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2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57" r:id="rId2"/>
    <p:sldMasterId id="2147483842" r:id="rId3"/>
  </p:sldMasterIdLst>
  <p:notesMasterIdLst>
    <p:notesMasterId r:id="rId18"/>
  </p:notesMasterIdLst>
  <p:sldIdLst>
    <p:sldId id="826" r:id="rId4"/>
    <p:sldId id="814" r:id="rId5"/>
    <p:sldId id="852" r:id="rId6"/>
    <p:sldId id="848" r:id="rId7"/>
    <p:sldId id="854" r:id="rId8"/>
    <p:sldId id="845" r:id="rId9"/>
    <p:sldId id="858" r:id="rId10"/>
    <p:sldId id="855" r:id="rId11"/>
    <p:sldId id="825" r:id="rId12"/>
    <p:sldId id="747" r:id="rId13"/>
    <p:sldId id="840" r:id="rId14"/>
    <p:sldId id="839" r:id="rId15"/>
    <p:sldId id="851" r:id="rId16"/>
    <p:sldId id="8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9E01DFBB-55A6-480A-8ED0-93CBEC71882C}">
          <p14:sldIdLst>
            <p14:sldId id="826"/>
            <p14:sldId id="814"/>
            <p14:sldId id="852"/>
            <p14:sldId id="848"/>
            <p14:sldId id="854"/>
            <p14:sldId id="845"/>
            <p14:sldId id="858"/>
            <p14:sldId id="855"/>
            <p14:sldId id="825"/>
            <p14:sldId id="747"/>
            <p14:sldId id="840"/>
            <p14:sldId id="839"/>
            <p14:sldId id="851"/>
            <p14:sldId id="8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9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68AB"/>
    <a:srgbClr val="9899F6"/>
    <a:srgbClr val="0034BF"/>
    <a:srgbClr val="0045FF"/>
    <a:srgbClr val="CD40FF"/>
    <a:srgbClr val="00ABBA"/>
    <a:srgbClr val="00808B"/>
    <a:srgbClr val="5F4D68"/>
    <a:srgbClr val="D2D3D5"/>
    <a:srgbClr val="CCCD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882" autoAdjust="0"/>
    <p:restoredTop sz="94343" autoAdjust="0"/>
  </p:normalViewPr>
  <p:slideViewPr>
    <p:cSldViewPr snapToGrid="0" showGuides="1">
      <p:cViewPr varScale="1">
        <p:scale>
          <a:sx n="67" d="100"/>
          <a:sy n="67" d="100"/>
        </p:scale>
        <p:origin x="210" y="72"/>
      </p:cViewPr>
      <p:guideLst>
        <p:guide orient="horz" pos="3294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19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F834F-76F6-46C3-88EB-019D4215A18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23567C-B9E0-4979-A31A-8B1E36BEC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44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23567C-B9E0-4979-A31A-8B1E36BEC4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57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23567C-B9E0-4979-A31A-8B1E36BEC4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438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23567C-B9E0-4979-A31A-8B1E36BEC4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10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23567C-B9E0-4979-A31A-8B1E36BEC48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65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336</a:t>
            </a:r>
            <a:r>
              <a:rPr lang="ru-RU" baseline="0" dirty="0"/>
              <a:t> часов = 60% от 140 запросов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20 минут ожидания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разделить на 60 для </a:t>
            </a:r>
            <a:r>
              <a:rPr lang="ru-RU" baseline="0" dirty="0" err="1"/>
              <a:t>перезвода</a:t>
            </a:r>
            <a:r>
              <a:rPr lang="ru-RU" baseline="0" dirty="0"/>
              <a:t> в часы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baseline="0" dirty="0"/>
              <a:t>Умножить на 12 месяцев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23567C-B9E0-4979-A31A-8B1E36BEC48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23567C-B9E0-4979-A31A-8B1E36BEC48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482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23567C-B9E0-4979-A31A-8B1E36BEC48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398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29358E-49A2-4E97-A5F1-2A1A1FDDB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584158"/>
            <a:ext cx="10134601" cy="175810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612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7B7681C-9DB6-4A10-91AF-0FAC49161A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1200" y="0"/>
            <a:ext cx="5960800" cy="6858000"/>
          </a:xfrm>
          <a:custGeom>
            <a:avLst/>
            <a:gdLst>
              <a:gd name="connsiteX0" fmla="*/ 4371176 w 5960800"/>
              <a:gd name="connsiteY0" fmla="*/ 2859207 h 6858000"/>
              <a:gd name="connsiteX1" fmla="*/ 5307998 w 5960800"/>
              <a:gd name="connsiteY1" fmla="*/ 3247251 h 6858000"/>
              <a:gd name="connsiteX2" fmla="*/ 5307996 w 5960800"/>
              <a:gd name="connsiteY2" fmla="*/ 3247251 h 6858000"/>
              <a:gd name="connsiteX3" fmla="*/ 5307996 w 5960800"/>
              <a:gd name="connsiteY3" fmla="*/ 5120893 h 6858000"/>
              <a:gd name="connsiteX4" fmla="*/ 3570889 w 5960800"/>
              <a:gd name="connsiteY4" fmla="*/ 6858000 h 6858000"/>
              <a:gd name="connsiteX5" fmla="*/ 0 w 5960800"/>
              <a:gd name="connsiteY5" fmla="*/ 6858000 h 6858000"/>
              <a:gd name="connsiteX6" fmla="*/ 15683 w 5960800"/>
              <a:gd name="connsiteY6" fmla="*/ 6813162 h 6858000"/>
              <a:gd name="connsiteX7" fmla="*/ 306716 w 5960800"/>
              <a:gd name="connsiteY7" fmla="*/ 6374889 h 6858000"/>
              <a:gd name="connsiteX8" fmla="*/ 3434355 w 5960800"/>
              <a:gd name="connsiteY8" fmla="*/ 3247251 h 6858000"/>
              <a:gd name="connsiteX9" fmla="*/ 4371176 w 5960800"/>
              <a:gd name="connsiteY9" fmla="*/ 2859207 h 6858000"/>
              <a:gd name="connsiteX10" fmla="*/ 2722677 w 5960800"/>
              <a:gd name="connsiteY10" fmla="*/ 0 h 6858000"/>
              <a:gd name="connsiteX11" fmla="*/ 5960800 w 5960800"/>
              <a:gd name="connsiteY11" fmla="*/ 0 h 6858000"/>
              <a:gd name="connsiteX12" fmla="*/ 5960800 w 5960800"/>
              <a:gd name="connsiteY12" fmla="*/ 509162 h 6858000"/>
              <a:gd name="connsiteX13" fmla="*/ 3046266 w 5960800"/>
              <a:gd name="connsiteY13" fmla="*/ 3423695 h 6858000"/>
              <a:gd name="connsiteX14" fmla="*/ 1172624 w 5960800"/>
              <a:gd name="connsiteY14" fmla="*/ 3423695 h 6858000"/>
              <a:gd name="connsiteX15" fmla="*/ 1172625 w 5960800"/>
              <a:gd name="connsiteY15" fmla="*/ 3423694 h 6858000"/>
              <a:gd name="connsiteX16" fmla="*/ 1172625 w 5960800"/>
              <a:gd name="connsiteY16" fmla="*/ 15500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960800" h="6858000">
                <a:moveTo>
                  <a:pt x="4371176" y="2859207"/>
                </a:moveTo>
                <a:cubicBezTo>
                  <a:pt x="4710239" y="2859207"/>
                  <a:pt x="5049301" y="2988555"/>
                  <a:pt x="5307998" y="3247251"/>
                </a:cubicBezTo>
                <a:lnTo>
                  <a:pt x="5307996" y="3247251"/>
                </a:lnTo>
                <a:cubicBezTo>
                  <a:pt x="5825389" y="3764643"/>
                  <a:pt x="5825389" y="4603500"/>
                  <a:pt x="5307996" y="5120893"/>
                </a:cubicBezTo>
                <a:lnTo>
                  <a:pt x="3570889" y="6858000"/>
                </a:lnTo>
                <a:lnTo>
                  <a:pt x="0" y="6858000"/>
                </a:lnTo>
                <a:lnTo>
                  <a:pt x="15683" y="6813162"/>
                </a:lnTo>
                <a:cubicBezTo>
                  <a:pt x="80357" y="6653677"/>
                  <a:pt x="177368" y="6504237"/>
                  <a:pt x="306716" y="6374889"/>
                </a:cubicBezTo>
                <a:lnTo>
                  <a:pt x="3434355" y="3247251"/>
                </a:lnTo>
                <a:cubicBezTo>
                  <a:pt x="3693051" y="2988556"/>
                  <a:pt x="4032113" y="2859207"/>
                  <a:pt x="4371176" y="2859207"/>
                </a:cubicBezTo>
                <a:close/>
                <a:moveTo>
                  <a:pt x="2722677" y="0"/>
                </a:moveTo>
                <a:lnTo>
                  <a:pt x="5960800" y="0"/>
                </a:lnTo>
                <a:lnTo>
                  <a:pt x="5960800" y="509162"/>
                </a:lnTo>
                <a:lnTo>
                  <a:pt x="3046266" y="3423695"/>
                </a:lnTo>
                <a:cubicBezTo>
                  <a:pt x="2528874" y="3941087"/>
                  <a:pt x="1690017" y="3941087"/>
                  <a:pt x="1172624" y="3423695"/>
                </a:cubicBezTo>
                <a:lnTo>
                  <a:pt x="1172625" y="3423694"/>
                </a:lnTo>
                <a:cubicBezTo>
                  <a:pt x="655233" y="2906302"/>
                  <a:pt x="655233" y="2067444"/>
                  <a:pt x="1172625" y="1550052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837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31498" y="3927475"/>
            <a:ext cx="1449377" cy="1603758"/>
          </a:xfrm>
          <a:custGeom>
            <a:avLst/>
            <a:gdLst>
              <a:gd name="connsiteX0" fmla="*/ 156049 w 1449377"/>
              <a:gd name="connsiteY0" fmla="*/ 0 h 1603758"/>
              <a:gd name="connsiteX1" fmla="*/ 1003912 w 1449377"/>
              <a:gd name="connsiteY1" fmla="*/ 0 h 1603758"/>
              <a:gd name="connsiteX2" fmla="*/ 1159694 w 1449377"/>
              <a:gd name="connsiteY2" fmla="*/ 137537 h 1603758"/>
              <a:gd name="connsiteX3" fmla="*/ 1415075 w 1449377"/>
              <a:gd name="connsiteY3" fmla="*/ 753906 h 1603758"/>
              <a:gd name="connsiteX4" fmla="*/ 1404860 w 1449377"/>
              <a:gd name="connsiteY4" fmla="*/ 960211 h 1603758"/>
              <a:gd name="connsiteX5" fmla="*/ 802162 w 1449377"/>
              <a:gd name="connsiteY5" fmla="*/ 1558751 h 1603758"/>
              <a:gd name="connsiteX6" fmla="*/ 574873 w 1449377"/>
              <a:gd name="connsiteY6" fmla="*/ 1551110 h 1603758"/>
              <a:gd name="connsiteX7" fmla="*/ 267 w 1449377"/>
              <a:gd name="connsiteY7" fmla="*/ 165554 h 1603758"/>
              <a:gd name="connsiteX8" fmla="*/ 9524 w 1449377"/>
              <a:gd name="connsiteY8" fmla="*/ 102078 h 1603758"/>
              <a:gd name="connsiteX9" fmla="*/ 13872 w 1449377"/>
              <a:gd name="connsiteY9" fmla="*/ 94967 h 1603758"/>
              <a:gd name="connsiteX10" fmla="*/ 47288 w 1449377"/>
              <a:gd name="connsiteY10" fmla="*/ 45405 h 1603758"/>
              <a:gd name="connsiteX11" fmla="*/ 90303 w 1449377"/>
              <a:gd name="connsiteY11" fmla="*/ 14689 h 1603758"/>
              <a:gd name="connsiteX12" fmla="*/ 92366 w 1449377"/>
              <a:gd name="connsiteY12" fmla="*/ 13298 h 160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49377" h="1603758">
                <a:moveTo>
                  <a:pt x="156049" y="0"/>
                </a:moveTo>
                <a:cubicBezTo>
                  <a:pt x="156049" y="0"/>
                  <a:pt x="156049" y="0"/>
                  <a:pt x="1003912" y="0"/>
                </a:cubicBezTo>
                <a:cubicBezTo>
                  <a:pt x="1083080" y="0"/>
                  <a:pt x="1149479" y="58581"/>
                  <a:pt x="1159694" y="137537"/>
                </a:cubicBezTo>
                <a:cubicBezTo>
                  <a:pt x="1185232" y="369312"/>
                  <a:pt x="1277169" y="580711"/>
                  <a:pt x="1415075" y="753906"/>
                </a:cubicBezTo>
                <a:cubicBezTo>
                  <a:pt x="1463597" y="815033"/>
                  <a:pt x="1461043" y="904177"/>
                  <a:pt x="1404860" y="960211"/>
                </a:cubicBezTo>
                <a:cubicBezTo>
                  <a:pt x="1404860" y="960211"/>
                  <a:pt x="1404860" y="960211"/>
                  <a:pt x="802162" y="1558751"/>
                </a:cubicBezTo>
                <a:cubicBezTo>
                  <a:pt x="738317" y="1622425"/>
                  <a:pt x="633611" y="1617331"/>
                  <a:pt x="574873" y="1551110"/>
                </a:cubicBezTo>
                <a:cubicBezTo>
                  <a:pt x="247986" y="1174157"/>
                  <a:pt x="36020" y="695325"/>
                  <a:pt x="267" y="165554"/>
                </a:cubicBezTo>
                <a:cubicBezTo>
                  <a:pt x="-1010" y="143268"/>
                  <a:pt x="2342" y="121777"/>
                  <a:pt x="9524" y="102078"/>
                </a:cubicBezTo>
                <a:lnTo>
                  <a:pt x="13872" y="94967"/>
                </a:lnTo>
                <a:lnTo>
                  <a:pt x="47288" y="45405"/>
                </a:lnTo>
                <a:lnTo>
                  <a:pt x="90303" y="14689"/>
                </a:lnTo>
                <a:lnTo>
                  <a:pt x="92366" y="13298"/>
                </a:ln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5207" y="4841979"/>
            <a:ext cx="1607169" cy="1442060"/>
          </a:xfrm>
          <a:custGeom>
            <a:avLst/>
            <a:gdLst>
              <a:gd name="connsiteX0" fmla="*/ 861607 w 1607169"/>
              <a:gd name="connsiteY0" fmla="*/ 273 h 1442060"/>
              <a:gd name="connsiteX1" fmla="*/ 964642 w 1607169"/>
              <a:gd name="connsiteY1" fmla="*/ 47756 h 1442060"/>
              <a:gd name="connsiteX2" fmla="*/ 1559249 w 1607169"/>
              <a:gd name="connsiteY2" fmla="*/ 641759 h 1442060"/>
              <a:gd name="connsiteX3" fmla="*/ 1551593 w 1607169"/>
              <a:gd name="connsiteY3" fmla="*/ 873752 h 1442060"/>
              <a:gd name="connsiteX4" fmla="*/ 366586 w 1607169"/>
              <a:gd name="connsiteY4" fmla="*/ 1422574 h 1442060"/>
              <a:gd name="connsiteX5" fmla="*/ 195180 w 1607169"/>
              <a:gd name="connsiteY5" fmla="*/ 1442060 h 1442060"/>
              <a:gd name="connsiteX6" fmla="*/ 129377 w 1607169"/>
              <a:gd name="connsiteY6" fmla="*/ 1442060 h 1442060"/>
              <a:gd name="connsiteX7" fmla="*/ 105508 w 1607169"/>
              <a:gd name="connsiteY7" fmla="*/ 1436247 h 1442060"/>
              <a:gd name="connsiteX8" fmla="*/ 0 w 1607169"/>
              <a:gd name="connsiteY8" fmla="*/ 1286750 h 1442060"/>
              <a:gd name="connsiteX9" fmla="*/ 0 w 1607169"/>
              <a:gd name="connsiteY9" fmla="*/ 445457 h 1442060"/>
              <a:gd name="connsiteX10" fmla="*/ 140358 w 1607169"/>
              <a:gd name="connsiteY10" fmla="*/ 287396 h 1442060"/>
              <a:gd name="connsiteX11" fmla="*/ 752829 w 1607169"/>
              <a:gd name="connsiteY11" fmla="*/ 35009 h 1442060"/>
              <a:gd name="connsiteX12" fmla="*/ 861607 w 1607169"/>
              <a:gd name="connsiteY12" fmla="*/ 273 h 1442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07169" h="1442060">
                <a:moveTo>
                  <a:pt x="861607" y="273"/>
                </a:moveTo>
                <a:cubicBezTo>
                  <a:pt x="899567" y="2504"/>
                  <a:pt x="936570" y="18438"/>
                  <a:pt x="964642" y="47756"/>
                </a:cubicBezTo>
                <a:cubicBezTo>
                  <a:pt x="964642" y="47756"/>
                  <a:pt x="964642" y="47756"/>
                  <a:pt x="1559249" y="641759"/>
                </a:cubicBezTo>
                <a:cubicBezTo>
                  <a:pt x="1625600" y="705493"/>
                  <a:pt x="1623048" y="812567"/>
                  <a:pt x="1551593" y="873752"/>
                </a:cubicBezTo>
                <a:cubicBezTo>
                  <a:pt x="1223347" y="1157051"/>
                  <a:pt x="816947" y="1352516"/>
                  <a:pt x="366586" y="1422574"/>
                </a:cubicBezTo>
                <a:lnTo>
                  <a:pt x="195180" y="1442060"/>
                </a:lnTo>
                <a:lnTo>
                  <a:pt x="129377" y="1442060"/>
                </a:lnTo>
                <a:lnTo>
                  <a:pt x="105508" y="1436247"/>
                </a:lnTo>
                <a:cubicBezTo>
                  <a:pt x="44500" y="1414378"/>
                  <a:pt x="0" y="1355583"/>
                  <a:pt x="0" y="1286750"/>
                </a:cubicBezTo>
                <a:cubicBezTo>
                  <a:pt x="0" y="1286750"/>
                  <a:pt x="0" y="1286750"/>
                  <a:pt x="0" y="445457"/>
                </a:cubicBezTo>
                <a:cubicBezTo>
                  <a:pt x="0" y="366427"/>
                  <a:pt x="61247" y="297594"/>
                  <a:pt x="140358" y="287396"/>
                </a:cubicBezTo>
                <a:cubicBezTo>
                  <a:pt x="370035" y="261903"/>
                  <a:pt x="581848" y="172675"/>
                  <a:pt x="752829" y="35009"/>
                </a:cubicBezTo>
                <a:cubicBezTo>
                  <a:pt x="784729" y="9515"/>
                  <a:pt x="823646" y="-1957"/>
                  <a:pt x="861607" y="27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006640" y="2312991"/>
            <a:ext cx="1453900" cy="1614485"/>
          </a:xfrm>
          <a:custGeom>
            <a:avLst/>
            <a:gdLst>
              <a:gd name="connsiteX0" fmla="*/ 766893 w 1453900"/>
              <a:gd name="connsiteY0" fmla="*/ 48 h 1614485"/>
              <a:gd name="connsiteX1" fmla="*/ 864448 w 1453900"/>
              <a:gd name="connsiteY1" fmla="*/ 46885 h 1614485"/>
              <a:gd name="connsiteX2" fmla="*/ 1453603 w 1453900"/>
              <a:gd name="connsiteY2" fmla="*/ 1469195 h 1614485"/>
              <a:gd name="connsiteX3" fmla="*/ 1318429 w 1453900"/>
              <a:gd name="connsiteY3" fmla="*/ 1614485 h 1614485"/>
              <a:gd name="connsiteX4" fmla="*/ 433421 w 1453900"/>
              <a:gd name="connsiteY4" fmla="*/ 1614485 h 1614485"/>
              <a:gd name="connsiteX5" fmla="*/ 298247 w 1453900"/>
              <a:gd name="connsiteY5" fmla="*/ 1489587 h 1614485"/>
              <a:gd name="connsiteX6" fmla="*/ 30449 w 1453900"/>
              <a:gd name="connsiteY6" fmla="*/ 847253 h 1614485"/>
              <a:gd name="connsiteX7" fmla="*/ 40651 w 1453900"/>
              <a:gd name="connsiteY7" fmla="*/ 663729 h 1614485"/>
              <a:gd name="connsiteX8" fmla="*/ 665512 w 1453900"/>
              <a:gd name="connsiteY8" fmla="*/ 39238 h 1614485"/>
              <a:gd name="connsiteX9" fmla="*/ 766893 w 1453900"/>
              <a:gd name="connsiteY9" fmla="*/ 48 h 1614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53900" h="1614485">
                <a:moveTo>
                  <a:pt x="766893" y="48"/>
                </a:moveTo>
                <a:cubicBezTo>
                  <a:pt x="803237" y="1004"/>
                  <a:pt x="838944" y="16298"/>
                  <a:pt x="864448" y="46885"/>
                </a:cubicBezTo>
                <a:cubicBezTo>
                  <a:pt x="1203659" y="429226"/>
                  <a:pt x="1420447" y="923721"/>
                  <a:pt x="1453603" y="1469195"/>
                </a:cubicBezTo>
                <a:cubicBezTo>
                  <a:pt x="1458704" y="1548213"/>
                  <a:pt x="1397493" y="1614485"/>
                  <a:pt x="1318429" y="1614485"/>
                </a:cubicBezTo>
                <a:cubicBezTo>
                  <a:pt x="1318429" y="1614485"/>
                  <a:pt x="1318429" y="1614485"/>
                  <a:pt x="433421" y="1614485"/>
                </a:cubicBezTo>
                <a:cubicBezTo>
                  <a:pt x="362008" y="1614485"/>
                  <a:pt x="303348" y="1560957"/>
                  <a:pt x="298247" y="1489587"/>
                </a:cubicBezTo>
                <a:cubicBezTo>
                  <a:pt x="272742" y="1247437"/>
                  <a:pt x="175825" y="1025679"/>
                  <a:pt x="30449" y="847253"/>
                </a:cubicBezTo>
                <a:cubicBezTo>
                  <a:pt x="-12909" y="793725"/>
                  <a:pt x="-10358" y="714708"/>
                  <a:pt x="40651" y="663729"/>
                </a:cubicBezTo>
                <a:cubicBezTo>
                  <a:pt x="40651" y="663729"/>
                  <a:pt x="40651" y="663729"/>
                  <a:pt x="665512" y="39238"/>
                </a:cubicBezTo>
                <a:cubicBezTo>
                  <a:pt x="693567" y="12474"/>
                  <a:pt x="730549" y="-908"/>
                  <a:pt x="766893" y="48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75973" y="1563713"/>
            <a:ext cx="1619234" cy="1456417"/>
          </a:xfrm>
          <a:custGeom>
            <a:avLst/>
            <a:gdLst>
              <a:gd name="connsiteX0" fmla="*/ 1483957 w 1619234"/>
              <a:gd name="connsiteY0" fmla="*/ 310 h 1456417"/>
              <a:gd name="connsiteX1" fmla="*/ 1619234 w 1619234"/>
              <a:gd name="connsiteY1" fmla="*/ 127749 h 1456417"/>
              <a:gd name="connsiteX2" fmla="*/ 1619234 w 1619234"/>
              <a:gd name="connsiteY2" fmla="*/ 1030020 h 1456417"/>
              <a:gd name="connsiteX3" fmla="*/ 1504376 w 1619234"/>
              <a:gd name="connsiteY3" fmla="*/ 1154911 h 1456417"/>
              <a:gd name="connsiteX4" fmla="*/ 848408 w 1619234"/>
              <a:gd name="connsiteY4" fmla="*/ 1427632 h 1456417"/>
              <a:gd name="connsiteX5" fmla="*/ 677397 w 1619234"/>
              <a:gd name="connsiteY5" fmla="*/ 1419985 h 1456417"/>
              <a:gd name="connsiteX6" fmla="*/ 36744 w 1619234"/>
              <a:gd name="connsiteY6" fmla="*/ 782788 h 1456417"/>
              <a:gd name="connsiteX7" fmla="*/ 41849 w 1619234"/>
              <a:gd name="connsiteY7" fmla="*/ 596726 h 1456417"/>
              <a:gd name="connsiteX8" fmla="*/ 1483957 w 1619234"/>
              <a:gd name="connsiteY8" fmla="*/ 310 h 1456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9234" h="1456417">
                <a:moveTo>
                  <a:pt x="1483957" y="310"/>
                </a:moveTo>
                <a:cubicBezTo>
                  <a:pt x="1557977" y="-4788"/>
                  <a:pt x="1619234" y="53834"/>
                  <a:pt x="1619234" y="127749"/>
                </a:cubicBezTo>
                <a:cubicBezTo>
                  <a:pt x="1619234" y="127749"/>
                  <a:pt x="1619234" y="127749"/>
                  <a:pt x="1619234" y="1030020"/>
                </a:cubicBezTo>
                <a:cubicBezTo>
                  <a:pt x="1619234" y="1093740"/>
                  <a:pt x="1570739" y="1149814"/>
                  <a:pt x="1504376" y="1154911"/>
                </a:cubicBezTo>
                <a:cubicBezTo>
                  <a:pt x="1256793" y="1180399"/>
                  <a:pt x="1029629" y="1277253"/>
                  <a:pt x="848408" y="1427632"/>
                </a:cubicBezTo>
                <a:cubicBezTo>
                  <a:pt x="797360" y="1468412"/>
                  <a:pt x="723341" y="1465863"/>
                  <a:pt x="677397" y="1419985"/>
                </a:cubicBezTo>
                <a:cubicBezTo>
                  <a:pt x="677397" y="1419985"/>
                  <a:pt x="677397" y="1419985"/>
                  <a:pt x="36744" y="782788"/>
                </a:cubicBezTo>
                <a:cubicBezTo>
                  <a:pt x="-14304" y="729263"/>
                  <a:pt x="-11751" y="645153"/>
                  <a:pt x="41849" y="596726"/>
                </a:cubicBezTo>
                <a:cubicBezTo>
                  <a:pt x="429814" y="250091"/>
                  <a:pt x="932638" y="30895"/>
                  <a:pt x="1483957" y="31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071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4" grpId="0" animBg="1"/>
      <p:bldP spid="14" grpId="1" animBg="1"/>
      <p:bldP spid="12" grpId="0" animBg="1"/>
      <p:bldP spid="12" grpId="1" animBg="1"/>
      <p:bldP spid="9" grpId="0" animBg="1"/>
      <p:bldP spid="9" grpId="1" animBg="1"/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66048" y="4438400"/>
            <a:ext cx="1057936" cy="1848100"/>
          </a:xfrm>
          <a:custGeom>
            <a:avLst/>
            <a:gdLst>
              <a:gd name="connsiteX0" fmla="*/ 528968 w 1057936"/>
              <a:gd name="connsiteY0" fmla="*/ 0 h 1848100"/>
              <a:gd name="connsiteX1" fmla="*/ 598677 w 1057936"/>
              <a:gd name="connsiteY1" fmla="*/ 40887 h 1848100"/>
              <a:gd name="connsiteX2" fmla="*/ 1057936 w 1057936"/>
              <a:gd name="connsiteY2" fmla="*/ 1322019 h 1848100"/>
              <a:gd name="connsiteX3" fmla="*/ 530335 w 1057936"/>
              <a:gd name="connsiteY3" fmla="*/ 1848100 h 1848100"/>
              <a:gd name="connsiteX4" fmla="*/ 0 w 1057936"/>
              <a:gd name="connsiteY4" fmla="*/ 1322019 h 1848100"/>
              <a:gd name="connsiteX5" fmla="*/ 459259 w 1057936"/>
              <a:gd name="connsiteY5" fmla="*/ 40887 h 1848100"/>
              <a:gd name="connsiteX6" fmla="*/ 528968 w 1057936"/>
              <a:gd name="connsiteY6" fmla="*/ 0 h 184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7936" h="1848100">
                <a:moveTo>
                  <a:pt x="528968" y="0"/>
                </a:moveTo>
                <a:cubicBezTo>
                  <a:pt x="556305" y="0"/>
                  <a:pt x="583642" y="13629"/>
                  <a:pt x="598677" y="40887"/>
                </a:cubicBezTo>
                <a:cubicBezTo>
                  <a:pt x="740829" y="305291"/>
                  <a:pt x="1057936" y="929502"/>
                  <a:pt x="1057936" y="1322019"/>
                </a:cubicBezTo>
                <a:cubicBezTo>
                  <a:pt x="1057936" y="1610955"/>
                  <a:pt x="820106" y="1848100"/>
                  <a:pt x="530335" y="1848100"/>
                </a:cubicBezTo>
                <a:cubicBezTo>
                  <a:pt x="237831" y="1848100"/>
                  <a:pt x="0" y="1610955"/>
                  <a:pt x="0" y="1322019"/>
                </a:cubicBezTo>
                <a:cubicBezTo>
                  <a:pt x="0" y="929502"/>
                  <a:pt x="317108" y="305291"/>
                  <a:pt x="459259" y="40887"/>
                </a:cubicBezTo>
                <a:cubicBezTo>
                  <a:pt x="474295" y="13629"/>
                  <a:pt x="501631" y="0"/>
                  <a:pt x="528968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35839" y="3404267"/>
            <a:ext cx="1850036" cy="1042028"/>
          </a:xfrm>
          <a:custGeom>
            <a:avLst/>
            <a:gdLst>
              <a:gd name="connsiteX0" fmla="*/ 527411 w 1850036"/>
              <a:gd name="connsiteY0" fmla="*/ 0 h 1042028"/>
              <a:gd name="connsiteX1" fmla="*/ 1809046 w 1850036"/>
              <a:gd name="connsiteY1" fmla="*/ 457876 h 1042028"/>
              <a:gd name="connsiteX2" fmla="*/ 1809046 w 1850036"/>
              <a:gd name="connsiteY2" fmla="*/ 594149 h 1042028"/>
              <a:gd name="connsiteX3" fmla="*/ 683917 w 1850036"/>
              <a:gd name="connsiteY3" fmla="*/ 1038164 h 1042028"/>
              <a:gd name="connsiteX4" fmla="*/ 640284 w 1850036"/>
              <a:gd name="connsiteY4" fmla="*/ 1042028 h 1042028"/>
              <a:gd name="connsiteX5" fmla="*/ 428292 w 1850036"/>
              <a:gd name="connsiteY5" fmla="*/ 1042028 h 1042028"/>
              <a:gd name="connsiteX6" fmla="*/ 420798 w 1850036"/>
              <a:gd name="connsiteY6" fmla="*/ 1041272 h 1042028"/>
              <a:gd name="connsiteX7" fmla="*/ 0 w 1850036"/>
              <a:gd name="connsiteY7" fmla="*/ 526013 h 1042028"/>
              <a:gd name="connsiteX8" fmla="*/ 527411 w 1850036"/>
              <a:gd name="connsiteY8" fmla="*/ 0 h 1042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50036" h="1042028">
                <a:moveTo>
                  <a:pt x="527411" y="0"/>
                </a:moveTo>
                <a:cubicBezTo>
                  <a:pt x="918187" y="0"/>
                  <a:pt x="1546707" y="313427"/>
                  <a:pt x="1809046" y="457876"/>
                </a:cubicBezTo>
                <a:cubicBezTo>
                  <a:pt x="1863700" y="485131"/>
                  <a:pt x="1863700" y="564169"/>
                  <a:pt x="1809046" y="594149"/>
                </a:cubicBezTo>
                <a:cubicBezTo>
                  <a:pt x="1579500" y="718157"/>
                  <a:pt x="1069595" y="975713"/>
                  <a:pt x="683917" y="1038164"/>
                </a:cubicBezTo>
                <a:lnTo>
                  <a:pt x="640284" y="1042028"/>
                </a:lnTo>
                <a:lnTo>
                  <a:pt x="428292" y="1042028"/>
                </a:lnTo>
                <a:lnTo>
                  <a:pt x="420798" y="1041272"/>
                </a:lnTo>
                <a:cubicBezTo>
                  <a:pt x="179931" y="991938"/>
                  <a:pt x="0" y="778798"/>
                  <a:pt x="0" y="526013"/>
                </a:cubicBezTo>
                <a:cubicBezTo>
                  <a:pt x="0" y="234389"/>
                  <a:pt x="235012" y="0"/>
                  <a:pt x="527411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6125" y="3404268"/>
            <a:ext cx="1850037" cy="1052025"/>
          </a:xfrm>
          <a:custGeom>
            <a:avLst/>
            <a:gdLst>
              <a:gd name="connsiteX0" fmla="*/ 1319894 w 1850037"/>
              <a:gd name="connsiteY0" fmla="*/ 0 h 1052025"/>
              <a:gd name="connsiteX1" fmla="*/ 1850037 w 1850037"/>
              <a:gd name="connsiteY1" fmla="*/ 526013 h 1052025"/>
              <a:gd name="connsiteX2" fmla="*/ 1319894 w 1850037"/>
              <a:gd name="connsiteY2" fmla="*/ 1052025 h 1052025"/>
              <a:gd name="connsiteX3" fmla="*/ 40991 w 1850037"/>
              <a:gd name="connsiteY3" fmla="*/ 594149 h 1052025"/>
              <a:gd name="connsiteX4" fmla="*/ 40991 w 1850037"/>
              <a:gd name="connsiteY4" fmla="*/ 455151 h 1052025"/>
              <a:gd name="connsiteX5" fmla="*/ 1319894 w 1850037"/>
              <a:gd name="connsiteY5" fmla="*/ 0 h 105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50037" h="1052025">
                <a:moveTo>
                  <a:pt x="1319894" y="0"/>
                </a:moveTo>
                <a:cubicBezTo>
                  <a:pt x="1612292" y="0"/>
                  <a:pt x="1850037" y="234389"/>
                  <a:pt x="1850037" y="526013"/>
                </a:cubicBezTo>
                <a:cubicBezTo>
                  <a:pt x="1850037" y="814911"/>
                  <a:pt x="1612292" y="1052025"/>
                  <a:pt x="1319894" y="1052025"/>
                </a:cubicBezTo>
                <a:cubicBezTo>
                  <a:pt x="929118" y="1052025"/>
                  <a:pt x="306063" y="738598"/>
                  <a:pt x="40991" y="594149"/>
                </a:cubicBezTo>
                <a:cubicBezTo>
                  <a:pt x="-13663" y="564169"/>
                  <a:pt x="-13663" y="485131"/>
                  <a:pt x="40991" y="455151"/>
                </a:cubicBezTo>
                <a:cubicBezTo>
                  <a:pt x="306063" y="313427"/>
                  <a:pt x="929118" y="0"/>
                  <a:pt x="1319894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66048" y="1572089"/>
            <a:ext cx="1057936" cy="1847397"/>
          </a:xfrm>
          <a:custGeom>
            <a:avLst/>
            <a:gdLst>
              <a:gd name="connsiteX0" fmla="*/ 530335 w 1057936"/>
              <a:gd name="connsiteY0" fmla="*/ 0 h 1847397"/>
              <a:gd name="connsiteX1" fmla="*/ 1057936 w 1057936"/>
              <a:gd name="connsiteY1" fmla="*/ 526853 h 1847397"/>
              <a:gd name="connsiteX2" fmla="*/ 598677 w 1057936"/>
              <a:gd name="connsiteY2" fmla="*/ 1804403 h 1847397"/>
              <a:gd name="connsiteX3" fmla="*/ 459259 w 1057936"/>
              <a:gd name="connsiteY3" fmla="*/ 1804403 h 1847397"/>
              <a:gd name="connsiteX4" fmla="*/ 0 w 1057936"/>
              <a:gd name="connsiteY4" fmla="*/ 526853 h 1847397"/>
              <a:gd name="connsiteX5" fmla="*/ 530335 w 1057936"/>
              <a:gd name="connsiteY5" fmla="*/ 0 h 1847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57936" h="1847397">
                <a:moveTo>
                  <a:pt x="530335" y="0"/>
                </a:moveTo>
                <a:cubicBezTo>
                  <a:pt x="820106" y="0"/>
                  <a:pt x="1057936" y="234764"/>
                  <a:pt x="1057936" y="526853"/>
                </a:cubicBezTo>
                <a:cubicBezTo>
                  <a:pt x="1057936" y="917216"/>
                  <a:pt x="743562" y="1542342"/>
                  <a:pt x="598677" y="1804403"/>
                </a:cubicBezTo>
                <a:cubicBezTo>
                  <a:pt x="568607" y="1861729"/>
                  <a:pt x="489330" y="1861729"/>
                  <a:pt x="459259" y="1804403"/>
                </a:cubicBezTo>
                <a:cubicBezTo>
                  <a:pt x="314374" y="1542342"/>
                  <a:pt x="0" y="917216"/>
                  <a:pt x="0" y="526853"/>
                </a:cubicBezTo>
                <a:cubicBezTo>
                  <a:pt x="0" y="234764"/>
                  <a:pt x="237831" y="0"/>
                  <a:pt x="530335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77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5" grpId="0" animBg="1"/>
      <p:bldP spid="15" grpId="1" animBg="1"/>
      <p:bldP spid="14" grpId="0" animBg="1"/>
      <p:bldP spid="14" grpId="1" animBg="1"/>
      <p:bldP spid="13" grpId="0" animBg="1"/>
      <p:bldP spid="13" grpId="1" animBg="1"/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89689" y="1850457"/>
            <a:ext cx="3172022" cy="3213375"/>
          </a:xfrm>
          <a:custGeom>
            <a:avLst/>
            <a:gdLst>
              <a:gd name="connsiteX0" fmla="*/ 66999 w 3172022"/>
              <a:gd name="connsiteY0" fmla="*/ 1668738 h 3213375"/>
              <a:gd name="connsiteX1" fmla="*/ 784840 w 3172022"/>
              <a:gd name="connsiteY1" fmla="*/ 1668738 h 3213375"/>
              <a:gd name="connsiteX2" fmla="*/ 851839 w 3172022"/>
              <a:gd name="connsiteY2" fmla="*/ 1735688 h 3213375"/>
              <a:gd name="connsiteX3" fmla="*/ 851839 w 3172022"/>
              <a:gd name="connsiteY3" fmla="*/ 2206731 h 3213375"/>
              <a:gd name="connsiteX4" fmla="*/ 1007372 w 3172022"/>
              <a:gd name="connsiteY4" fmla="*/ 2362151 h 3213375"/>
              <a:gd name="connsiteX5" fmla="*/ 1162904 w 3172022"/>
              <a:gd name="connsiteY5" fmla="*/ 2206731 h 3213375"/>
              <a:gd name="connsiteX6" fmla="*/ 1162904 w 3172022"/>
              <a:gd name="connsiteY6" fmla="*/ 1735688 h 3213375"/>
              <a:gd name="connsiteX7" fmla="*/ 1229902 w 3172022"/>
              <a:gd name="connsiteY7" fmla="*/ 1668738 h 3213375"/>
              <a:gd name="connsiteX8" fmla="*/ 1947744 w 3172022"/>
              <a:gd name="connsiteY8" fmla="*/ 1668738 h 3213375"/>
              <a:gd name="connsiteX9" fmla="*/ 2014743 w 3172022"/>
              <a:gd name="connsiteY9" fmla="*/ 1735688 h 3213375"/>
              <a:gd name="connsiteX10" fmla="*/ 2014743 w 3172022"/>
              <a:gd name="connsiteY10" fmla="*/ 2206731 h 3213375"/>
              <a:gd name="connsiteX11" fmla="*/ 2014743 w 3172022"/>
              <a:gd name="connsiteY11" fmla="*/ 2209122 h 3213375"/>
              <a:gd name="connsiteX12" fmla="*/ 1718035 w 3172022"/>
              <a:gd name="connsiteY12" fmla="*/ 2919272 h 3213375"/>
              <a:gd name="connsiteX13" fmla="*/ 1007372 w 3172022"/>
              <a:gd name="connsiteY13" fmla="*/ 3213375 h 3213375"/>
              <a:gd name="connsiteX14" fmla="*/ 2393 w 3172022"/>
              <a:gd name="connsiteY14" fmla="*/ 2209122 h 3213375"/>
              <a:gd name="connsiteX15" fmla="*/ 2393 w 3172022"/>
              <a:gd name="connsiteY15" fmla="*/ 2206731 h 3213375"/>
              <a:gd name="connsiteX16" fmla="*/ 0 w 3172022"/>
              <a:gd name="connsiteY16" fmla="*/ 2206731 h 3213375"/>
              <a:gd name="connsiteX17" fmla="*/ 0 w 3172022"/>
              <a:gd name="connsiteY17" fmla="*/ 2123816 h 3213375"/>
              <a:gd name="connsiteX18" fmla="*/ 0 w 3172022"/>
              <a:gd name="connsiteY18" fmla="*/ 2051250 h 3213375"/>
              <a:gd name="connsiteX19" fmla="*/ 0 w 3172022"/>
              <a:gd name="connsiteY19" fmla="*/ 1988345 h 3213375"/>
              <a:gd name="connsiteX20" fmla="*/ 0 w 3172022"/>
              <a:gd name="connsiteY20" fmla="*/ 1934409 h 3213375"/>
              <a:gd name="connsiteX21" fmla="*/ 0 w 3172022"/>
              <a:gd name="connsiteY21" fmla="*/ 1888754 h 3213375"/>
              <a:gd name="connsiteX22" fmla="*/ 0 w 3172022"/>
              <a:gd name="connsiteY22" fmla="*/ 1850689 h 3213375"/>
              <a:gd name="connsiteX23" fmla="*/ 0 w 3172022"/>
              <a:gd name="connsiteY23" fmla="*/ 1794568 h 3213375"/>
              <a:gd name="connsiteX24" fmla="*/ 0 w 3172022"/>
              <a:gd name="connsiteY24" fmla="*/ 1760528 h 3213375"/>
              <a:gd name="connsiteX25" fmla="*/ 0 w 3172022"/>
              <a:gd name="connsiteY25" fmla="*/ 1743048 h 3213375"/>
              <a:gd name="connsiteX26" fmla="*/ 0 w 3172022"/>
              <a:gd name="connsiteY26" fmla="*/ 1736608 h 3213375"/>
              <a:gd name="connsiteX27" fmla="*/ 0 w 3172022"/>
              <a:gd name="connsiteY27" fmla="*/ 1735688 h 3213375"/>
              <a:gd name="connsiteX28" fmla="*/ 66999 w 3172022"/>
              <a:gd name="connsiteY28" fmla="*/ 1668738 h 3213375"/>
              <a:gd name="connsiteX29" fmla="*/ 2179336 w 3172022"/>
              <a:gd name="connsiteY29" fmla="*/ 84 h 3213375"/>
              <a:gd name="connsiteX30" fmla="*/ 3168509 w 3172022"/>
              <a:gd name="connsiteY30" fmla="*/ 913889 h 3213375"/>
              <a:gd name="connsiteX31" fmla="*/ 3172022 w 3172022"/>
              <a:gd name="connsiteY31" fmla="*/ 984696 h 3213375"/>
              <a:gd name="connsiteX32" fmla="*/ 3172022 w 3172022"/>
              <a:gd name="connsiteY32" fmla="*/ 1486380 h 3213375"/>
              <a:gd name="connsiteX33" fmla="*/ 3168531 w 3172022"/>
              <a:gd name="connsiteY33" fmla="*/ 1503978 h 3213375"/>
              <a:gd name="connsiteX34" fmla="*/ 3106688 w 3172022"/>
              <a:gd name="connsiteY34" fmla="*/ 1545353 h 3213375"/>
              <a:gd name="connsiteX35" fmla="*/ 2392054 w 3172022"/>
              <a:gd name="connsiteY35" fmla="*/ 1545353 h 3213375"/>
              <a:gd name="connsiteX36" fmla="*/ 2325131 w 3172022"/>
              <a:gd name="connsiteY36" fmla="*/ 1478375 h 3213375"/>
              <a:gd name="connsiteX37" fmla="*/ 2325131 w 3172022"/>
              <a:gd name="connsiteY37" fmla="*/ 1007140 h 3213375"/>
              <a:gd name="connsiteX38" fmla="*/ 2169776 w 3172022"/>
              <a:gd name="connsiteY38" fmla="*/ 851656 h 3213375"/>
              <a:gd name="connsiteX39" fmla="*/ 2014421 w 3172022"/>
              <a:gd name="connsiteY39" fmla="*/ 1007140 h 3213375"/>
              <a:gd name="connsiteX40" fmla="*/ 2014421 w 3172022"/>
              <a:gd name="connsiteY40" fmla="*/ 1478375 h 3213375"/>
              <a:gd name="connsiteX41" fmla="*/ 1947498 w 3172022"/>
              <a:gd name="connsiteY41" fmla="*/ 1545353 h 3213375"/>
              <a:gd name="connsiteX42" fmla="*/ 1230474 w 3172022"/>
              <a:gd name="connsiteY42" fmla="*/ 1545353 h 3213375"/>
              <a:gd name="connsiteX43" fmla="*/ 1163552 w 3172022"/>
              <a:gd name="connsiteY43" fmla="*/ 1478375 h 3213375"/>
              <a:gd name="connsiteX44" fmla="*/ 1163552 w 3172022"/>
              <a:gd name="connsiteY44" fmla="*/ 1004748 h 3213375"/>
              <a:gd name="connsiteX45" fmla="*/ 2179336 w 3172022"/>
              <a:gd name="connsiteY45" fmla="*/ 84 h 321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172022" h="3213375">
                <a:moveTo>
                  <a:pt x="66999" y="1668738"/>
                </a:moveTo>
                <a:cubicBezTo>
                  <a:pt x="784840" y="1668738"/>
                  <a:pt x="784840" y="1668738"/>
                  <a:pt x="784840" y="1668738"/>
                </a:cubicBezTo>
                <a:cubicBezTo>
                  <a:pt x="820733" y="1668738"/>
                  <a:pt x="851839" y="1699822"/>
                  <a:pt x="851839" y="1735688"/>
                </a:cubicBezTo>
                <a:cubicBezTo>
                  <a:pt x="851839" y="2206731"/>
                  <a:pt x="851839" y="2206731"/>
                  <a:pt x="851839" y="2206731"/>
                </a:cubicBezTo>
                <a:cubicBezTo>
                  <a:pt x="851839" y="2292810"/>
                  <a:pt x="921230" y="2362151"/>
                  <a:pt x="1007372" y="2362151"/>
                </a:cubicBezTo>
                <a:cubicBezTo>
                  <a:pt x="1093512" y="2362151"/>
                  <a:pt x="1162904" y="2292810"/>
                  <a:pt x="1162904" y="2206731"/>
                </a:cubicBezTo>
                <a:cubicBezTo>
                  <a:pt x="1162904" y="1735688"/>
                  <a:pt x="1162904" y="1735688"/>
                  <a:pt x="1162904" y="1735688"/>
                </a:cubicBezTo>
                <a:cubicBezTo>
                  <a:pt x="1162904" y="1699822"/>
                  <a:pt x="1194010" y="1668738"/>
                  <a:pt x="1229902" y="1668738"/>
                </a:cubicBezTo>
                <a:cubicBezTo>
                  <a:pt x="1947744" y="1668738"/>
                  <a:pt x="1947744" y="1668738"/>
                  <a:pt x="1947744" y="1668738"/>
                </a:cubicBezTo>
                <a:cubicBezTo>
                  <a:pt x="1983636" y="1668738"/>
                  <a:pt x="2014743" y="1699822"/>
                  <a:pt x="2014743" y="1735688"/>
                </a:cubicBezTo>
                <a:cubicBezTo>
                  <a:pt x="2014743" y="2206731"/>
                  <a:pt x="2014743" y="2206731"/>
                  <a:pt x="2014743" y="2206731"/>
                </a:cubicBezTo>
                <a:cubicBezTo>
                  <a:pt x="2014743" y="2209122"/>
                  <a:pt x="2014743" y="2209122"/>
                  <a:pt x="2014743" y="2209122"/>
                </a:cubicBezTo>
                <a:cubicBezTo>
                  <a:pt x="2014743" y="2484096"/>
                  <a:pt x="1902281" y="2737550"/>
                  <a:pt x="1718035" y="2919272"/>
                </a:cubicBezTo>
                <a:cubicBezTo>
                  <a:pt x="1536182" y="3100994"/>
                  <a:pt x="1284937" y="3213375"/>
                  <a:pt x="1007372" y="3213375"/>
                </a:cubicBezTo>
                <a:cubicBezTo>
                  <a:pt x="454633" y="3213375"/>
                  <a:pt x="2393" y="2761461"/>
                  <a:pt x="2393" y="2209122"/>
                </a:cubicBezTo>
                <a:cubicBezTo>
                  <a:pt x="2393" y="2206731"/>
                  <a:pt x="2393" y="2206731"/>
                  <a:pt x="2393" y="2206731"/>
                </a:cubicBezTo>
                <a:cubicBezTo>
                  <a:pt x="0" y="2206731"/>
                  <a:pt x="0" y="2206731"/>
                  <a:pt x="0" y="2206731"/>
                </a:cubicBezTo>
                <a:lnTo>
                  <a:pt x="0" y="2123816"/>
                </a:lnTo>
                <a:lnTo>
                  <a:pt x="0" y="2051250"/>
                </a:lnTo>
                <a:lnTo>
                  <a:pt x="0" y="1988345"/>
                </a:lnTo>
                <a:lnTo>
                  <a:pt x="0" y="1934409"/>
                </a:lnTo>
                <a:lnTo>
                  <a:pt x="0" y="1888754"/>
                </a:lnTo>
                <a:lnTo>
                  <a:pt x="0" y="1850689"/>
                </a:lnTo>
                <a:lnTo>
                  <a:pt x="0" y="1794568"/>
                </a:lnTo>
                <a:lnTo>
                  <a:pt x="0" y="1760528"/>
                </a:lnTo>
                <a:lnTo>
                  <a:pt x="0" y="1743048"/>
                </a:lnTo>
                <a:lnTo>
                  <a:pt x="0" y="1736608"/>
                </a:lnTo>
                <a:lnTo>
                  <a:pt x="0" y="1735688"/>
                </a:lnTo>
                <a:cubicBezTo>
                  <a:pt x="0" y="1699822"/>
                  <a:pt x="31107" y="1668738"/>
                  <a:pt x="66999" y="1668738"/>
                </a:cubicBezTo>
                <a:close/>
                <a:moveTo>
                  <a:pt x="2179336" y="84"/>
                </a:moveTo>
                <a:cubicBezTo>
                  <a:pt x="2696938" y="4569"/>
                  <a:pt x="3117910" y="406407"/>
                  <a:pt x="3168509" y="913889"/>
                </a:cubicBezTo>
                <a:lnTo>
                  <a:pt x="3172022" y="984696"/>
                </a:lnTo>
                <a:lnTo>
                  <a:pt x="3172022" y="1486380"/>
                </a:lnTo>
                <a:lnTo>
                  <a:pt x="3168531" y="1503978"/>
                </a:lnTo>
                <a:cubicBezTo>
                  <a:pt x="3158672" y="1527861"/>
                  <a:pt x="3135369" y="1545353"/>
                  <a:pt x="3106688" y="1545353"/>
                </a:cubicBezTo>
                <a:cubicBezTo>
                  <a:pt x="2392054" y="1545353"/>
                  <a:pt x="2392054" y="1545353"/>
                  <a:pt x="2392054" y="1545353"/>
                </a:cubicBezTo>
                <a:cubicBezTo>
                  <a:pt x="2353812" y="1545353"/>
                  <a:pt x="2325131" y="1514256"/>
                  <a:pt x="2325131" y="1478375"/>
                </a:cubicBezTo>
                <a:cubicBezTo>
                  <a:pt x="2325131" y="1007140"/>
                  <a:pt x="2325131" y="1007140"/>
                  <a:pt x="2325131" y="1007140"/>
                </a:cubicBezTo>
                <a:cubicBezTo>
                  <a:pt x="2325131" y="921026"/>
                  <a:pt x="2255819" y="851656"/>
                  <a:pt x="2169776" y="851656"/>
                </a:cubicBezTo>
                <a:cubicBezTo>
                  <a:pt x="2083733" y="851656"/>
                  <a:pt x="2014421" y="921026"/>
                  <a:pt x="2014421" y="1007140"/>
                </a:cubicBezTo>
                <a:cubicBezTo>
                  <a:pt x="2014421" y="1478375"/>
                  <a:pt x="2014421" y="1478375"/>
                  <a:pt x="2014421" y="1478375"/>
                </a:cubicBezTo>
                <a:cubicBezTo>
                  <a:pt x="2014421" y="1514256"/>
                  <a:pt x="1983350" y="1545353"/>
                  <a:pt x="1947498" y="1545353"/>
                </a:cubicBezTo>
                <a:cubicBezTo>
                  <a:pt x="1230474" y="1545353"/>
                  <a:pt x="1230474" y="1545353"/>
                  <a:pt x="1230474" y="1545353"/>
                </a:cubicBezTo>
                <a:cubicBezTo>
                  <a:pt x="1194623" y="1545353"/>
                  <a:pt x="1163552" y="1514256"/>
                  <a:pt x="1163552" y="1478375"/>
                </a:cubicBezTo>
                <a:cubicBezTo>
                  <a:pt x="1163552" y="1004748"/>
                  <a:pt x="1163552" y="1004748"/>
                  <a:pt x="1163552" y="1004748"/>
                </a:cubicBezTo>
                <a:cubicBezTo>
                  <a:pt x="1163552" y="447399"/>
                  <a:pt x="1622448" y="-7092"/>
                  <a:pt x="2179336" y="84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668830" y="1850458"/>
            <a:ext cx="3172022" cy="3213374"/>
          </a:xfrm>
          <a:custGeom>
            <a:avLst/>
            <a:gdLst>
              <a:gd name="connsiteX0" fmla="*/ 66999 w 3172022"/>
              <a:gd name="connsiteY0" fmla="*/ 1668737 h 3213374"/>
              <a:gd name="connsiteX1" fmla="*/ 784841 w 3172022"/>
              <a:gd name="connsiteY1" fmla="*/ 1668737 h 3213374"/>
              <a:gd name="connsiteX2" fmla="*/ 851839 w 3172022"/>
              <a:gd name="connsiteY2" fmla="*/ 1735687 h 3213374"/>
              <a:gd name="connsiteX3" fmla="*/ 851839 w 3172022"/>
              <a:gd name="connsiteY3" fmla="*/ 2206730 h 3213374"/>
              <a:gd name="connsiteX4" fmla="*/ 1007372 w 3172022"/>
              <a:gd name="connsiteY4" fmla="*/ 2362150 h 3213374"/>
              <a:gd name="connsiteX5" fmla="*/ 1162904 w 3172022"/>
              <a:gd name="connsiteY5" fmla="*/ 2206730 h 3213374"/>
              <a:gd name="connsiteX6" fmla="*/ 1162904 w 3172022"/>
              <a:gd name="connsiteY6" fmla="*/ 1735687 h 3213374"/>
              <a:gd name="connsiteX7" fmla="*/ 1229903 w 3172022"/>
              <a:gd name="connsiteY7" fmla="*/ 1668737 h 3213374"/>
              <a:gd name="connsiteX8" fmla="*/ 1947745 w 3172022"/>
              <a:gd name="connsiteY8" fmla="*/ 1668737 h 3213374"/>
              <a:gd name="connsiteX9" fmla="*/ 2014743 w 3172022"/>
              <a:gd name="connsiteY9" fmla="*/ 1735687 h 3213374"/>
              <a:gd name="connsiteX10" fmla="*/ 2014743 w 3172022"/>
              <a:gd name="connsiteY10" fmla="*/ 2206730 h 3213374"/>
              <a:gd name="connsiteX11" fmla="*/ 2014743 w 3172022"/>
              <a:gd name="connsiteY11" fmla="*/ 2209121 h 3213374"/>
              <a:gd name="connsiteX12" fmla="*/ 1718035 w 3172022"/>
              <a:gd name="connsiteY12" fmla="*/ 2919271 h 3213374"/>
              <a:gd name="connsiteX13" fmla="*/ 1007372 w 3172022"/>
              <a:gd name="connsiteY13" fmla="*/ 3213374 h 3213374"/>
              <a:gd name="connsiteX14" fmla="*/ 2393 w 3172022"/>
              <a:gd name="connsiteY14" fmla="*/ 2209121 h 3213374"/>
              <a:gd name="connsiteX15" fmla="*/ 2393 w 3172022"/>
              <a:gd name="connsiteY15" fmla="*/ 2206730 h 3213374"/>
              <a:gd name="connsiteX16" fmla="*/ 0 w 3172022"/>
              <a:gd name="connsiteY16" fmla="*/ 2206730 h 3213374"/>
              <a:gd name="connsiteX17" fmla="*/ 0 w 3172022"/>
              <a:gd name="connsiteY17" fmla="*/ 2123815 h 3213374"/>
              <a:gd name="connsiteX18" fmla="*/ 0 w 3172022"/>
              <a:gd name="connsiteY18" fmla="*/ 2051249 h 3213374"/>
              <a:gd name="connsiteX19" fmla="*/ 0 w 3172022"/>
              <a:gd name="connsiteY19" fmla="*/ 1988344 h 3213374"/>
              <a:gd name="connsiteX20" fmla="*/ 0 w 3172022"/>
              <a:gd name="connsiteY20" fmla="*/ 1934408 h 3213374"/>
              <a:gd name="connsiteX21" fmla="*/ 0 w 3172022"/>
              <a:gd name="connsiteY21" fmla="*/ 1888753 h 3213374"/>
              <a:gd name="connsiteX22" fmla="*/ 0 w 3172022"/>
              <a:gd name="connsiteY22" fmla="*/ 1850688 h 3213374"/>
              <a:gd name="connsiteX23" fmla="*/ 0 w 3172022"/>
              <a:gd name="connsiteY23" fmla="*/ 1794567 h 3213374"/>
              <a:gd name="connsiteX24" fmla="*/ 0 w 3172022"/>
              <a:gd name="connsiteY24" fmla="*/ 1760527 h 3213374"/>
              <a:gd name="connsiteX25" fmla="*/ 0 w 3172022"/>
              <a:gd name="connsiteY25" fmla="*/ 1743047 h 3213374"/>
              <a:gd name="connsiteX26" fmla="*/ 0 w 3172022"/>
              <a:gd name="connsiteY26" fmla="*/ 1736607 h 3213374"/>
              <a:gd name="connsiteX27" fmla="*/ 0 w 3172022"/>
              <a:gd name="connsiteY27" fmla="*/ 1735687 h 3213374"/>
              <a:gd name="connsiteX28" fmla="*/ 66999 w 3172022"/>
              <a:gd name="connsiteY28" fmla="*/ 1668737 h 3213374"/>
              <a:gd name="connsiteX29" fmla="*/ 2179337 w 3172022"/>
              <a:gd name="connsiteY29" fmla="*/ 84 h 3213374"/>
              <a:gd name="connsiteX30" fmla="*/ 3168509 w 3172022"/>
              <a:gd name="connsiteY30" fmla="*/ 913889 h 3213374"/>
              <a:gd name="connsiteX31" fmla="*/ 3172022 w 3172022"/>
              <a:gd name="connsiteY31" fmla="*/ 984696 h 3213374"/>
              <a:gd name="connsiteX32" fmla="*/ 3172022 w 3172022"/>
              <a:gd name="connsiteY32" fmla="*/ 1486380 h 3213374"/>
              <a:gd name="connsiteX33" fmla="*/ 3168531 w 3172022"/>
              <a:gd name="connsiteY33" fmla="*/ 1503978 h 3213374"/>
              <a:gd name="connsiteX34" fmla="*/ 3106688 w 3172022"/>
              <a:gd name="connsiteY34" fmla="*/ 1545353 h 3213374"/>
              <a:gd name="connsiteX35" fmla="*/ 2392054 w 3172022"/>
              <a:gd name="connsiteY35" fmla="*/ 1545353 h 3213374"/>
              <a:gd name="connsiteX36" fmla="*/ 2325131 w 3172022"/>
              <a:gd name="connsiteY36" fmla="*/ 1478375 h 3213374"/>
              <a:gd name="connsiteX37" fmla="*/ 2325131 w 3172022"/>
              <a:gd name="connsiteY37" fmla="*/ 1007140 h 3213374"/>
              <a:gd name="connsiteX38" fmla="*/ 2169776 w 3172022"/>
              <a:gd name="connsiteY38" fmla="*/ 851656 h 3213374"/>
              <a:gd name="connsiteX39" fmla="*/ 2014421 w 3172022"/>
              <a:gd name="connsiteY39" fmla="*/ 1007140 h 3213374"/>
              <a:gd name="connsiteX40" fmla="*/ 2014421 w 3172022"/>
              <a:gd name="connsiteY40" fmla="*/ 1478375 h 3213374"/>
              <a:gd name="connsiteX41" fmla="*/ 1947499 w 3172022"/>
              <a:gd name="connsiteY41" fmla="*/ 1545353 h 3213374"/>
              <a:gd name="connsiteX42" fmla="*/ 1230475 w 3172022"/>
              <a:gd name="connsiteY42" fmla="*/ 1545353 h 3213374"/>
              <a:gd name="connsiteX43" fmla="*/ 1163552 w 3172022"/>
              <a:gd name="connsiteY43" fmla="*/ 1478375 h 3213374"/>
              <a:gd name="connsiteX44" fmla="*/ 1163552 w 3172022"/>
              <a:gd name="connsiteY44" fmla="*/ 1004748 h 3213374"/>
              <a:gd name="connsiteX45" fmla="*/ 2179337 w 3172022"/>
              <a:gd name="connsiteY45" fmla="*/ 84 h 3213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172022" h="3213374">
                <a:moveTo>
                  <a:pt x="66999" y="1668737"/>
                </a:moveTo>
                <a:cubicBezTo>
                  <a:pt x="784841" y="1668737"/>
                  <a:pt x="784841" y="1668737"/>
                  <a:pt x="784841" y="1668737"/>
                </a:cubicBezTo>
                <a:cubicBezTo>
                  <a:pt x="820733" y="1668737"/>
                  <a:pt x="851839" y="1699821"/>
                  <a:pt x="851839" y="1735687"/>
                </a:cubicBezTo>
                <a:cubicBezTo>
                  <a:pt x="851839" y="2206730"/>
                  <a:pt x="851839" y="2206730"/>
                  <a:pt x="851839" y="2206730"/>
                </a:cubicBezTo>
                <a:cubicBezTo>
                  <a:pt x="851839" y="2292809"/>
                  <a:pt x="921231" y="2362150"/>
                  <a:pt x="1007372" y="2362150"/>
                </a:cubicBezTo>
                <a:cubicBezTo>
                  <a:pt x="1093513" y="2362150"/>
                  <a:pt x="1162904" y="2292809"/>
                  <a:pt x="1162904" y="2206730"/>
                </a:cubicBezTo>
                <a:cubicBezTo>
                  <a:pt x="1162904" y="1735687"/>
                  <a:pt x="1162904" y="1735687"/>
                  <a:pt x="1162904" y="1735687"/>
                </a:cubicBezTo>
                <a:cubicBezTo>
                  <a:pt x="1162904" y="1699821"/>
                  <a:pt x="1194011" y="1668737"/>
                  <a:pt x="1229903" y="1668737"/>
                </a:cubicBezTo>
                <a:cubicBezTo>
                  <a:pt x="1947745" y="1668737"/>
                  <a:pt x="1947745" y="1668737"/>
                  <a:pt x="1947745" y="1668737"/>
                </a:cubicBezTo>
                <a:cubicBezTo>
                  <a:pt x="1983637" y="1668737"/>
                  <a:pt x="2014743" y="1699821"/>
                  <a:pt x="2014743" y="1735687"/>
                </a:cubicBezTo>
                <a:cubicBezTo>
                  <a:pt x="2014743" y="2206730"/>
                  <a:pt x="2014743" y="2206730"/>
                  <a:pt x="2014743" y="2206730"/>
                </a:cubicBezTo>
                <a:cubicBezTo>
                  <a:pt x="2014743" y="2209121"/>
                  <a:pt x="2014743" y="2209121"/>
                  <a:pt x="2014743" y="2209121"/>
                </a:cubicBezTo>
                <a:cubicBezTo>
                  <a:pt x="2014743" y="2484095"/>
                  <a:pt x="1902281" y="2737549"/>
                  <a:pt x="1718035" y="2919271"/>
                </a:cubicBezTo>
                <a:cubicBezTo>
                  <a:pt x="1536182" y="3100993"/>
                  <a:pt x="1284937" y="3213374"/>
                  <a:pt x="1007372" y="3213374"/>
                </a:cubicBezTo>
                <a:cubicBezTo>
                  <a:pt x="454633" y="3213374"/>
                  <a:pt x="2393" y="2761460"/>
                  <a:pt x="2393" y="2209121"/>
                </a:cubicBezTo>
                <a:cubicBezTo>
                  <a:pt x="2393" y="2206730"/>
                  <a:pt x="2393" y="2206730"/>
                  <a:pt x="2393" y="2206730"/>
                </a:cubicBezTo>
                <a:cubicBezTo>
                  <a:pt x="0" y="2206730"/>
                  <a:pt x="0" y="2206730"/>
                  <a:pt x="0" y="2206730"/>
                </a:cubicBezTo>
                <a:lnTo>
                  <a:pt x="0" y="2123815"/>
                </a:lnTo>
                <a:lnTo>
                  <a:pt x="0" y="2051249"/>
                </a:lnTo>
                <a:lnTo>
                  <a:pt x="0" y="1988344"/>
                </a:lnTo>
                <a:lnTo>
                  <a:pt x="0" y="1934408"/>
                </a:lnTo>
                <a:lnTo>
                  <a:pt x="0" y="1888753"/>
                </a:lnTo>
                <a:lnTo>
                  <a:pt x="0" y="1850688"/>
                </a:lnTo>
                <a:lnTo>
                  <a:pt x="0" y="1794567"/>
                </a:lnTo>
                <a:lnTo>
                  <a:pt x="0" y="1760527"/>
                </a:lnTo>
                <a:lnTo>
                  <a:pt x="0" y="1743047"/>
                </a:lnTo>
                <a:lnTo>
                  <a:pt x="0" y="1736607"/>
                </a:lnTo>
                <a:lnTo>
                  <a:pt x="0" y="1735687"/>
                </a:lnTo>
                <a:cubicBezTo>
                  <a:pt x="0" y="1699821"/>
                  <a:pt x="31107" y="1668737"/>
                  <a:pt x="66999" y="1668737"/>
                </a:cubicBezTo>
                <a:close/>
                <a:moveTo>
                  <a:pt x="2179337" y="84"/>
                </a:moveTo>
                <a:cubicBezTo>
                  <a:pt x="2696938" y="4569"/>
                  <a:pt x="3117910" y="406407"/>
                  <a:pt x="3168509" y="913889"/>
                </a:cubicBezTo>
                <a:lnTo>
                  <a:pt x="3172022" y="984696"/>
                </a:lnTo>
                <a:lnTo>
                  <a:pt x="3172022" y="1486380"/>
                </a:lnTo>
                <a:lnTo>
                  <a:pt x="3168531" y="1503978"/>
                </a:lnTo>
                <a:cubicBezTo>
                  <a:pt x="3158672" y="1527861"/>
                  <a:pt x="3135369" y="1545353"/>
                  <a:pt x="3106688" y="1545353"/>
                </a:cubicBezTo>
                <a:cubicBezTo>
                  <a:pt x="2392054" y="1545353"/>
                  <a:pt x="2392054" y="1545353"/>
                  <a:pt x="2392054" y="1545353"/>
                </a:cubicBezTo>
                <a:cubicBezTo>
                  <a:pt x="2353812" y="1545353"/>
                  <a:pt x="2325131" y="1514256"/>
                  <a:pt x="2325131" y="1478375"/>
                </a:cubicBezTo>
                <a:cubicBezTo>
                  <a:pt x="2325131" y="1007140"/>
                  <a:pt x="2325131" y="1007140"/>
                  <a:pt x="2325131" y="1007140"/>
                </a:cubicBezTo>
                <a:cubicBezTo>
                  <a:pt x="2325131" y="921026"/>
                  <a:pt x="2255819" y="851656"/>
                  <a:pt x="2169776" y="851656"/>
                </a:cubicBezTo>
                <a:cubicBezTo>
                  <a:pt x="2083733" y="851656"/>
                  <a:pt x="2014421" y="921026"/>
                  <a:pt x="2014421" y="1007140"/>
                </a:cubicBezTo>
                <a:cubicBezTo>
                  <a:pt x="2014421" y="1478375"/>
                  <a:pt x="2014421" y="1478375"/>
                  <a:pt x="2014421" y="1478375"/>
                </a:cubicBezTo>
                <a:cubicBezTo>
                  <a:pt x="2014421" y="1514256"/>
                  <a:pt x="1983350" y="1545353"/>
                  <a:pt x="1947499" y="1545353"/>
                </a:cubicBezTo>
                <a:cubicBezTo>
                  <a:pt x="1230475" y="1545353"/>
                  <a:pt x="1230475" y="1545353"/>
                  <a:pt x="1230475" y="1545353"/>
                </a:cubicBezTo>
                <a:cubicBezTo>
                  <a:pt x="1194623" y="1545353"/>
                  <a:pt x="1163552" y="1514256"/>
                  <a:pt x="1163552" y="1478375"/>
                </a:cubicBezTo>
                <a:cubicBezTo>
                  <a:pt x="1163552" y="1004748"/>
                  <a:pt x="1163552" y="1004748"/>
                  <a:pt x="1163552" y="1004748"/>
                </a:cubicBezTo>
                <a:cubicBezTo>
                  <a:pt x="1163552" y="447399"/>
                  <a:pt x="1622448" y="-7092"/>
                  <a:pt x="2179337" y="84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47971" y="1850458"/>
            <a:ext cx="3173610" cy="3213374"/>
          </a:xfrm>
          <a:custGeom>
            <a:avLst/>
            <a:gdLst>
              <a:gd name="connsiteX0" fmla="*/ 66999 w 3173610"/>
              <a:gd name="connsiteY0" fmla="*/ 1668737 h 3213374"/>
              <a:gd name="connsiteX1" fmla="*/ 784841 w 3173610"/>
              <a:gd name="connsiteY1" fmla="*/ 1668737 h 3213374"/>
              <a:gd name="connsiteX2" fmla="*/ 851839 w 3173610"/>
              <a:gd name="connsiteY2" fmla="*/ 1735687 h 3213374"/>
              <a:gd name="connsiteX3" fmla="*/ 851839 w 3173610"/>
              <a:gd name="connsiteY3" fmla="*/ 2206730 h 3213374"/>
              <a:gd name="connsiteX4" fmla="*/ 1007372 w 3173610"/>
              <a:gd name="connsiteY4" fmla="*/ 2362150 h 3213374"/>
              <a:gd name="connsiteX5" fmla="*/ 1162904 w 3173610"/>
              <a:gd name="connsiteY5" fmla="*/ 2206730 h 3213374"/>
              <a:gd name="connsiteX6" fmla="*/ 1162904 w 3173610"/>
              <a:gd name="connsiteY6" fmla="*/ 1735687 h 3213374"/>
              <a:gd name="connsiteX7" fmla="*/ 1229903 w 3173610"/>
              <a:gd name="connsiteY7" fmla="*/ 1668737 h 3213374"/>
              <a:gd name="connsiteX8" fmla="*/ 1947745 w 3173610"/>
              <a:gd name="connsiteY8" fmla="*/ 1668737 h 3213374"/>
              <a:gd name="connsiteX9" fmla="*/ 2014743 w 3173610"/>
              <a:gd name="connsiteY9" fmla="*/ 1735687 h 3213374"/>
              <a:gd name="connsiteX10" fmla="*/ 2014743 w 3173610"/>
              <a:gd name="connsiteY10" fmla="*/ 2206730 h 3213374"/>
              <a:gd name="connsiteX11" fmla="*/ 2014743 w 3173610"/>
              <a:gd name="connsiteY11" fmla="*/ 2209121 h 3213374"/>
              <a:gd name="connsiteX12" fmla="*/ 1718035 w 3173610"/>
              <a:gd name="connsiteY12" fmla="*/ 2919271 h 3213374"/>
              <a:gd name="connsiteX13" fmla="*/ 1007372 w 3173610"/>
              <a:gd name="connsiteY13" fmla="*/ 3213374 h 3213374"/>
              <a:gd name="connsiteX14" fmla="*/ 2393 w 3173610"/>
              <a:gd name="connsiteY14" fmla="*/ 2209121 h 3213374"/>
              <a:gd name="connsiteX15" fmla="*/ 2393 w 3173610"/>
              <a:gd name="connsiteY15" fmla="*/ 2206730 h 3213374"/>
              <a:gd name="connsiteX16" fmla="*/ 0 w 3173610"/>
              <a:gd name="connsiteY16" fmla="*/ 2206730 h 3213374"/>
              <a:gd name="connsiteX17" fmla="*/ 0 w 3173610"/>
              <a:gd name="connsiteY17" fmla="*/ 2123815 h 3213374"/>
              <a:gd name="connsiteX18" fmla="*/ 0 w 3173610"/>
              <a:gd name="connsiteY18" fmla="*/ 2051249 h 3213374"/>
              <a:gd name="connsiteX19" fmla="*/ 0 w 3173610"/>
              <a:gd name="connsiteY19" fmla="*/ 1988344 h 3213374"/>
              <a:gd name="connsiteX20" fmla="*/ 0 w 3173610"/>
              <a:gd name="connsiteY20" fmla="*/ 1934408 h 3213374"/>
              <a:gd name="connsiteX21" fmla="*/ 0 w 3173610"/>
              <a:gd name="connsiteY21" fmla="*/ 1888753 h 3213374"/>
              <a:gd name="connsiteX22" fmla="*/ 0 w 3173610"/>
              <a:gd name="connsiteY22" fmla="*/ 1850688 h 3213374"/>
              <a:gd name="connsiteX23" fmla="*/ 0 w 3173610"/>
              <a:gd name="connsiteY23" fmla="*/ 1794567 h 3213374"/>
              <a:gd name="connsiteX24" fmla="*/ 0 w 3173610"/>
              <a:gd name="connsiteY24" fmla="*/ 1760527 h 3213374"/>
              <a:gd name="connsiteX25" fmla="*/ 0 w 3173610"/>
              <a:gd name="connsiteY25" fmla="*/ 1743047 h 3213374"/>
              <a:gd name="connsiteX26" fmla="*/ 0 w 3173610"/>
              <a:gd name="connsiteY26" fmla="*/ 1736607 h 3213374"/>
              <a:gd name="connsiteX27" fmla="*/ 0 w 3173610"/>
              <a:gd name="connsiteY27" fmla="*/ 1735687 h 3213374"/>
              <a:gd name="connsiteX28" fmla="*/ 66999 w 3173610"/>
              <a:gd name="connsiteY28" fmla="*/ 1668737 h 3213374"/>
              <a:gd name="connsiteX29" fmla="*/ 2179337 w 3173610"/>
              <a:gd name="connsiteY29" fmla="*/ 84 h 3213374"/>
              <a:gd name="connsiteX30" fmla="*/ 3173610 w 3173610"/>
              <a:gd name="connsiteY30" fmla="*/ 1016708 h 3213374"/>
              <a:gd name="connsiteX31" fmla="*/ 3173610 w 3173610"/>
              <a:gd name="connsiteY31" fmla="*/ 1478375 h 3213374"/>
              <a:gd name="connsiteX32" fmla="*/ 3106688 w 3173610"/>
              <a:gd name="connsiteY32" fmla="*/ 1545353 h 3213374"/>
              <a:gd name="connsiteX33" fmla="*/ 2392054 w 3173610"/>
              <a:gd name="connsiteY33" fmla="*/ 1545353 h 3213374"/>
              <a:gd name="connsiteX34" fmla="*/ 2325131 w 3173610"/>
              <a:gd name="connsiteY34" fmla="*/ 1478375 h 3213374"/>
              <a:gd name="connsiteX35" fmla="*/ 2325131 w 3173610"/>
              <a:gd name="connsiteY35" fmla="*/ 1007140 h 3213374"/>
              <a:gd name="connsiteX36" fmla="*/ 2169776 w 3173610"/>
              <a:gd name="connsiteY36" fmla="*/ 851656 h 3213374"/>
              <a:gd name="connsiteX37" fmla="*/ 2014421 w 3173610"/>
              <a:gd name="connsiteY37" fmla="*/ 1007140 h 3213374"/>
              <a:gd name="connsiteX38" fmla="*/ 2014421 w 3173610"/>
              <a:gd name="connsiteY38" fmla="*/ 1478375 h 3213374"/>
              <a:gd name="connsiteX39" fmla="*/ 1947499 w 3173610"/>
              <a:gd name="connsiteY39" fmla="*/ 1545353 h 3213374"/>
              <a:gd name="connsiteX40" fmla="*/ 1230475 w 3173610"/>
              <a:gd name="connsiteY40" fmla="*/ 1545353 h 3213374"/>
              <a:gd name="connsiteX41" fmla="*/ 1163552 w 3173610"/>
              <a:gd name="connsiteY41" fmla="*/ 1478375 h 3213374"/>
              <a:gd name="connsiteX42" fmla="*/ 1163552 w 3173610"/>
              <a:gd name="connsiteY42" fmla="*/ 1004748 h 3213374"/>
              <a:gd name="connsiteX43" fmla="*/ 2179337 w 3173610"/>
              <a:gd name="connsiteY43" fmla="*/ 84 h 3213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3173610" h="3213374">
                <a:moveTo>
                  <a:pt x="66999" y="1668737"/>
                </a:moveTo>
                <a:cubicBezTo>
                  <a:pt x="784841" y="1668737"/>
                  <a:pt x="784841" y="1668737"/>
                  <a:pt x="784841" y="1668737"/>
                </a:cubicBezTo>
                <a:cubicBezTo>
                  <a:pt x="820733" y="1668737"/>
                  <a:pt x="851839" y="1699821"/>
                  <a:pt x="851839" y="1735687"/>
                </a:cubicBezTo>
                <a:cubicBezTo>
                  <a:pt x="851839" y="2206730"/>
                  <a:pt x="851839" y="2206730"/>
                  <a:pt x="851839" y="2206730"/>
                </a:cubicBezTo>
                <a:cubicBezTo>
                  <a:pt x="851839" y="2292809"/>
                  <a:pt x="921231" y="2362150"/>
                  <a:pt x="1007372" y="2362150"/>
                </a:cubicBezTo>
                <a:cubicBezTo>
                  <a:pt x="1093513" y="2362150"/>
                  <a:pt x="1162904" y="2292809"/>
                  <a:pt x="1162904" y="2206730"/>
                </a:cubicBezTo>
                <a:cubicBezTo>
                  <a:pt x="1162904" y="1735687"/>
                  <a:pt x="1162904" y="1735687"/>
                  <a:pt x="1162904" y="1735687"/>
                </a:cubicBezTo>
                <a:cubicBezTo>
                  <a:pt x="1162904" y="1699821"/>
                  <a:pt x="1194011" y="1668737"/>
                  <a:pt x="1229903" y="1668737"/>
                </a:cubicBezTo>
                <a:cubicBezTo>
                  <a:pt x="1947745" y="1668737"/>
                  <a:pt x="1947745" y="1668737"/>
                  <a:pt x="1947745" y="1668737"/>
                </a:cubicBezTo>
                <a:cubicBezTo>
                  <a:pt x="1983637" y="1668737"/>
                  <a:pt x="2014743" y="1699821"/>
                  <a:pt x="2014743" y="1735687"/>
                </a:cubicBezTo>
                <a:cubicBezTo>
                  <a:pt x="2014743" y="2206730"/>
                  <a:pt x="2014743" y="2206730"/>
                  <a:pt x="2014743" y="2206730"/>
                </a:cubicBezTo>
                <a:cubicBezTo>
                  <a:pt x="2014743" y="2209121"/>
                  <a:pt x="2014743" y="2209121"/>
                  <a:pt x="2014743" y="2209121"/>
                </a:cubicBezTo>
                <a:cubicBezTo>
                  <a:pt x="2014743" y="2484095"/>
                  <a:pt x="1902281" y="2737549"/>
                  <a:pt x="1718035" y="2919271"/>
                </a:cubicBezTo>
                <a:cubicBezTo>
                  <a:pt x="1536182" y="3100993"/>
                  <a:pt x="1284937" y="3213374"/>
                  <a:pt x="1007372" y="3213374"/>
                </a:cubicBezTo>
                <a:cubicBezTo>
                  <a:pt x="454633" y="3213374"/>
                  <a:pt x="2393" y="2761460"/>
                  <a:pt x="2393" y="2209121"/>
                </a:cubicBezTo>
                <a:cubicBezTo>
                  <a:pt x="2393" y="2206730"/>
                  <a:pt x="2393" y="2206730"/>
                  <a:pt x="2393" y="2206730"/>
                </a:cubicBezTo>
                <a:cubicBezTo>
                  <a:pt x="0" y="2206730"/>
                  <a:pt x="0" y="2206730"/>
                  <a:pt x="0" y="2206730"/>
                </a:cubicBezTo>
                <a:lnTo>
                  <a:pt x="0" y="2123815"/>
                </a:lnTo>
                <a:lnTo>
                  <a:pt x="0" y="2051249"/>
                </a:lnTo>
                <a:lnTo>
                  <a:pt x="0" y="1988344"/>
                </a:lnTo>
                <a:lnTo>
                  <a:pt x="0" y="1934408"/>
                </a:lnTo>
                <a:lnTo>
                  <a:pt x="0" y="1888753"/>
                </a:lnTo>
                <a:lnTo>
                  <a:pt x="0" y="1850688"/>
                </a:lnTo>
                <a:lnTo>
                  <a:pt x="0" y="1794567"/>
                </a:lnTo>
                <a:lnTo>
                  <a:pt x="0" y="1760527"/>
                </a:lnTo>
                <a:lnTo>
                  <a:pt x="0" y="1743047"/>
                </a:lnTo>
                <a:lnTo>
                  <a:pt x="0" y="1736607"/>
                </a:lnTo>
                <a:lnTo>
                  <a:pt x="0" y="1735687"/>
                </a:lnTo>
                <a:cubicBezTo>
                  <a:pt x="0" y="1699821"/>
                  <a:pt x="31107" y="1668737"/>
                  <a:pt x="66999" y="1668737"/>
                </a:cubicBezTo>
                <a:close/>
                <a:moveTo>
                  <a:pt x="2179337" y="84"/>
                </a:moveTo>
                <a:cubicBezTo>
                  <a:pt x="2731445" y="4868"/>
                  <a:pt x="3173610" y="461751"/>
                  <a:pt x="3173610" y="1016708"/>
                </a:cubicBezTo>
                <a:cubicBezTo>
                  <a:pt x="3173610" y="1478375"/>
                  <a:pt x="3173610" y="1478375"/>
                  <a:pt x="3173610" y="1478375"/>
                </a:cubicBezTo>
                <a:cubicBezTo>
                  <a:pt x="3173610" y="1514256"/>
                  <a:pt x="3144929" y="1545353"/>
                  <a:pt x="3106688" y="1545353"/>
                </a:cubicBezTo>
                <a:cubicBezTo>
                  <a:pt x="2392054" y="1545353"/>
                  <a:pt x="2392054" y="1545353"/>
                  <a:pt x="2392054" y="1545353"/>
                </a:cubicBezTo>
                <a:cubicBezTo>
                  <a:pt x="2353812" y="1545353"/>
                  <a:pt x="2325131" y="1514256"/>
                  <a:pt x="2325131" y="1478375"/>
                </a:cubicBezTo>
                <a:cubicBezTo>
                  <a:pt x="2325131" y="1007140"/>
                  <a:pt x="2325131" y="1007140"/>
                  <a:pt x="2325131" y="1007140"/>
                </a:cubicBezTo>
                <a:cubicBezTo>
                  <a:pt x="2325131" y="921026"/>
                  <a:pt x="2255819" y="851656"/>
                  <a:pt x="2169776" y="851656"/>
                </a:cubicBezTo>
                <a:cubicBezTo>
                  <a:pt x="2083733" y="851656"/>
                  <a:pt x="2014421" y="921026"/>
                  <a:pt x="2014421" y="1007140"/>
                </a:cubicBezTo>
                <a:cubicBezTo>
                  <a:pt x="2014421" y="1478375"/>
                  <a:pt x="2014421" y="1478375"/>
                  <a:pt x="2014421" y="1478375"/>
                </a:cubicBezTo>
                <a:cubicBezTo>
                  <a:pt x="2014421" y="1514256"/>
                  <a:pt x="1983350" y="1545353"/>
                  <a:pt x="1947499" y="1545353"/>
                </a:cubicBezTo>
                <a:cubicBezTo>
                  <a:pt x="1230475" y="1545353"/>
                  <a:pt x="1230475" y="1545353"/>
                  <a:pt x="1230475" y="1545353"/>
                </a:cubicBezTo>
                <a:cubicBezTo>
                  <a:pt x="1194623" y="1545353"/>
                  <a:pt x="1163552" y="1514256"/>
                  <a:pt x="1163552" y="1478375"/>
                </a:cubicBezTo>
                <a:cubicBezTo>
                  <a:pt x="1163552" y="1004748"/>
                  <a:pt x="1163552" y="1004748"/>
                  <a:pt x="1163552" y="1004748"/>
                </a:cubicBezTo>
                <a:cubicBezTo>
                  <a:pt x="1163552" y="447399"/>
                  <a:pt x="1622448" y="-7092"/>
                  <a:pt x="2179337" y="84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8700" y="1848896"/>
            <a:ext cx="3172022" cy="3214935"/>
          </a:xfrm>
          <a:custGeom>
            <a:avLst/>
            <a:gdLst>
              <a:gd name="connsiteX0" fmla="*/ 76511 w 3172022"/>
              <a:gd name="connsiteY0" fmla="*/ 1670299 h 3214935"/>
              <a:gd name="connsiteX1" fmla="*/ 774669 w 3172022"/>
              <a:gd name="connsiteY1" fmla="*/ 1670299 h 3214935"/>
              <a:gd name="connsiteX2" fmla="*/ 851179 w 3172022"/>
              <a:gd name="connsiteY2" fmla="*/ 1746814 h 3214935"/>
              <a:gd name="connsiteX3" fmla="*/ 851179 w 3172022"/>
              <a:gd name="connsiteY3" fmla="*/ 2208292 h 3214935"/>
              <a:gd name="connsiteX4" fmla="*/ 1006591 w 3172022"/>
              <a:gd name="connsiteY4" fmla="*/ 2363712 h 3214935"/>
              <a:gd name="connsiteX5" fmla="*/ 1162003 w 3172022"/>
              <a:gd name="connsiteY5" fmla="*/ 2208292 h 3214935"/>
              <a:gd name="connsiteX6" fmla="*/ 1162003 w 3172022"/>
              <a:gd name="connsiteY6" fmla="*/ 1737249 h 3214935"/>
              <a:gd name="connsiteX7" fmla="*/ 1228950 w 3172022"/>
              <a:gd name="connsiteY7" fmla="*/ 1670299 h 3214935"/>
              <a:gd name="connsiteX8" fmla="*/ 1946236 w 3172022"/>
              <a:gd name="connsiteY8" fmla="*/ 1670299 h 3214935"/>
              <a:gd name="connsiteX9" fmla="*/ 2013182 w 3172022"/>
              <a:gd name="connsiteY9" fmla="*/ 1737249 h 3214935"/>
              <a:gd name="connsiteX10" fmla="*/ 2013182 w 3172022"/>
              <a:gd name="connsiteY10" fmla="*/ 2208292 h 3214935"/>
              <a:gd name="connsiteX11" fmla="*/ 2013182 w 3172022"/>
              <a:gd name="connsiteY11" fmla="*/ 2210683 h 3214935"/>
              <a:gd name="connsiteX12" fmla="*/ 1716704 w 3172022"/>
              <a:gd name="connsiteY12" fmla="*/ 2920833 h 3214935"/>
              <a:gd name="connsiteX13" fmla="*/ 1109281 w 3172022"/>
              <a:gd name="connsiteY13" fmla="*/ 3209752 h 3214935"/>
              <a:gd name="connsiteX14" fmla="*/ 1006611 w 3172022"/>
              <a:gd name="connsiteY14" fmla="*/ 3214935 h 3214935"/>
              <a:gd name="connsiteX15" fmla="*/ 1006572 w 3172022"/>
              <a:gd name="connsiteY15" fmla="*/ 3214935 h 3214935"/>
              <a:gd name="connsiteX16" fmla="*/ 904269 w 3172022"/>
              <a:gd name="connsiteY16" fmla="*/ 3209726 h 3214935"/>
              <a:gd name="connsiteX17" fmla="*/ 0 w 3172022"/>
              <a:gd name="connsiteY17" fmla="*/ 2210683 h 3214935"/>
              <a:gd name="connsiteX18" fmla="*/ 0 w 3172022"/>
              <a:gd name="connsiteY18" fmla="*/ 2208292 h 3214935"/>
              <a:gd name="connsiteX19" fmla="*/ 0 w 3172022"/>
              <a:gd name="connsiteY19" fmla="*/ 2127060 h 3214935"/>
              <a:gd name="connsiteX20" fmla="*/ 0 w 3172022"/>
              <a:gd name="connsiteY20" fmla="*/ 2055968 h 3214935"/>
              <a:gd name="connsiteX21" fmla="*/ 0 w 3172022"/>
              <a:gd name="connsiteY21" fmla="*/ 1994340 h 3214935"/>
              <a:gd name="connsiteX22" fmla="*/ 0 w 3172022"/>
              <a:gd name="connsiteY22" fmla="*/ 1941500 h 3214935"/>
              <a:gd name="connsiteX23" fmla="*/ 0 w 3172022"/>
              <a:gd name="connsiteY23" fmla="*/ 1896772 h 3214935"/>
              <a:gd name="connsiteX24" fmla="*/ 0 w 3172022"/>
              <a:gd name="connsiteY24" fmla="*/ 1859480 h 3214935"/>
              <a:gd name="connsiteX25" fmla="*/ 0 w 3172022"/>
              <a:gd name="connsiteY25" fmla="*/ 1804499 h 3214935"/>
              <a:gd name="connsiteX26" fmla="*/ 0 w 3172022"/>
              <a:gd name="connsiteY26" fmla="*/ 1771150 h 3214935"/>
              <a:gd name="connsiteX27" fmla="*/ 0 w 3172022"/>
              <a:gd name="connsiteY27" fmla="*/ 1754025 h 3214935"/>
              <a:gd name="connsiteX28" fmla="*/ 0 w 3172022"/>
              <a:gd name="connsiteY28" fmla="*/ 1747715 h 3214935"/>
              <a:gd name="connsiteX29" fmla="*/ 0 w 3172022"/>
              <a:gd name="connsiteY29" fmla="*/ 1746814 h 3214935"/>
              <a:gd name="connsiteX30" fmla="*/ 76511 w 3172022"/>
              <a:gd name="connsiteY30" fmla="*/ 1670299 h 3214935"/>
              <a:gd name="connsiteX31" fmla="*/ 2176954 w 3172022"/>
              <a:gd name="connsiteY31" fmla="*/ 84 h 3214935"/>
              <a:gd name="connsiteX32" fmla="*/ 3169287 w 3172022"/>
              <a:gd name="connsiteY32" fmla="*/ 913889 h 3214935"/>
              <a:gd name="connsiteX33" fmla="*/ 3172022 w 3172022"/>
              <a:gd name="connsiteY33" fmla="*/ 968975 h 3214935"/>
              <a:gd name="connsiteX34" fmla="*/ 3172022 w 3172022"/>
              <a:gd name="connsiteY34" fmla="*/ 1489572 h 3214935"/>
              <a:gd name="connsiteX35" fmla="*/ 3168973 w 3172022"/>
              <a:gd name="connsiteY35" fmla="*/ 1503978 h 3214935"/>
              <a:gd name="connsiteX36" fmla="*/ 3107418 w 3172022"/>
              <a:gd name="connsiteY36" fmla="*/ 1545353 h 3214935"/>
              <a:gd name="connsiteX37" fmla="*/ 2389837 w 3172022"/>
              <a:gd name="connsiteY37" fmla="*/ 1545353 h 3214935"/>
              <a:gd name="connsiteX38" fmla="*/ 2322863 w 3172022"/>
              <a:gd name="connsiteY38" fmla="*/ 1478375 h 3214935"/>
              <a:gd name="connsiteX39" fmla="*/ 2322863 w 3172022"/>
              <a:gd name="connsiteY39" fmla="*/ 1007140 h 3214935"/>
              <a:gd name="connsiteX40" fmla="*/ 2167387 w 3172022"/>
              <a:gd name="connsiteY40" fmla="*/ 851656 h 3214935"/>
              <a:gd name="connsiteX41" fmla="*/ 2011911 w 3172022"/>
              <a:gd name="connsiteY41" fmla="*/ 1007140 h 3214935"/>
              <a:gd name="connsiteX42" fmla="*/ 2011911 w 3172022"/>
              <a:gd name="connsiteY42" fmla="*/ 1478375 h 3214935"/>
              <a:gd name="connsiteX43" fmla="*/ 1944937 w 3172022"/>
              <a:gd name="connsiteY43" fmla="*/ 1545353 h 3214935"/>
              <a:gd name="connsiteX44" fmla="*/ 1229747 w 3172022"/>
              <a:gd name="connsiteY44" fmla="*/ 1545353 h 3214935"/>
              <a:gd name="connsiteX45" fmla="*/ 1162773 w 3172022"/>
              <a:gd name="connsiteY45" fmla="*/ 1478375 h 3214935"/>
              <a:gd name="connsiteX46" fmla="*/ 1162773 w 3172022"/>
              <a:gd name="connsiteY46" fmla="*/ 1004748 h 3214935"/>
              <a:gd name="connsiteX47" fmla="*/ 2176954 w 3172022"/>
              <a:gd name="connsiteY47" fmla="*/ 84 h 3214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172022" h="3214935">
                <a:moveTo>
                  <a:pt x="76511" y="1670299"/>
                </a:moveTo>
                <a:cubicBezTo>
                  <a:pt x="774669" y="1670299"/>
                  <a:pt x="774669" y="1670299"/>
                  <a:pt x="774669" y="1670299"/>
                </a:cubicBezTo>
                <a:cubicBezTo>
                  <a:pt x="815315" y="1670299"/>
                  <a:pt x="851179" y="1703774"/>
                  <a:pt x="851179" y="1746814"/>
                </a:cubicBezTo>
                <a:cubicBezTo>
                  <a:pt x="851179" y="2208292"/>
                  <a:pt x="851179" y="2208292"/>
                  <a:pt x="851179" y="2208292"/>
                </a:cubicBezTo>
                <a:cubicBezTo>
                  <a:pt x="851179" y="2294371"/>
                  <a:pt x="920517" y="2363712"/>
                  <a:pt x="1006591" y="2363712"/>
                </a:cubicBezTo>
                <a:cubicBezTo>
                  <a:pt x="1092665" y="2363712"/>
                  <a:pt x="1162003" y="2294371"/>
                  <a:pt x="1162003" y="2208292"/>
                </a:cubicBezTo>
                <a:cubicBezTo>
                  <a:pt x="1162003" y="1737249"/>
                  <a:pt x="1162003" y="1737249"/>
                  <a:pt x="1162003" y="1737249"/>
                </a:cubicBezTo>
                <a:cubicBezTo>
                  <a:pt x="1162003" y="1701383"/>
                  <a:pt x="1190695" y="1670299"/>
                  <a:pt x="1228950" y="1670299"/>
                </a:cubicBezTo>
                <a:cubicBezTo>
                  <a:pt x="1946236" y="1670299"/>
                  <a:pt x="1946236" y="1670299"/>
                  <a:pt x="1946236" y="1670299"/>
                </a:cubicBezTo>
                <a:cubicBezTo>
                  <a:pt x="1982100" y="1670299"/>
                  <a:pt x="2013182" y="1701383"/>
                  <a:pt x="2013182" y="1737249"/>
                </a:cubicBezTo>
                <a:cubicBezTo>
                  <a:pt x="2013182" y="2208292"/>
                  <a:pt x="2013182" y="2208292"/>
                  <a:pt x="2013182" y="2208292"/>
                </a:cubicBezTo>
                <a:cubicBezTo>
                  <a:pt x="2013182" y="2210683"/>
                  <a:pt x="2013182" y="2210683"/>
                  <a:pt x="2013182" y="2210683"/>
                </a:cubicBezTo>
                <a:cubicBezTo>
                  <a:pt x="2013182" y="2485657"/>
                  <a:pt x="1898416" y="2739111"/>
                  <a:pt x="1716704" y="2920833"/>
                </a:cubicBezTo>
                <a:cubicBezTo>
                  <a:pt x="1557706" y="3079840"/>
                  <a:pt x="1345621" y="3185758"/>
                  <a:pt x="1109281" y="3209752"/>
                </a:cubicBezTo>
                <a:lnTo>
                  <a:pt x="1006611" y="3214935"/>
                </a:lnTo>
                <a:lnTo>
                  <a:pt x="1006572" y="3214935"/>
                </a:lnTo>
                <a:lnTo>
                  <a:pt x="904269" y="3209726"/>
                </a:lnTo>
                <a:cubicBezTo>
                  <a:pt x="399271" y="3158055"/>
                  <a:pt x="0" y="2728501"/>
                  <a:pt x="0" y="2210683"/>
                </a:cubicBezTo>
                <a:lnTo>
                  <a:pt x="0" y="2208292"/>
                </a:lnTo>
                <a:lnTo>
                  <a:pt x="0" y="2127060"/>
                </a:lnTo>
                <a:lnTo>
                  <a:pt x="0" y="2055968"/>
                </a:lnTo>
                <a:lnTo>
                  <a:pt x="0" y="1994340"/>
                </a:lnTo>
                <a:lnTo>
                  <a:pt x="0" y="1941500"/>
                </a:lnTo>
                <a:lnTo>
                  <a:pt x="0" y="1896772"/>
                </a:lnTo>
                <a:lnTo>
                  <a:pt x="0" y="1859480"/>
                </a:lnTo>
                <a:lnTo>
                  <a:pt x="0" y="1804499"/>
                </a:lnTo>
                <a:lnTo>
                  <a:pt x="0" y="1771150"/>
                </a:lnTo>
                <a:lnTo>
                  <a:pt x="0" y="1754025"/>
                </a:lnTo>
                <a:lnTo>
                  <a:pt x="0" y="1747715"/>
                </a:lnTo>
                <a:lnTo>
                  <a:pt x="0" y="1746814"/>
                </a:lnTo>
                <a:cubicBezTo>
                  <a:pt x="0" y="1703774"/>
                  <a:pt x="35864" y="1670299"/>
                  <a:pt x="76511" y="1670299"/>
                </a:cubicBezTo>
                <a:close/>
                <a:moveTo>
                  <a:pt x="2176954" y="84"/>
                </a:moveTo>
                <a:cubicBezTo>
                  <a:pt x="2697201" y="4569"/>
                  <a:pt x="3118639" y="406407"/>
                  <a:pt x="3169287" y="913889"/>
                </a:cubicBezTo>
                <a:lnTo>
                  <a:pt x="3172022" y="968975"/>
                </a:lnTo>
                <a:lnTo>
                  <a:pt x="3172022" y="1489572"/>
                </a:lnTo>
                <a:lnTo>
                  <a:pt x="3168973" y="1503978"/>
                </a:lnTo>
                <a:cubicBezTo>
                  <a:pt x="3158546" y="1527861"/>
                  <a:pt x="3134327" y="1545353"/>
                  <a:pt x="3107418" y="1545353"/>
                </a:cubicBezTo>
                <a:cubicBezTo>
                  <a:pt x="2389837" y="1545353"/>
                  <a:pt x="2389837" y="1545353"/>
                  <a:pt x="2389837" y="1545353"/>
                </a:cubicBezTo>
                <a:cubicBezTo>
                  <a:pt x="2353958" y="1545353"/>
                  <a:pt x="2322863" y="1514256"/>
                  <a:pt x="2322863" y="1478375"/>
                </a:cubicBezTo>
                <a:cubicBezTo>
                  <a:pt x="2322863" y="1007140"/>
                  <a:pt x="2322863" y="1007140"/>
                  <a:pt x="2322863" y="1007140"/>
                </a:cubicBezTo>
                <a:cubicBezTo>
                  <a:pt x="2322863" y="921026"/>
                  <a:pt x="2253496" y="851656"/>
                  <a:pt x="2167387" y="851656"/>
                </a:cubicBezTo>
                <a:cubicBezTo>
                  <a:pt x="2083669" y="851656"/>
                  <a:pt x="2011911" y="921026"/>
                  <a:pt x="2011911" y="1007140"/>
                </a:cubicBezTo>
                <a:cubicBezTo>
                  <a:pt x="2011911" y="1478375"/>
                  <a:pt x="2011911" y="1478375"/>
                  <a:pt x="2011911" y="1478375"/>
                </a:cubicBezTo>
                <a:cubicBezTo>
                  <a:pt x="2011911" y="1514256"/>
                  <a:pt x="1983208" y="1545353"/>
                  <a:pt x="1944937" y="1545353"/>
                </a:cubicBezTo>
                <a:cubicBezTo>
                  <a:pt x="1229747" y="1545353"/>
                  <a:pt x="1229747" y="1545353"/>
                  <a:pt x="1229747" y="1545353"/>
                </a:cubicBezTo>
                <a:cubicBezTo>
                  <a:pt x="1191476" y="1545353"/>
                  <a:pt x="1162773" y="1514256"/>
                  <a:pt x="1162773" y="1478375"/>
                </a:cubicBezTo>
                <a:cubicBezTo>
                  <a:pt x="1162773" y="1004748"/>
                  <a:pt x="1162773" y="1004748"/>
                  <a:pt x="1162773" y="1004748"/>
                </a:cubicBezTo>
                <a:cubicBezTo>
                  <a:pt x="1162773" y="447399"/>
                  <a:pt x="1619633" y="-7092"/>
                  <a:pt x="2176954" y="84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805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2" grpId="0" animBg="1"/>
      <p:bldP spid="21" grpId="0" animBg="1"/>
      <p:bldP spid="20" grpId="0" animBg="1"/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9B5CFFB-1C1D-4062-B82C-9B62D0B1185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104243" y="1562100"/>
            <a:ext cx="3087757" cy="5295900"/>
          </a:xfrm>
          <a:custGeom>
            <a:avLst/>
            <a:gdLst>
              <a:gd name="connsiteX0" fmla="*/ 224974 w 3087757"/>
              <a:gd name="connsiteY0" fmla="*/ 0 h 5295900"/>
              <a:gd name="connsiteX1" fmla="*/ 3087757 w 3087757"/>
              <a:gd name="connsiteY1" fmla="*/ 0 h 5295900"/>
              <a:gd name="connsiteX2" fmla="*/ 3087757 w 3087757"/>
              <a:gd name="connsiteY2" fmla="*/ 5295900 h 5295900"/>
              <a:gd name="connsiteX3" fmla="*/ 0 w 3087757"/>
              <a:gd name="connsiteY3" fmla="*/ 5295900 h 5295900"/>
              <a:gd name="connsiteX4" fmla="*/ 0 w 3087757"/>
              <a:gd name="connsiteY4" fmla="*/ 224974 h 5295900"/>
              <a:gd name="connsiteX5" fmla="*/ 224974 w 3087757"/>
              <a:gd name="connsiteY5" fmla="*/ 0 h 529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7757" h="5295900">
                <a:moveTo>
                  <a:pt x="224974" y="0"/>
                </a:moveTo>
                <a:lnTo>
                  <a:pt x="3087757" y="0"/>
                </a:lnTo>
                <a:lnTo>
                  <a:pt x="3087757" y="5295900"/>
                </a:lnTo>
                <a:lnTo>
                  <a:pt x="0" y="5295900"/>
                </a:lnTo>
                <a:lnTo>
                  <a:pt x="0" y="224974"/>
                </a:lnTo>
                <a:cubicBezTo>
                  <a:pt x="0" y="100724"/>
                  <a:pt x="100724" y="0"/>
                  <a:pt x="224974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80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1240227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4812" y="4208403"/>
            <a:ext cx="2064303" cy="2084670"/>
          </a:xfrm>
          <a:custGeom>
            <a:avLst/>
            <a:gdLst>
              <a:gd name="connsiteX0" fmla="*/ 593038 w 2064303"/>
              <a:gd name="connsiteY0" fmla="*/ 919292 h 2084670"/>
              <a:gd name="connsiteX1" fmla="*/ 1471266 w 2064303"/>
              <a:gd name="connsiteY1" fmla="*/ 919292 h 2084670"/>
              <a:gd name="connsiteX2" fmla="*/ 1676606 w 2064303"/>
              <a:gd name="connsiteY2" fmla="*/ 1036146 h 2084670"/>
              <a:gd name="connsiteX3" fmla="*/ 2043061 w 2064303"/>
              <a:gd name="connsiteY3" fmla="*/ 1667788 h 2084670"/>
              <a:gd name="connsiteX4" fmla="*/ 1967243 w 2064303"/>
              <a:gd name="connsiteY4" fmla="*/ 1895179 h 2084670"/>
              <a:gd name="connsiteX5" fmla="*/ 1277772 w 2064303"/>
              <a:gd name="connsiteY5" fmla="*/ 2072384 h 2084670"/>
              <a:gd name="connsiteX6" fmla="*/ 1032172 w 2064303"/>
              <a:gd name="connsiteY6" fmla="*/ 2084670 h 2084670"/>
              <a:gd name="connsiteX7" fmla="*/ 1032132 w 2064303"/>
              <a:gd name="connsiteY7" fmla="*/ 2084670 h 2084670"/>
              <a:gd name="connsiteX8" fmla="*/ 786533 w 2064303"/>
              <a:gd name="connsiteY8" fmla="*/ 2072384 h 2084670"/>
              <a:gd name="connsiteX9" fmla="*/ 97061 w 2064303"/>
              <a:gd name="connsiteY9" fmla="*/ 1895179 h 2084670"/>
              <a:gd name="connsiteX10" fmla="*/ 21243 w 2064303"/>
              <a:gd name="connsiteY10" fmla="*/ 1667788 h 2084670"/>
              <a:gd name="connsiteX11" fmla="*/ 387697 w 2064303"/>
              <a:gd name="connsiteY11" fmla="*/ 1036146 h 2084670"/>
              <a:gd name="connsiteX12" fmla="*/ 593038 w 2064303"/>
              <a:gd name="connsiteY12" fmla="*/ 919292 h 2084670"/>
              <a:gd name="connsiteX13" fmla="*/ 1032153 w 2064303"/>
              <a:gd name="connsiteY13" fmla="*/ 0 h 2084670"/>
              <a:gd name="connsiteX14" fmla="*/ 1101711 w 2064303"/>
              <a:gd name="connsiteY14" fmla="*/ 37871 h 2084670"/>
              <a:gd name="connsiteX15" fmla="*/ 1405238 w 2064303"/>
              <a:gd name="connsiteY15" fmla="*/ 564905 h 2084670"/>
              <a:gd name="connsiteX16" fmla="*/ 1269283 w 2064303"/>
              <a:gd name="connsiteY16" fmla="*/ 801597 h 2084670"/>
              <a:gd name="connsiteX17" fmla="*/ 795022 w 2064303"/>
              <a:gd name="connsiteY17" fmla="*/ 801597 h 2084670"/>
              <a:gd name="connsiteX18" fmla="*/ 659067 w 2064303"/>
              <a:gd name="connsiteY18" fmla="*/ 564905 h 2084670"/>
              <a:gd name="connsiteX19" fmla="*/ 962594 w 2064303"/>
              <a:gd name="connsiteY19" fmla="*/ 37871 h 2084670"/>
              <a:gd name="connsiteX20" fmla="*/ 1032153 w 2064303"/>
              <a:gd name="connsiteY20" fmla="*/ 0 h 2084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064303" h="2084670">
                <a:moveTo>
                  <a:pt x="593038" y="919292"/>
                </a:moveTo>
                <a:cubicBezTo>
                  <a:pt x="593038" y="919292"/>
                  <a:pt x="593038" y="919292"/>
                  <a:pt x="1471266" y="919292"/>
                </a:cubicBezTo>
                <a:cubicBezTo>
                  <a:pt x="1556561" y="919292"/>
                  <a:pt x="1635538" y="963507"/>
                  <a:pt x="1676606" y="1036146"/>
                </a:cubicBezTo>
                <a:cubicBezTo>
                  <a:pt x="1676606" y="1036146"/>
                  <a:pt x="1676606" y="1036146"/>
                  <a:pt x="2043061" y="1667788"/>
                </a:cubicBezTo>
                <a:cubicBezTo>
                  <a:pt x="2090447" y="1749901"/>
                  <a:pt x="2055697" y="1857280"/>
                  <a:pt x="1967243" y="1895179"/>
                </a:cubicBezTo>
                <a:cubicBezTo>
                  <a:pt x="1751636" y="1987557"/>
                  <a:pt x="1520035" y="2047957"/>
                  <a:pt x="1277772" y="2072384"/>
                </a:cubicBezTo>
                <a:lnTo>
                  <a:pt x="1032172" y="2084670"/>
                </a:lnTo>
                <a:lnTo>
                  <a:pt x="1032132" y="2084670"/>
                </a:lnTo>
                <a:lnTo>
                  <a:pt x="786533" y="2072384"/>
                </a:lnTo>
                <a:cubicBezTo>
                  <a:pt x="544270" y="2047957"/>
                  <a:pt x="312669" y="1987557"/>
                  <a:pt x="97061" y="1895179"/>
                </a:cubicBezTo>
                <a:cubicBezTo>
                  <a:pt x="8607" y="1857280"/>
                  <a:pt x="-26143" y="1749901"/>
                  <a:pt x="21243" y="1667788"/>
                </a:cubicBezTo>
                <a:cubicBezTo>
                  <a:pt x="21243" y="1667788"/>
                  <a:pt x="21243" y="1667788"/>
                  <a:pt x="387697" y="1036146"/>
                </a:cubicBezTo>
                <a:cubicBezTo>
                  <a:pt x="428766" y="963507"/>
                  <a:pt x="507743" y="919292"/>
                  <a:pt x="593038" y="919292"/>
                </a:cubicBezTo>
                <a:close/>
                <a:moveTo>
                  <a:pt x="1032153" y="0"/>
                </a:moveTo>
                <a:cubicBezTo>
                  <a:pt x="1059028" y="0"/>
                  <a:pt x="1085903" y="12624"/>
                  <a:pt x="1101711" y="37871"/>
                </a:cubicBezTo>
                <a:cubicBezTo>
                  <a:pt x="1101711" y="37871"/>
                  <a:pt x="1101711" y="37871"/>
                  <a:pt x="1405238" y="564905"/>
                </a:cubicBezTo>
                <a:cubicBezTo>
                  <a:pt x="1465311" y="669050"/>
                  <a:pt x="1389429" y="801597"/>
                  <a:pt x="1269283" y="801597"/>
                </a:cubicBezTo>
                <a:cubicBezTo>
                  <a:pt x="1269283" y="801597"/>
                  <a:pt x="1269283" y="801597"/>
                  <a:pt x="795022" y="801597"/>
                </a:cubicBezTo>
                <a:cubicBezTo>
                  <a:pt x="674876" y="801597"/>
                  <a:pt x="598994" y="669050"/>
                  <a:pt x="659067" y="564905"/>
                </a:cubicBezTo>
                <a:cubicBezTo>
                  <a:pt x="659067" y="564905"/>
                  <a:pt x="659067" y="564905"/>
                  <a:pt x="962594" y="37871"/>
                </a:cubicBezTo>
                <a:cubicBezTo>
                  <a:pt x="978403" y="12624"/>
                  <a:pt x="1005278" y="0"/>
                  <a:pt x="1032153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62962" y="1573677"/>
            <a:ext cx="2066154" cy="2073094"/>
          </a:xfrm>
          <a:custGeom>
            <a:avLst/>
            <a:gdLst>
              <a:gd name="connsiteX0" fmla="*/ 796873 w 2066154"/>
              <a:gd name="connsiteY0" fmla="*/ 1271497 h 2073094"/>
              <a:gd name="connsiteX1" fmla="*/ 1271134 w 2066154"/>
              <a:gd name="connsiteY1" fmla="*/ 1271497 h 2073094"/>
              <a:gd name="connsiteX2" fmla="*/ 1407089 w 2066154"/>
              <a:gd name="connsiteY2" fmla="*/ 1508189 h 2073094"/>
              <a:gd name="connsiteX3" fmla="*/ 1103562 w 2066154"/>
              <a:gd name="connsiteY3" fmla="*/ 2035224 h 2073094"/>
              <a:gd name="connsiteX4" fmla="*/ 1072933 w 2066154"/>
              <a:gd name="connsiteY4" fmla="*/ 2063627 h 2073094"/>
              <a:gd name="connsiteX5" fmla="*/ 1034006 w 2066154"/>
              <a:gd name="connsiteY5" fmla="*/ 2073094 h 2073094"/>
              <a:gd name="connsiteX6" fmla="*/ 1034002 w 2066154"/>
              <a:gd name="connsiteY6" fmla="*/ 2073094 h 2073094"/>
              <a:gd name="connsiteX7" fmla="*/ 995075 w 2066154"/>
              <a:gd name="connsiteY7" fmla="*/ 2063627 h 2073094"/>
              <a:gd name="connsiteX8" fmla="*/ 964445 w 2066154"/>
              <a:gd name="connsiteY8" fmla="*/ 2035224 h 2073094"/>
              <a:gd name="connsiteX9" fmla="*/ 660918 w 2066154"/>
              <a:gd name="connsiteY9" fmla="*/ 1508189 h 2073094"/>
              <a:gd name="connsiteX10" fmla="*/ 796873 w 2066154"/>
              <a:gd name="connsiteY10" fmla="*/ 1271497 h 2073094"/>
              <a:gd name="connsiteX11" fmla="*/ 809400 w 2066154"/>
              <a:gd name="connsiteY11" fmla="*/ 0 h 2073094"/>
              <a:gd name="connsiteX12" fmla="*/ 1258607 w 2066154"/>
              <a:gd name="connsiteY12" fmla="*/ 0 h 2073094"/>
              <a:gd name="connsiteX13" fmla="*/ 1281943 w 2066154"/>
              <a:gd name="connsiteY13" fmla="*/ 1203 h 2073094"/>
              <a:gd name="connsiteX14" fmla="*/ 1975412 w 2066154"/>
              <a:gd name="connsiteY14" fmla="*/ 181073 h 2073094"/>
              <a:gd name="connsiteX15" fmla="*/ 2060312 w 2066154"/>
              <a:gd name="connsiteY15" fmla="*/ 274635 h 2073094"/>
              <a:gd name="connsiteX16" fmla="*/ 2066154 w 2066154"/>
              <a:gd name="connsiteY16" fmla="*/ 326215 h 2073094"/>
              <a:gd name="connsiteX17" fmla="*/ 2066154 w 2066154"/>
              <a:gd name="connsiteY17" fmla="*/ 340871 h 2073094"/>
              <a:gd name="connsiteX18" fmla="*/ 2048071 w 2066154"/>
              <a:gd name="connsiteY18" fmla="*/ 398989 h 2073094"/>
              <a:gd name="connsiteX19" fmla="*/ 1678457 w 2066154"/>
              <a:gd name="connsiteY19" fmla="*/ 1040106 h 2073094"/>
              <a:gd name="connsiteX20" fmla="*/ 1476276 w 2066154"/>
              <a:gd name="connsiteY20" fmla="*/ 1153801 h 2073094"/>
              <a:gd name="connsiteX21" fmla="*/ 591731 w 2066154"/>
              <a:gd name="connsiteY21" fmla="*/ 1153801 h 2073094"/>
              <a:gd name="connsiteX22" fmla="*/ 389549 w 2066154"/>
              <a:gd name="connsiteY22" fmla="*/ 1040106 h 2073094"/>
              <a:gd name="connsiteX23" fmla="*/ 19936 w 2066154"/>
              <a:gd name="connsiteY23" fmla="*/ 398989 h 2073094"/>
              <a:gd name="connsiteX24" fmla="*/ 92595 w 2066154"/>
              <a:gd name="connsiteY24" fmla="*/ 181073 h 2073094"/>
              <a:gd name="connsiteX25" fmla="*/ 786064 w 2066154"/>
              <a:gd name="connsiteY25" fmla="*/ 1203 h 2073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066154" h="2073094">
                <a:moveTo>
                  <a:pt x="796873" y="1271497"/>
                </a:moveTo>
                <a:cubicBezTo>
                  <a:pt x="796873" y="1271497"/>
                  <a:pt x="796873" y="1271497"/>
                  <a:pt x="1271134" y="1271497"/>
                </a:cubicBezTo>
                <a:cubicBezTo>
                  <a:pt x="1391280" y="1271497"/>
                  <a:pt x="1467162" y="1404045"/>
                  <a:pt x="1407089" y="1508189"/>
                </a:cubicBezTo>
                <a:cubicBezTo>
                  <a:pt x="1407089" y="1508189"/>
                  <a:pt x="1407089" y="1508189"/>
                  <a:pt x="1103562" y="2035224"/>
                </a:cubicBezTo>
                <a:cubicBezTo>
                  <a:pt x="1095658" y="2047848"/>
                  <a:pt x="1084987" y="2057315"/>
                  <a:pt x="1072933" y="2063627"/>
                </a:cubicBezTo>
                <a:lnTo>
                  <a:pt x="1034006" y="2073094"/>
                </a:lnTo>
                <a:lnTo>
                  <a:pt x="1034002" y="2073094"/>
                </a:lnTo>
                <a:lnTo>
                  <a:pt x="995075" y="2063627"/>
                </a:lnTo>
                <a:cubicBezTo>
                  <a:pt x="983021" y="2057315"/>
                  <a:pt x="972350" y="2047848"/>
                  <a:pt x="964445" y="2035224"/>
                </a:cubicBezTo>
                <a:cubicBezTo>
                  <a:pt x="964445" y="2035224"/>
                  <a:pt x="964445" y="2035224"/>
                  <a:pt x="660918" y="1508189"/>
                </a:cubicBezTo>
                <a:cubicBezTo>
                  <a:pt x="600845" y="1404045"/>
                  <a:pt x="676727" y="1271497"/>
                  <a:pt x="796873" y="1271497"/>
                </a:cubicBezTo>
                <a:close/>
                <a:moveTo>
                  <a:pt x="809400" y="0"/>
                </a:moveTo>
                <a:lnTo>
                  <a:pt x="1258607" y="0"/>
                </a:lnTo>
                <a:lnTo>
                  <a:pt x="1281943" y="1203"/>
                </a:lnTo>
                <a:cubicBezTo>
                  <a:pt x="1526427" y="26518"/>
                  <a:pt x="1759804" y="88696"/>
                  <a:pt x="1975412" y="181073"/>
                </a:cubicBezTo>
                <a:cubicBezTo>
                  <a:pt x="2018060" y="200022"/>
                  <a:pt x="2047281" y="234762"/>
                  <a:pt x="2060312" y="274635"/>
                </a:cubicBezTo>
                <a:lnTo>
                  <a:pt x="2066154" y="326215"/>
                </a:lnTo>
                <a:lnTo>
                  <a:pt x="2066154" y="340871"/>
                </a:lnTo>
                <a:lnTo>
                  <a:pt x="2048071" y="398989"/>
                </a:lnTo>
                <a:cubicBezTo>
                  <a:pt x="2048071" y="398989"/>
                  <a:pt x="2048071" y="398989"/>
                  <a:pt x="1678457" y="1040106"/>
                </a:cubicBezTo>
                <a:cubicBezTo>
                  <a:pt x="1637389" y="1109586"/>
                  <a:pt x="1558412" y="1153801"/>
                  <a:pt x="1476276" y="1153801"/>
                </a:cubicBezTo>
                <a:cubicBezTo>
                  <a:pt x="1476276" y="1153801"/>
                  <a:pt x="1476276" y="1153801"/>
                  <a:pt x="591731" y="1153801"/>
                </a:cubicBezTo>
                <a:cubicBezTo>
                  <a:pt x="509594" y="1153801"/>
                  <a:pt x="430617" y="1109586"/>
                  <a:pt x="389549" y="1040106"/>
                </a:cubicBezTo>
                <a:cubicBezTo>
                  <a:pt x="389549" y="1040106"/>
                  <a:pt x="389549" y="1040106"/>
                  <a:pt x="19936" y="398989"/>
                </a:cubicBezTo>
                <a:cubicBezTo>
                  <a:pt x="-24292" y="320034"/>
                  <a:pt x="7299" y="218971"/>
                  <a:pt x="92595" y="181073"/>
                </a:cubicBezTo>
                <a:cubicBezTo>
                  <a:pt x="308203" y="88696"/>
                  <a:pt x="541581" y="26518"/>
                  <a:pt x="786064" y="120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617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19" grpId="0" animBg="1"/>
      <p:bldP spid="19" grpId="1" animBg="1"/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D5F99A3-2933-45E8-909F-2EF14DEB60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37533" y="1096319"/>
            <a:ext cx="2289371" cy="2228065"/>
          </a:xfrm>
          <a:custGeom>
            <a:avLst/>
            <a:gdLst>
              <a:gd name="connsiteX0" fmla="*/ 1950012 w 2289371"/>
              <a:gd name="connsiteY0" fmla="*/ 23 h 2228065"/>
              <a:gd name="connsiteX1" fmla="*/ 2281697 w 2289371"/>
              <a:gd name="connsiteY1" fmla="*/ 265334 h 2228065"/>
              <a:gd name="connsiteX2" fmla="*/ 2024040 w 2289371"/>
              <a:gd name="connsiteY2" fmla="*/ 664423 h 2228065"/>
              <a:gd name="connsiteX3" fmla="*/ 661540 w 2289371"/>
              <a:gd name="connsiteY3" fmla="*/ 1976517 h 2228065"/>
              <a:gd name="connsiteX4" fmla="*/ 252650 w 2289371"/>
              <a:gd name="connsiteY4" fmla="*/ 2217371 h 2228065"/>
              <a:gd name="connsiteX5" fmla="*/ 7597 w 2289371"/>
              <a:gd name="connsiteY5" fmla="*/ 1962514 h 2228065"/>
              <a:gd name="connsiteX6" fmla="*/ 10397 w 2289371"/>
              <a:gd name="connsiteY6" fmla="*/ 1807079 h 2228065"/>
              <a:gd name="connsiteX7" fmla="*/ 676944 w 2289371"/>
              <a:gd name="connsiteY7" fmla="*/ 656021 h 2228065"/>
              <a:gd name="connsiteX8" fmla="*/ 1882609 w 2289371"/>
              <a:gd name="connsiteY8" fmla="*/ 7676 h 2228065"/>
              <a:gd name="connsiteX9" fmla="*/ 1950012 w 2289371"/>
              <a:gd name="connsiteY9" fmla="*/ 23 h 2228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89371" h="2228065">
                <a:moveTo>
                  <a:pt x="1950012" y="23"/>
                </a:moveTo>
                <a:cubicBezTo>
                  <a:pt x="2105871" y="-1776"/>
                  <a:pt x="2247389" y="106048"/>
                  <a:pt x="2281697" y="265334"/>
                </a:cubicBezTo>
                <a:cubicBezTo>
                  <a:pt x="2320905" y="447374"/>
                  <a:pt x="2206080" y="625214"/>
                  <a:pt x="2024040" y="664423"/>
                </a:cubicBezTo>
                <a:cubicBezTo>
                  <a:pt x="1354693" y="810056"/>
                  <a:pt x="833778" y="1312768"/>
                  <a:pt x="661540" y="1976517"/>
                </a:cubicBezTo>
                <a:cubicBezTo>
                  <a:pt x="615330" y="2155757"/>
                  <a:pt x="431890" y="2263581"/>
                  <a:pt x="252650" y="2217371"/>
                </a:cubicBezTo>
                <a:cubicBezTo>
                  <a:pt x="125222" y="2183763"/>
                  <a:pt x="34202" y="2082941"/>
                  <a:pt x="7597" y="1962514"/>
                </a:cubicBezTo>
                <a:cubicBezTo>
                  <a:pt x="-3606" y="1913503"/>
                  <a:pt x="-2206" y="1860291"/>
                  <a:pt x="10397" y="1807079"/>
                </a:cubicBezTo>
                <a:cubicBezTo>
                  <a:pt x="123822" y="1370181"/>
                  <a:pt x="353473" y="972492"/>
                  <a:pt x="676944" y="656021"/>
                </a:cubicBezTo>
                <a:cubicBezTo>
                  <a:pt x="1008817" y="331148"/>
                  <a:pt x="1426108" y="107098"/>
                  <a:pt x="1882609" y="7676"/>
                </a:cubicBezTo>
                <a:cubicBezTo>
                  <a:pt x="1905189" y="2775"/>
                  <a:pt x="1927747" y="280"/>
                  <a:pt x="1950012" y="2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1933697-CD2D-4ED3-B185-B63B8127BEA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65994" y="1086901"/>
            <a:ext cx="2283702" cy="2232882"/>
          </a:xfrm>
          <a:custGeom>
            <a:avLst/>
            <a:gdLst>
              <a:gd name="connsiteX0" fmla="*/ 329777 w 2283702"/>
              <a:gd name="connsiteY0" fmla="*/ 70 h 2232882"/>
              <a:gd name="connsiteX1" fmla="*/ 408518 w 2283702"/>
              <a:gd name="connsiteY1" fmla="*/ 7596 h 2232882"/>
              <a:gd name="connsiteX2" fmla="*/ 1582983 w 2283702"/>
              <a:gd name="connsiteY2" fmla="*/ 632095 h 2232882"/>
              <a:gd name="connsiteX3" fmla="*/ 2273103 w 2283702"/>
              <a:gd name="connsiteY3" fmla="*/ 1813884 h 2232882"/>
              <a:gd name="connsiteX4" fmla="*/ 2030931 w 2283702"/>
              <a:gd name="connsiteY4" fmla="*/ 2222749 h 2232882"/>
              <a:gd name="connsiteX5" fmla="*/ 1622178 w 2283702"/>
              <a:gd name="connsiteY5" fmla="*/ 1979110 h 2232882"/>
              <a:gd name="connsiteX6" fmla="*/ 264334 w 2283702"/>
              <a:gd name="connsiteY6" fmla="*/ 664301 h 2232882"/>
              <a:gd name="connsiteX7" fmla="*/ 8164 w 2283702"/>
              <a:gd name="connsiteY7" fmla="*/ 263837 h 2232882"/>
              <a:gd name="connsiteX8" fmla="*/ 253135 w 2283702"/>
              <a:gd name="connsiteY8" fmla="*/ 10396 h 2232882"/>
              <a:gd name="connsiteX9" fmla="*/ 329777 w 2283702"/>
              <a:gd name="connsiteY9" fmla="*/ 70 h 2232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83702" h="2232882">
                <a:moveTo>
                  <a:pt x="329777" y="70"/>
                </a:moveTo>
                <a:cubicBezTo>
                  <a:pt x="355674" y="-455"/>
                  <a:pt x="381921" y="1995"/>
                  <a:pt x="408518" y="7596"/>
                </a:cubicBezTo>
                <a:cubicBezTo>
                  <a:pt x="849467" y="105611"/>
                  <a:pt x="1255420" y="321246"/>
                  <a:pt x="1582983" y="632095"/>
                </a:cubicBezTo>
                <a:cubicBezTo>
                  <a:pt x="1918944" y="952747"/>
                  <a:pt x="2158317" y="1361612"/>
                  <a:pt x="2273103" y="1813884"/>
                </a:cubicBezTo>
                <a:cubicBezTo>
                  <a:pt x="2319298" y="1993112"/>
                  <a:pt x="2210111" y="2176542"/>
                  <a:pt x="2030931" y="2222749"/>
                </a:cubicBezTo>
                <a:cubicBezTo>
                  <a:pt x="1850352" y="2267556"/>
                  <a:pt x="1668373" y="2159739"/>
                  <a:pt x="1622178" y="1979110"/>
                </a:cubicBezTo>
                <a:cubicBezTo>
                  <a:pt x="1452798" y="1315404"/>
                  <a:pt x="933457" y="812724"/>
                  <a:pt x="264334" y="664301"/>
                </a:cubicBezTo>
                <a:cubicBezTo>
                  <a:pt x="82355" y="625094"/>
                  <a:pt x="-32432" y="445866"/>
                  <a:pt x="8164" y="263837"/>
                </a:cubicBezTo>
                <a:cubicBezTo>
                  <a:pt x="36160" y="136416"/>
                  <a:pt x="134149" y="41201"/>
                  <a:pt x="253135" y="10396"/>
                </a:cubicBezTo>
                <a:cubicBezTo>
                  <a:pt x="278333" y="4095"/>
                  <a:pt x="303880" y="595"/>
                  <a:pt x="329777" y="7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87EAE97-42EE-42A9-B797-B7B10A61681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15976" y="3484984"/>
            <a:ext cx="2235011" cy="2280326"/>
          </a:xfrm>
          <a:custGeom>
            <a:avLst/>
            <a:gdLst>
              <a:gd name="connsiteX0" fmla="*/ 1904125 w 2235011"/>
              <a:gd name="connsiteY0" fmla="*/ 31 h 2280326"/>
              <a:gd name="connsiteX1" fmla="*/ 1971499 w 2235011"/>
              <a:gd name="connsiteY1" fmla="*/ 7743 h 2280326"/>
              <a:gd name="connsiteX2" fmla="*/ 2224835 w 2235011"/>
              <a:gd name="connsiteY2" fmla="*/ 254099 h 2280326"/>
              <a:gd name="connsiteX3" fmla="*/ 2226235 w 2235011"/>
              <a:gd name="connsiteY3" fmla="*/ 409470 h 2280326"/>
              <a:gd name="connsiteX4" fmla="*/ 1600593 w 2235011"/>
              <a:gd name="connsiteY4" fmla="*/ 1581058 h 2280326"/>
              <a:gd name="connsiteX5" fmla="*/ 417890 w 2235011"/>
              <a:gd name="connsiteY5" fmla="*/ 2269733 h 2280326"/>
              <a:gd name="connsiteX6" fmla="*/ 10593 w 2235011"/>
              <a:gd name="connsiteY6" fmla="*/ 2026178 h 2280326"/>
              <a:gd name="connsiteX7" fmla="*/ 254131 w 2235011"/>
              <a:gd name="connsiteY7" fmla="*/ 1618851 h 2280326"/>
              <a:gd name="connsiteX8" fmla="*/ 1571200 w 2235011"/>
              <a:gd name="connsiteY8" fmla="*/ 262497 h 2280326"/>
              <a:gd name="connsiteX9" fmla="*/ 1904125 w 2235011"/>
              <a:gd name="connsiteY9" fmla="*/ 31 h 2280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5011" h="2280326">
                <a:moveTo>
                  <a:pt x="1904125" y="31"/>
                </a:moveTo>
                <a:cubicBezTo>
                  <a:pt x="1926383" y="329"/>
                  <a:pt x="1948930" y="2844"/>
                  <a:pt x="1971499" y="7743"/>
                </a:cubicBezTo>
                <a:cubicBezTo>
                  <a:pt x="2100267" y="37138"/>
                  <a:pt x="2194043" y="135120"/>
                  <a:pt x="2224835" y="254099"/>
                </a:cubicBezTo>
                <a:cubicBezTo>
                  <a:pt x="2237432" y="303090"/>
                  <a:pt x="2238832" y="356280"/>
                  <a:pt x="2226235" y="409470"/>
                </a:cubicBezTo>
                <a:cubicBezTo>
                  <a:pt x="2128260" y="848991"/>
                  <a:pt x="1911315" y="1254917"/>
                  <a:pt x="1600593" y="1581058"/>
                </a:cubicBezTo>
                <a:cubicBezTo>
                  <a:pt x="1278674" y="1918397"/>
                  <a:pt x="869976" y="2156354"/>
                  <a:pt x="417890" y="2269733"/>
                </a:cubicBezTo>
                <a:cubicBezTo>
                  <a:pt x="238735" y="2315925"/>
                  <a:pt x="55381" y="2206745"/>
                  <a:pt x="10593" y="2026178"/>
                </a:cubicBezTo>
                <a:cubicBezTo>
                  <a:pt x="-35596" y="1847010"/>
                  <a:pt x="73577" y="1663643"/>
                  <a:pt x="254131" y="1618851"/>
                </a:cubicBezTo>
                <a:cubicBezTo>
                  <a:pt x="917565" y="1450882"/>
                  <a:pt x="1421438" y="931576"/>
                  <a:pt x="1571200" y="262497"/>
                </a:cubicBezTo>
                <a:cubicBezTo>
                  <a:pt x="1606716" y="104501"/>
                  <a:pt x="1748321" y="-2055"/>
                  <a:pt x="1904125" y="31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DD80CD6-3F80-4BD1-B5D6-8CFA419524E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38226" y="3500359"/>
            <a:ext cx="2227002" cy="2288720"/>
          </a:xfrm>
          <a:custGeom>
            <a:avLst/>
            <a:gdLst>
              <a:gd name="connsiteX0" fmla="*/ 332579 w 2227002"/>
              <a:gd name="connsiteY0" fmla="*/ 17 h 2288720"/>
              <a:gd name="connsiteX1" fmla="*/ 664107 w 2227002"/>
              <a:gd name="connsiteY1" fmla="*/ 265144 h 2288720"/>
              <a:gd name="connsiteX2" fmla="*/ 1974179 w 2227002"/>
              <a:gd name="connsiteY2" fmla="*/ 1627006 h 2288720"/>
              <a:gd name="connsiteX3" fmla="*/ 2216319 w 2227002"/>
              <a:gd name="connsiteY3" fmla="*/ 2037104 h 2288720"/>
              <a:gd name="connsiteX4" fmla="*/ 1961582 w 2227002"/>
              <a:gd name="connsiteY4" fmla="*/ 2280643 h 2288720"/>
              <a:gd name="connsiteX5" fmla="*/ 1806221 w 2227002"/>
              <a:gd name="connsiteY5" fmla="*/ 2277844 h 2288720"/>
              <a:gd name="connsiteX6" fmla="*/ 655709 w 2227002"/>
              <a:gd name="connsiteY6" fmla="*/ 1611609 h 2288720"/>
              <a:gd name="connsiteX7" fmla="*/ 7671 w 2227002"/>
              <a:gd name="connsiteY7" fmla="*/ 407909 h 2288720"/>
              <a:gd name="connsiteX8" fmla="*/ 265207 w 2227002"/>
              <a:gd name="connsiteY8" fmla="*/ 7608 h 2288720"/>
              <a:gd name="connsiteX9" fmla="*/ 332579 w 2227002"/>
              <a:gd name="connsiteY9" fmla="*/ 17 h 22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27002" h="2288720">
                <a:moveTo>
                  <a:pt x="332579" y="17"/>
                </a:moveTo>
                <a:cubicBezTo>
                  <a:pt x="488364" y="-1533"/>
                  <a:pt x="629816" y="107159"/>
                  <a:pt x="664107" y="265144"/>
                </a:cubicBezTo>
                <a:cubicBezTo>
                  <a:pt x="809671" y="934178"/>
                  <a:pt x="1310745" y="1456248"/>
                  <a:pt x="1974179" y="1627006"/>
                </a:cubicBezTo>
                <a:cubicBezTo>
                  <a:pt x="2154734" y="1674594"/>
                  <a:pt x="2262507" y="1856548"/>
                  <a:pt x="2216319" y="2037104"/>
                </a:cubicBezTo>
                <a:cubicBezTo>
                  <a:pt x="2182727" y="2164472"/>
                  <a:pt x="2081952" y="2255449"/>
                  <a:pt x="1961582" y="2280643"/>
                </a:cubicBezTo>
                <a:cubicBezTo>
                  <a:pt x="1911195" y="2291840"/>
                  <a:pt x="1859408" y="2291840"/>
                  <a:pt x="1806221" y="2277844"/>
                </a:cubicBezTo>
                <a:cubicBezTo>
                  <a:pt x="1369531" y="2165871"/>
                  <a:pt x="972030" y="1934929"/>
                  <a:pt x="655709" y="1611609"/>
                </a:cubicBezTo>
                <a:cubicBezTo>
                  <a:pt x="330990" y="1279892"/>
                  <a:pt x="107046" y="864195"/>
                  <a:pt x="7671" y="407909"/>
                </a:cubicBezTo>
                <a:cubicBezTo>
                  <a:pt x="-31519" y="225954"/>
                  <a:pt x="83252" y="48198"/>
                  <a:pt x="265207" y="7608"/>
                </a:cubicBezTo>
                <a:cubicBezTo>
                  <a:pt x="287776" y="2710"/>
                  <a:pt x="310324" y="238"/>
                  <a:pt x="332579" y="17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49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  <p:bldP spid="15" grpId="0" animBg="1"/>
      <p:bldP spid="14" grpId="0" animBg="1"/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23977" y="3183716"/>
            <a:ext cx="1915381" cy="2942855"/>
          </a:xfrm>
          <a:custGeom>
            <a:avLst/>
            <a:gdLst>
              <a:gd name="connsiteX0" fmla="*/ 738994 w 1915381"/>
              <a:gd name="connsiteY0" fmla="*/ 0 h 2942855"/>
              <a:gd name="connsiteX1" fmla="*/ 1480955 w 1915381"/>
              <a:gd name="connsiteY1" fmla="*/ 740692 h 2942855"/>
              <a:gd name="connsiteX2" fmla="*/ 1558119 w 1915381"/>
              <a:gd name="connsiteY2" fmla="*/ 1102149 h 2942855"/>
              <a:gd name="connsiteX3" fmla="*/ 1872711 w 1915381"/>
              <a:gd name="connsiteY3" fmla="*/ 1472495 h 2942855"/>
              <a:gd name="connsiteX4" fmla="*/ 1875679 w 1915381"/>
              <a:gd name="connsiteY4" fmla="*/ 1632484 h 2942855"/>
              <a:gd name="connsiteX5" fmla="*/ 1495795 w 1915381"/>
              <a:gd name="connsiteY5" fmla="*/ 2364287 h 2942855"/>
              <a:gd name="connsiteX6" fmla="*/ 1608573 w 1915381"/>
              <a:gd name="connsiteY6" fmla="*/ 2799813 h 2942855"/>
              <a:gd name="connsiteX7" fmla="*/ 1486891 w 1915381"/>
              <a:gd name="connsiteY7" fmla="*/ 2936101 h 2942855"/>
              <a:gd name="connsiteX8" fmla="*/ 1243528 w 1915381"/>
              <a:gd name="connsiteY8" fmla="*/ 2823516 h 2942855"/>
              <a:gd name="connsiteX9" fmla="*/ 74196 w 1915381"/>
              <a:gd name="connsiteY9" fmla="*/ 1339170 h 2942855"/>
              <a:gd name="connsiteX10" fmla="*/ 0 w 1915381"/>
              <a:gd name="connsiteY10" fmla="*/ 740692 h 2942855"/>
              <a:gd name="connsiteX11" fmla="*/ 738994 w 1915381"/>
              <a:gd name="connsiteY11" fmla="*/ 0 h 2942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15381" h="2942855">
                <a:moveTo>
                  <a:pt x="738994" y="0"/>
                </a:moveTo>
                <a:cubicBezTo>
                  <a:pt x="1148557" y="0"/>
                  <a:pt x="1480955" y="331830"/>
                  <a:pt x="1480955" y="740692"/>
                </a:cubicBezTo>
                <a:cubicBezTo>
                  <a:pt x="1480955" y="871053"/>
                  <a:pt x="1507666" y="992527"/>
                  <a:pt x="1558119" y="1102149"/>
                </a:cubicBezTo>
                <a:cubicBezTo>
                  <a:pt x="1626380" y="1253250"/>
                  <a:pt x="1736190" y="1380649"/>
                  <a:pt x="1872711" y="1472495"/>
                </a:cubicBezTo>
                <a:cubicBezTo>
                  <a:pt x="1929100" y="1511011"/>
                  <a:pt x="1929100" y="1593968"/>
                  <a:pt x="1875679" y="1632484"/>
                </a:cubicBezTo>
                <a:cubicBezTo>
                  <a:pt x="1644187" y="1795436"/>
                  <a:pt x="1495795" y="2062085"/>
                  <a:pt x="1495795" y="2364287"/>
                </a:cubicBezTo>
                <a:cubicBezTo>
                  <a:pt x="1495795" y="2521314"/>
                  <a:pt x="1537344" y="2669452"/>
                  <a:pt x="1608573" y="2799813"/>
                </a:cubicBezTo>
                <a:cubicBezTo>
                  <a:pt x="1653090" y="2876845"/>
                  <a:pt x="1572959" y="2968691"/>
                  <a:pt x="1486891" y="2936101"/>
                </a:cubicBezTo>
                <a:cubicBezTo>
                  <a:pt x="1403791" y="2903510"/>
                  <a:pt x="1323660" y="2864994"/>
                  <a:pt x="1243528" y="2823516"/>
                </a:cubicBezTo>
                <a:cubicBezTo>
                  <a:pt x="673701" y="2515388"/>
                  <a:pt x="243364" y="1982090"/>
                  <a:pt x="74196" y="1339170"/>
                </a:cubicBezTo>
                <a:cubicBezTo>
                  <a:pt x="26711" y="1149553"/>
                  <a:pt x="0" y="948085"/>
                  <a:pt x="0" y="740692"/>
                </a:cubicBezTo>
                <a:cubicBezTo>
                  <a:pt x="0" y="331830"/>
                  <a:pt x="329431" y="0"/>
                  <a:pt x="738994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45304" y="1719736"/>
            <a:ext cx="1922721" cy="2924532"/>
          </a:xfrm>
          <a:custGeom>
            <a:avLst/>
            <a:gdLst>
              <a:gd name="connsiteX0" fmla="*/ 388412 w 1922721"/>
              <a:gd name="connsiteY0" fmla="*/ 95 h 2924532"/>
              <a:gd name="connsiteX1" fmla="*/ 420133 w 1922721"/>
              <a:gd name="connsiteY1" fmla="*/ 6761 h 2924532"/>
              <a:gd name="connsiteX2" fmla="*/ 485334 w 1922721"/>
              <a:gd name="connsiteY2" fmla="*/ 33448 h 2924532"/>
              <a:gd name="connsiteX3" fmla="*/ 1833811 w 1922721"/>
              <a:gd name="connsiteY3" fmla="*/ 1575359 h 2924532"/>
              <a:gd name="connsiteX4" fmla="*/ 1919758 w 1922721"/>
              <a:gd name="connsiteY4" fmla="*/ 2144680 h 2924532"/>
              <a:gd name="connsiteX5" fmla="*/ 1922721 w 1922721"/>
              <a:gd name="connsiteY5" fmla="*/ 2183228 h 2924532"/>
              <a:gd name="connsiteX6" fmla="*/ 1919758 w 1922721"/>
              <a:gd name="connsiteY6" fmla="*/ 2195089 h 2924532"/>
              <a:gd name="connsiteX7" fmla="*/ 1181800 w 1922721"/>
              <a:gd name="connsiteY7" fmla="*/ 2924532 h 2924532"/>
              <a:gd name="connsiteX8" fmla="*/ 440878 w 1922721"/>
              <a:gd name="connsiteY8" fmla="*/ 2183228 h 2924532"/>
              <a:gd name="connsiteX9" fmla="*/ 357895 w 1922721"/>
              <a:gd name="connsiteY9" fmla="*/ 1833333 h 2924532"/>
              <a:gd name="connsiteX10" fmla="*/ 43744 w 1922721"/>
              <a:gd name="connsiteY10" fmla="*/ 1471577 h 2924532"/>
              <a:gd name="connsiteX11" fmla="*/ 40781 w 1922721"/>
              <a:gd name="connsiteY11" fmla="*/ 1314420 h 2924532"/>
              <a:gd name="connsiteX12" fmla="*/ 417169 w 1922721"/>
              <a:gd name="connsiteY12" fmla="*/ 584978 h 2924532"/>
              <a:gd name="connsiteX13" fmla="*/ 298622 w 1922721"/>
              <a:gd name="connsiteY13" fmla="*/ 143161 h 2924532"/>
              <a:gd name="connsiteX14" fmla="*/ 388412 w 1922721"/>
              <a:gd name="connsiteY14" fmla="*/ 95 h 292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2721" h="2924532">
                <a:moveTo>
                  <a:pt x="388412" y="95"/>
                </a:moveTo>
                <a:cubicBezTo>
                  <a:pt x="398739" y="552"/>
                  <a:pt x="409389" y="2684"/>
                  <a:pt x="420133" y="6761"/>
                </a:cubicBezTo>
                <a:cubicBezTo>
                  <a:pt x="440878" y="15657"/>
                  <a:pt x="464588" y="24552"/>
                  <a:pt x="485334" y="33448"/>
                </a:cubicBezTo>
                <a:cubicBezTo>
                  <a:pt x="1140308" y="315143"/>
                  <a:pt x="1641171" y="878534"/>
                  <a:pt x="1833811" y="1575359"/>
                </a:cubicBezTo>
                <a:cubicBezTo>
                  <a:pt x="1884194" y="1756237"/>
                  <a:pt x="1913831" y="1946011"/>
                  <a:pt x="1919758" y="2144680"/>
                </a:cubicBezTo>
                <a:cubicBezTo>
                  <a:pt x="1919758" y="2156541"/>
                  <a:pt x="1922721" y="2171367"/>
                  <a:pt x="1922721" y="2183228"/>
                </a:cubicBezTo>
                <a:cubicBezTo>
                  <a:pt x="1922721" y="2189159"/>
                  <a:pt x="1919758" y="2192124"/>
                  <a:pt x="1919758" y="2195089"/>
                </a:cubicBezTo>
                <a:cubicBezTo>
                  <a:pt x="1916794" y="2598358"/>
                  <a:pt x="1587825" y="2924532"/>
                  <a:pt x="1181800" y="2924532"/>
                </a:cubicBezTo>
                <a:cubicBezTo>
                  <a:pt x="772811" y="2924532"/>
                  <a:pt x="440878" y="2592428"/>
                  <a:pt x="440878" y="2183228"/>
                </a:cubicBezTo>
                <a:cubicBezTo>
                  <a:pt x="437915" y="2058689"/>
                  <a:pt x="408278" y="1940081"/>
                  <a:pt x="357895" y="1833333"/>
                </a:cubicBezTo>
                <a:cubicBezTo>
                  <a:pt x="286767" y="1688037"/>
                  <a:pt x="180074" y="1563498"/>
                  <a:pt x="43744" y="1471577"/>
                </a:cubicBezTo>
                <a:cubicBezTo>
                  <a:pt x="-12566" y="1435994"/>
                  <a:pt x="-15530" y="1352968"/>
                  <a:pt x="40781" y="1314420"/>
                </a:cubicBezTo>
                <a:cubicBezTo>
                  <a:pt x="268985" y="1151334"/>
                  <a:pt x="417169" y="887430"/>
                  <a:pt x="417169" y="584978"/>
                </a:cubicBezTo>
                <a:cubicBezTo>
                  <a:pt x="417169" y="424856"/>
                  <a:pt x="375677" y="273630"/>
                  <a:pt x="298622" y="143161"/>
                </a:cubicBezTo>
                <a:cubicBezTo>
                  <a:pt x="259723" y="75702"/>
                  <a:pt x="316126" y="-3108"/>
                  <a:pt x="388412" y="95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374875" y="4373198"/>
            <a:ext cx="2924531" cy="1916477"/>
          </a:xfrm>
          <a:custGeom>
            <a:avLst/>
            <a:gdLst>
              <a:gd name="connsiteX0" fmla="*/ 1507166 w 2924531"/>
              <a:gd name="connsiteY0" fmla="*/ 0 h 1916477"/>
              <a:gd name="connsiteX1" fmla="*/ 1559006 w 2924531"/>
              <a:gd name="connsiteY1" fmla="*/ 0 h 1916477"/>
              <a:gd name="connsiteX2" fmla="*/ 1574297 w 2924531"/>
              <a:gd name="connsiteY2" fmla="*/ 3325 h 1916477"/>
              <a:gd name="connsiteX3" fmla="*/ 1610111 w 2924531"/>
              <a:gd name="connsiteY3" fmla="*/ 34536 h 1916477"/>
              <a:gd name="connsiteX4" fmla="*/ 2339554 w 2924531"/>
              <a:gd name="connsiteY4" fmla="*/ 410924 h 1916477"/>
              <a:gd name="connsiteX5" fmla="*/ 2781371 w 2924531"/>
              <a:gd name="connsiteY5" fmla="*/ 292377 h 1916477"/>
              <a:gd name="connsiteX6" fmla="*/ 2917771 w 2924531"/>
              <a:gd name="connsiteY6" fmla="*/ 413888 h 1916477"/>
              <a:gd name="connsiteX7" fmla="*/ 2891084 w 2924531"/>
              <a:gd name="connsiteY7" fmla="*/ 479089 h 1916477"/>
              <a:gd name="connsiteX8" fmla="*/ 1349173 w 2924531"/>
              <a:gd name="connsiteY8" fmla="*/ 1827567 h 1916477"/>
              <a:gd name="connsiteX9" fmla="*/ 779852 w 2924531"/>
              <a:gd name="connsiteY9" fmla="*/ 1913514 h 1916477"/>
              <a:gd name="connsiteX10" fmla="*/ 741304 w 2924531"/>
              <a:gd name="connsiteY10" fmla="*/ 1916477 h 1916477"/>
              <a:gd name="connsiteX11" fmla="*/ 729443 w 2924531"/>
              <a:gd name="connsiteY11" fmla="*/ 1913514 h 1916477"/>
              <a:gd name="connsiteX12" fmla="*/ 0 w 2924531"/>
              <a:gd name="connsiteY12" fmla="*/ 1175556 h 1916477"/>
              <a:gd name="connsiteX13" fmla="*/ 741304 w 2924531"/>
              <a:gd name="connsiteY13" fmla="*/ 434634 h 1916477"/>
              <a:gd name="connsiteX14" fmla="*/ 1091199 w 2924531"/>
              <a:gd name="connsiteY14" fmla="*/ 351651 h 1916477"/>
              <a:gd name="connsiteX15" fmla="*/ 1452955 w 2924531"/>
              <a:gd name="connsiteY15" fmla="*/ 37500 h 1916477"/>
              <a:gd name="connsiteX16" fmla="*/ 1487102 w 2924531"/>
              <a:gd name="connsiteY16" fmla="*/ 5362 h 191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924531" h="1916477">
                <a:moveTo>
                  <a:pt x="1507166" y="0"/>
                </a:moveTo>
                <a:lnTo>
                  <a:pt x="1559006" y="0"/>
                </a:lnTo>
                <a:lnTo>
                  <a:pt x="1574297" y="3325"/>
                </a:lnTo>
                <a:cubicBezTo>
                  <a:pt x="1588058" y="10086"/>
                  <a:pt x="1600474" y="20459"/>
                  <a:pt x="1610111" y="34536"/>
                </a:cubicBezTo>
                <a:cubicBezTo>
                  <a:pt x="1773198" y="262740"/>
                  <a:pt x="2037102" y="410924"/>
                  <a:pt x="2339554" y="410924"/>
                </a:cubicBezTo>
                <a:cubicBezTo>
                  <a:pt x="2499676" y="410924"/>
                  <a:pt x="2650902" y="369433"/>
                  <a:pt x="2781371" y="292377"/>
                </a:cubicBezTo>
                <a:cubicBezTo>
                  <a:pt x="2858466" y="247922"/>
                  <a:pt x="2950388" y="327941"/>
                  <a:pt x="2917771" y="413888"/>
                </a:cubicBezTo>
                <a:cubicBezTo>
                  <a:pt x="2908875" y="434634"/>
                  <a:pt x="2899979" y="458343"/>
                  <a:pt x="2891084" y="479089"/>
                </a:cubicBezTo>
                <a:cubicBezTo>
                  <a:pt x="2609389" y="1134064"/>
                  <a:pt x="2045998" y="1634927"/>
                  <a:pt x="1349173" y="1827567"/>
                </a:cubicBezTo>
                <a:cubicBezTo>
                  <a:pt x="1168295" y="1877949"/>
                  <a:pt x="978521" y="1907586"/>
                  <a:pt x="779852" y="1913514"/>
                </a:cubicBezTo>
                <a:cubicBezTo>
                  <a:pt x="767991" y="1913514"/>
                  <a:pt x="753165" y="1916477"/>
                  <a:pt x="741304" y="1916477"/>
                </a:cubicBezTo>
                <a:cubicBezTo>
                  <a:pt x="735373" y="1916477"/>
                  <a:pt x="732408" y="1913514"/>
                  <a:pt x="729443" y="1913514"/>
                </a:cubicBezTo>
                <a:cubicBezTo>
                  <a:pt x="326174" y="1910550"/>
                  <a:pt x="0" y="1581581"/>
                  <a:pt x="0" y="1175556"/>
                </a:cubicBezTo>
                <a:cubicBezTo>
                  <a:pt x="0" y="766567"/>
                  <a:pt x="332104" y="434634"/>
                  <a:pt x="741304" y="434634"/>
                </a:cubicBezTo>
                <a:cubicBezTo>
                  <a:pt x="865843" y="431670"/>
                  <a:pt x="984451" y="402033"/>
                  <a:pt x="1091199" y="351651"/>
                </a:cubicBezTo>
                <a:cubicBezTo>
                  <a:pt x="1236494" y="280522"/>
                  <a:pt x="1361033" y="173830"/>
                  <a:pt x="1452955" y="37500"/>
                </a:cubicBezTo>
                <a:cubicBezTo>
                  <a:pt x="1461851" y="23422"/>
                  <a:pt x="1473712" y="12679"/>
                  <a:pt x="1487102" y="5362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96100" y="1562100"/>
            <a:ext cx="2942988" cy="1900759"/>
          </a:xfrm>
          <a:custGeom>
            <a:avLst/>
            <a:gdLst>
              <a:gd name="connsiteX0" fmla="*/ 2192660 w 2942988"/>
              <a:gd name="connsiteY0" fmla="*/ 0 h 1900759"/>
              <a:gd name="connsiteX1" fmla="*/ 2198591 w 2942988"/>
              <a:gd name="connsiteY1" fmla="*/ 0 h 1900759"/>
              <a:gd name="connsiteX2" fmla="*/ 2201557 w 2942988"/>
              <a:gd name="connsiteY2" fmla="*/ 0 h 1900759"/>
              <a:gd name="connsiteX3" fmla="*/ 2219351 w 2942988"/>
              <a:gd name="connsiteY3" fmla="*/ 0 h 1900759"/>
              <a:gd name="connsiteX4" fmla="*/ 2222317 w 2942988"/>
              <a:gd name="connsiteY4" fmla="*/ 0 h 1900759"/>
              <a:gd name="connsiteX5" fmla="*/ 2942988 w 2942988"/>
              <a:gd name="connsiteY5" fmla="*/ 737926 h 1900759"/>
              <a:gd name="connsiteX6" fmla="*/ 2219351 w 2942988"/>
              <a:gd name="connsiteY6" fmla="*/ 1478815 h 1900759"/>
              <a:gd name="connsiteX7" fmla="*/ 2192660 w 2942988"/>
              <a:gd name="connsiteY7" fmla="*/ 1478815 h 1900759"/>
              <a:gd name="connsiteX8" fmla="*/ 1833807 w 2942988"/>
              <a:gd name="connsiteY8" fmla="*/ 1552904 h 1900759"/>
              <a:gd name="connsiteX9" fmla="*/ 1466057 w 2942988"/>
              <a:gd name="connsiteY9" fmla="*/ 1858151 h 1900759"/>
              <a:gd name="connsiteX10" fmla="*/ 1308874 w 2942988"/>
              <a:gd name="connsiteY10" fmla="*/ 1861114 h 1900759"/>
              <a:gd name="connsiteX11" fmla="*/ 567442 w 2942988"/>
              <a:gd name="connsiteY11" fmla="*/ 1466961 h 1900759"/>
              <a:gd name="connsiteX12" fmla="*/ 143343 w 2942988"/>
              <a:gd name="connsiteY12" fmla="*/ 1573649 h 1900759"/>
              <a:gd name="connsiteX13" fmla="*/ 6920 w 2942988"/>
              <a:gd name="connsiteY13" fmla="*/ 1452143 h 1900759"/>
              <a:gd name="connsiteX14" fmla="*/ 33612 w 2942988"/>
              <a:gd name="connsiteY14" fmla="*/ 1398799 h 1900759"/>
              <a:gd name="connsiteX15" fmla="*/ 1605446 w 2942988"/>
              <a:gd name="connsiteY15" fmla="*/ 71125 h 1900759"/>
              <a:gd name="connsiteX16" fmla="*/ 2192660 w 2942988"/>
              <a:gd name="connsiteY16" fmla="*/ 0 h 190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942988" h="1900759">
                <a:moveTo>
                  <a:pt x="2192660" y="0"/>
                </a:moveTo>
                <a:cubicBezTo>
                  <a:pt x="2195625" y="0"/>
                  <a:pt x="2195625" y="0"/>
                  <a:pt x="2198591" y="0"/>
                </a:cubicBezTo>
                <a:cubicBezTo>
                  <a:pt x="2198591" y="0"/>
                  <a:pt x="2201557" y="0"/>
                  <a:pt x="2201557" y="0"/>
                </a:cubicBezTo>
                <a:cubicBezTo>
                  <a:pt x="2207488" y="0"/>
                  <a:pt x="2213420" y="0"/>
                  <a:pt x="2219351" y="0"/>
                </a:cubicBezTo>
                <a:cubicBezTo>
                  <a:pt x="2219351" y="0"/>
                  <a:pt x="2219351" y="0"/>
                  <a:pt x="2222317" y="0"/>
                </a:cubicBezTo>
                <a:cubicBezTo>
                  <a:pt x="2622690" y="8891"/>
                  <a:pt x="2942988" y="334882"/>
                  <a:pt x="2942988" y="737926"/>
                </a:cubicBezTo>
                <a:cubicBezTo>
                  <a:pt x="2942988" y="1140970"/>
                  <a:pt x="2619724" y="1469925"/>
                  <a:pt x="2219351" y="1478815"/>
                </a:cubicBezTo>
                <a:cubicBezTo>
                  <a:pt x="2210454" y="1478815"/>
                  <a:pt x="2201557" y="1478815"/>
                  <a:pt x="2192660" y="1478815"/>
                </a:cubicBezTo>
                <a:cubicBezTo>
                  <a:pt x="2065134" y="1478815"/>
                  <a:pt x="1943539" y="1505487"/>
                  <a:pt x="1833807" y="1552904"/>
                </a:cubicBezTo>
                <a:cubicBezTo>
                  <a:pt x="1685521" y="1621066"/>
                  <a:pt x="1557994" y="1727754"/>
                  <a:pt x="1466057" y="1858151"/>
                </a:cubicBezTo>
                <a:cubicBezTo>
                  <a:pt x="1427503" y="1914458"/>
                  <a:pt x="1347428" y="1914458"/>
                  <a:pt x="1308874" y="1861114"/>
                </a:cubicBezTo>
                <a:cubicBezTo>
                  <a:pt x="1148724" y="1624030"/>
                  <a:pt x="875878" y="1466961"/>
                  <a:pt x="567442" y="1466961"/>
                </a:cubicBezTo>
                <a:cubicBezTo>
                  <a:pt x="413225" y="1466961"/>
                  <a:pt x="270870" y="1505487"/>
                  <a:pt x="143343" y="1573649"/>
                </a:cubicBezTo>
                <a:cubicBezTo>
                  <a:pt x="63269" y="1618102"/>
                  <a:pt x="-25703" y="1538086"/>
                  <a:pt x="6920" y="1452143"/>
                </a:cubicBezTo>
                <a:cubicBezTo>
                  <a:pt x="15817" y="1434362"/>
                  <a:pt x="24714" y="1416581"/>
                  <a:pt x="33612" y="1398799"/>
                </a:cubicBezTo>
                <a:cubicBezTo>
                  <a:pt x="324253" y="746817"/>
                  <a:pt x="902569" y="251902"/>
                  <a:pt x="1605446" y="71125"/>
                </a:cubicBezTo>
                <a:cubicBezTo>
                  <a:pt x="1795253" y="23709"/>
                  <a:pt x="1990990" y="0"/>
                  <a:pt x="2192660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43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5" grpId="0" animBg="1"/>
      <p:bldP spid="17" grpId="0" animBg="1"/>
      <p:bldP spid="11" grpId="0" animBg="1"/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72090" y="1340761"/>
            <a:ext cx="1447821" cy="2443970"/>
          </a:xfrm>
          <a:custGeom>
            <a:avLst/>
            <a:gdLst>
              <a:gd name="connsiteX0" fmla="*/ 540678 w 1081356"/>
              <a:gd name="connsiteY0" fmla="*/ 0 h 1825365"/>
              <a:gd name="connsiteX1" fmla="*/ 607019 w 1081356"/>
              <a:gd name="connsiteY1" fmla="*/ 19868 h 1825365"/>
              <a:gd name="connsiteX2" fmla="*/ 1015015 w 1081356"/>
              <a:gd name="connsiteY2" fmla="*/ 251660 h 1825365"/>
              <a:gd name="connsiteX3" fmla="*/ 1081356 w 1081356"/>
              <a:gd name="connsiteY3" fmla="*/ 367556 h 1825365"/>
              <a:gd name="connsiteX4" fmla="*/ 1081356 w 1081356"/>
              <a:gd name="connsiteY4" fmla="*/ 368624 h 1825365"/>
              <a:gd name="connsiteX5" fmla="*/ 1081356 w 1081356"/>
              <a:gd name="connsiteY5" fmla="*/ 376093 h 1825365"/>
              <a:gd name="connsiteX6" fmla="*/ 1081356 w 1081356"/>
              <a:gd name="connsiteY6" fmla="*/ 396369 h 1825365"/>
              <a:gd name="connsiteX7" fmla="*/ 1081356 w 1081356"/>
              <a:gd name="connsiteY7" fmla="*/ 435852 h 1825365"/>
              <a:gd name="connsiteX8" fmla="*/ 1081356 w 1081356"/>
              <a:gd name="connsiteY8" fmla="*/ 500947 h 1825365"/>
              <a:gd name="connsiteX9" fmla="*/ 1081356 w 1081356"/>
              <a:gd name="connsiteY9" fmla="*/ 598055 h 1825365"/>
              <a:gd name="connsiteX10" fmla="*/ 1081356 w 1081356"/>
              <a:gd name="connsiteY10" fmla="*/ 733580 h 1825365"/>
              <a:gd name="connsiteX11" fmla="*/ 1081356 w 1081356"/>
              <a:gd name="connsiteY11" fmla="*/ 817750 h 1825365"/>
              <a:gd name="connsiteX12" fmla="*/ 1081356 w 1081356"/>
              <a:gd name="connsiteY12" fmla="*/ 913924 h 1825365"/>
              <a:gd name="connsiteX13" fmla="*/ 1081356 w 1081356"/>
              <a:gd name="connsiteY13" fmla="*/ 914991 h 1825365"/>
              <a:gd name="connsiteX14" fmla="*/ 1081356 w 1081356"/>
              <a:gd name="connsiteY14" fmla="*/ 922461 h 1825365"/>
              <a:gd name="connsiteX15" fmla="*/ 1081356 w 1081356"/>
              <a:gd name="connsiteY15" fmla="*/ 942737 h 1825365"/>
              <a:gd name="connsiteX16" fmla="*/ 1081356 w 1081356"/>
              <a:gd name="connsiteY16" fmla="*/ 982220 h 1825365"/>
              <a:gd name="connsiteX17" fmla="*/ 1081356 w 1081356"/>
              <a:gd name="connsiteY17" fmla="*/ 1047315 h 1825365"/>
              <a:gd name="connsiteX18" fmla="*/ 1081356 w 1081356"/>
              <a:gd name="connsiteY18" fmla="*/ 1144423 h 1825365"/>
              <a:gd name="connsiteX19" fmla="*/ 1081356 w 1081356"/>
              <a:gd name="connsiteY19" fmla="*/ 1279948 h 1825365"/>
              <a:gd name="connsiteX20" fmla="*/ 1081356 w 1081356"/>
              <a:gd name="connsiteY20" fmla="*/ 1364118 h 1825365"/>
              <a:gd name="connsiteX21" fmla="*/ 1081356 w 1081356"/>
              <a:gd name="connsiteY21" fmla="*/ 1460292 h 1825365"/>
              <a:gd name="connsiteX22" fmla="*/ 1015015 w 1081356"/>
              <a:gd name="connsiteY22" fmla="*/ 1572877 h 1825365"/>
              <a:gd name="connsiteX23" fmla="*/ 607019 w 1081356"/>
              <a:gd name="connsiteY23" fmla="*/ 1807981 h 1825365"/>
              <a:gd name="connsiteX24" fmla="*/ 474337 w 1081356"/>
              <a:gd name="connsiteY24" fmla="*/ 1807981 h 1825365"/>
              <a:gd name="connsiteX25" fmla="*/ 66341 w 1081356"/>
              <a:gd name="connsiteY25" fmla="*/ 1572877 h 1825365"/>
              <a:gd name="connsiteX26" fmla="*/ 0 w 1081356"/>
              <a:gd name="connsiteY26" fmla="*/ 1460292 h 1825365"/>
              <a:gd name="connsiteX27" fmla="*/ 0 w 1081356"/>
              <a:gd name="connsiteY27" fmla="*/ 1459225 h 1825365"/>
              <a:gd name="connsiteX28" fmla="*/ 0 w 1081356"/>
              <a:gd name="connsiteY28" fmla="*/ 1451755 h 1825365"/>
              <a:gd name="connsiteX29" fmla="*/ 0 w 1081356"/>
              <a:gd name="connsiteY29" fmla="*/ 1431480 h 1825365"/>
              <a:gd name="connsiteX30" fmla="*/ 0 w 1081356"/>
              <a:gd name="connsiteY30" fmla="*/ 1391996 h 1825365"/>
              <a:gd name="connsiteX31" fmla="*/ 0 w 1081356"/>
              <a:gd name="connsiteY31" fmla="*/ 1326902 h 1825365"/>
              <a:gd name="connsiteX32" fmla="*/ 0 w 1081356"/>
              <a:gd name="connsiteY32" fmla="*/ 1229793 h 1825365"/>
              <a:gd name="connsiteX33" fmla="*/ 0 w 1081356"/>
              <a:gd name="connsiteY33" fmla="*/ 1094268 h 1825365"/>
              <a:gd name="connsiteX34" fmla="*/ 0 w 1081356"/>
              <a:gd name="connsiteY34" fmla="*/ 1010099 h 1825365"/>
              <a:gd name="connsiteX35" fmla="*/ 0 w 1081356"/>
              <a:gd name="connsiteY35" fmla="*/ 913924 h 1825365"/>
              <a:gd name="connsiteX36" fmla="*/ 0 w 1081356"/>
              <a:gd name="connsiteY36" fmla="*/ 912857 h 1825365"/>
              <a:gd name="connsiteX37" fmla="*/ 0 w 1081356"/>
              <a:gd name="connsiteY37" fmla="*/ 905387 h 1825365"/>
              <a:gd name="connsiteX38" fmla="*/ 0 w 1081356"/>
              <a:gd name="connsiteY38" fmla="*/ 885112 h 1825365"/>
              <a:gd name="connsiteX39" fmla="*/ 0 w 1081356"/>
              <a:gd name="connsiteY39" fmla="*/ 845628 h 1825365"/>
              <a:gd name="connsiteX40" fmla="*/ 0 w 1081356"/>
              <a:gd name="connsiteY40" fmla="*/ 780534 h 1825365"/>
              <a:gd name="connsiteX41" fmla="*/ 0 w 1081356"/>
              <a:gd name="connsiteY41" fmla="*/ 683425 h 1825365"/>
              <a:gd name="connsiteX42" fmla="*/ 0 w 1081356"/>
              <a:gd name="connsiteY42" fmla="*/ 547901 h 1825365"/>
              <a:gd name="connsiteX43" fmla="*/ 0 w 1081356"/>
              <a:gd name="connsiteY43" fmla="*/ 463731 h 1825365"/>
              <a:gd name="connsiteX44" fmla="*/ 0 w 1081356"/>
              <a:gd name="connsiteY44" fmla="*/ 367556 h 1825365"/>
              <a:gd name="connsiteX45" fmla="*/ 66341 w 1081356"/>
              <a:gd name="connsiteY45" fmla="*/ 251660 h 1825365"/>
              <a:gd name="connsiteX46" fmla="*/ 474337 w 1081356"/>
              <a:gd name="connsiteY46" fmla="*/ 19868 h 1825365"/>
              <a:gd name="connsiteX47" fmla="*/ 540678 w 1081356"/>
              <a:gd name="connsiteY47" fmla="*/ 0 h 182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081356" h="1825365">
                <a:moveTo>
                  <a:pt x="540678" y="0"/>
                </a:moveTo>
                <a:cubicBezTo>
                  <a:pt x="563898" y="0"/>
                  <a:pt x="587117" y="6622"/>
                  <a:pt x="607019" y="19868"/>
                </a:cubicBezTo>
                <a:cubicBezTo>
                  <a:pt x="607019" y="19868"/>
                  <a:pt x="607019" y="19868"/>
                  <a:pt x="1015015" y="251660"/>
                </a:cubicBezTo>
                <a:cubicBezTo>
                  <a:pt x="1054820" y="278151"/>
                  <a:pt x="1081356" y="321198"/>
                  <a:pt x="1081356" y="367556"/>
                </a:cubicBezTo>
                <a:lnTo>
                  <a:pt x="1081356" y="368624"/>
                </a:lnTo>
                <a:lnTo>
                  <a:pt x="1081356" y="376093"/>
                </a:lnTo>
                <a:lnTo>
                  <a:pt x="1081356" y="396369"/>
                </a:lnTo>
                <a:lnTo>
                  <a:pt x="1081356" y="435852"/>
                </a:lnTo>
                <a:lnTo>
                  <a:pt x="1081356" y="500947"/>
                </a:lnTo>
                <a:lnTo>
                  <a:pt x="1081356" y="598055"/>
                </a:lnTo>
                <a:lnTo>
                  <a:pt x="1081356" y="733580"/>
                </a:lnTo>
                <a:lnTo>
                  <a:pt x="1081356" y="817750"/>
                </a:lnTo>
                <a:lnTo>
                  <a:pt x="1081356" y="913924"/>
                </a:lnTo>
                <a:lnTo>
                  <a:pt x="1081356" y="914991"/>
                </a:lnTo>
                <a:lnTo>
                  <a:pt x="1081356" y="922461"/>
                </a:lnTo>
                <a:lnTo>
                  <a:pt x="1081356" y="942737"/>
                </a:lnTo>
                <a:lnTo>
                  <a:pt x="1081356" y="982220"/>
                </a:lnTo>
                <a:lnTo>
                  <a:pt x="1081356" y="1047315"/>
                </a:lnTo>
                <a:lnTo>
                  <a:pt x="1081356" y="1144423"/>
                </a:lnTo>
                <a:lnTo>
                  <a:pt x="1081356" y="1279948"/>
                </a:lnTo>
                <a:lnTo>
                  <a:pt x="1081356" y="1364118"/>
                </a:lnTo>
                <a:lnTo>
                  <a:pt x="1081356" y="1460292"/>
                </a:lnTo>
                <a:cubicBezTo>
                  <a:pt x="1081356" y="1506651"/>
                  <a:pt x="1054820" y="1549698"/>
                  <a:pt x="1015015" y="1572877"/>
                </a:cubicBezTo>
                <a:cubicBezTo>
                  <a:pt x="1015015" y="1572877"/>
                  <a:pt x="1015015" y="1572877"/>
                  <a:pt x="607019" y="1807981"/>
                </a:cubicBezTo>
                <a:cubicBezTo>
                  <a:pt x="567215" y="1831160"/>
                  <a:pt x="514142" y="1831160"/>
                  <a:pt x="474337" y="1807981"/>
                </a:cubicBezTo>
                <a:cubicBezTo>
                  <a:pt x="474337" y="1807981"/>
                  <a:pt x="474337" y="1807981"/>
                  <a:pt x="66341" y="1572877"/>
                </a:cubicBezTo>
                <a:cubicBezTo>
                  <a:pt x="26537" y="1549698"/>
                  <a:pt x="0" y="1506651"/>
                  <a:pt x="0" y="1460292"/>
                </a:cubicBezTo>
                <a:lnTo>
                  <a:pt x="0" y="1459225"/>
                </a:lnTo>
                <a:lnTo>
                  <a:pt x="0" y="1451755"/>
                </a:lnTo>
                <a:lnTo>
                  <a:pt x="0" y="1431480"/>
                </a:lnTo>
                <a:lnTo>
                  <a:pt x="0" y="1391996"/>
                </a:lnTo>
                <a:lnTo>
                  <a:pt x="0" y="1326902"/>
                </a:lnTo>
                <a:lnTo>
                  <a:pt x="0" y="1229793"/>
                </a:lnTo>
                <a:lnTo>
                  <a:pt x="0" y="1094268"/>
                </a:lnTo>
                <a:lnTo>
                  <a:pt x="0" y="1010099"/>
                </a:lnTo>
                <a:lnTo>
                  <a:pt x="0" y="913924"/>
                </a:lnTo>
                <a:lnTo>
                  <a:pt x="0" y="912857"/>
                </a:lnTo>
                <a:lnTo>
                  <a:pt x="0" y="905387"/>
                </a:lnTo>
                <a:lnTo>
                  <a:pt x="0" y="885112"/>
                </a:lnTo>
                <a:lnTo>
                  <a:pt x="0" y="845628"/>
                </a:lnTo>
                <a:lnTo>
                  <a:pt x="0" y="780534"/>
                </a:lnTo>
                <a:lnTo>
                  <a:pt x="0" y="683425"/>
                </a:lnTo>
                <a:lnTo>
                  <a:pt x="0" y="547901"/>
                </a:lnTo>
                <a:lnTo>
                  <a:pt x="0" y="463731"/>
                </a:lnTo>
                <a:lnTo>
                  <a:pt x="0" y="367556"/>
                </a:lnTo>
                <a:cubicBezTo>
                  <a:pt x="0" y="321198"/>
                  <a:pt x="26537" y="278151"/>
                  <a:pt x="66341" y="251660"/>
                </a:cubicBezTo>
                <a:cubicBezTo>
                  <a:pt x="66341" y="251660"/>
                  <a:pt x="66341" y="251660"/>
                  <a:pt x="474337" y="19868"/>
                </a:cubicBezTo>
                <a:cubicBezTo>
                  <a:pt x="494240" y="6622"/>
                  <a:pt x="517459" y="0"/>
                  <a:pt x="540678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593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127930" y="2829914"/>
            <a:ext cx="5943909" cy="2275006"/>
          </a:xfrm>
          <a:custGeom>
            <a:avLst/>
            <a:gdLst>
              <a:gd name="connsiteX0" fmla="*/ 4014320 w 5943909"/>
              <a:gd name="connsiteY0" fmla="*/ 770654 h 2275006"/>
              <a:gd name="connsiteX1" fmla="*/ 4093346 w 5943909"/>
              <a:gd name="connsiteY1" fmla="*/ 802627 h 2275006"/>
              <a:gd name="connsiteX2" fmla="*/ 4869678 w 5943909"/>
              <a:gd name="connsiteY2" fmla="*/ 1579830 h 2275006"/>
              <a:gd name="connsiteX3" fmla="*/ 4869678 w 5943909"/>
              <a:gd name="connsiteY3" fmla="*/ 1740517 h 2275006"/>
              <a:gd name="connsiteX4" fmla="*/ 4565041 w 5943909"/>
              <a:gd name="connsiteY4" fmla="*/ 2045495 h 2275006"/>
              <a:gd name="connsiteX5" fmla="*/ 3461143 w 5943909"/>
              <a:gd name="connsiteY5" fmla="*/ 2045495 h 2275006"/>
              <a:gd name="connsiteX6" fmla="*/ 3156506 w 5943909"/>
              <a:gd name="connsiteY6" fmla="*/ 1740517 h 2275006"/>
              <a:gd name="connsiteX7" fmla="*/ 3156506 w 5943909"/>
              <a:gd name="connsiteY7" fmla="*/ 1579830 h 2275006"/>
              <a:gd name="connsiteX8" fmla="*/ 3932838 w 5943909"/>
              <a:gd name="connsiteY8" fmla="*/ 802627 h 2275006"/>
              <a:gd name="connsiteX9" fmla="*/ 4014320 w 5943909"/>
              <a:gd name="connsiteY9" fmla="*/ 770654 h 2275006"/>
              <a:gd name="connsiteX10" fmla="*/ 1931137 w 5943909"/>
              <a:gd name="connsiteY10" fmla="*/ 766493 h 2275006"/>
              <a:gd name="connsiteX11" fmla="*/ 2009753 w 5943909"/>
              <a:gd name="connsiteY11" fmla="*/ 798484 h 2275006"/>
              <a:gd name="connsiteX12" fmla="*/ 2789361 w 5943909"/>
              <a:gd name="connsiteY12" fmla="*/ 1582682 h 2275006"/>
              <a:gd name="connsiteX13" fmla="*/ 2789361 w 5943909"/>
              <a:gd name="connsiteY13" fmla="*/ 1736896 h 2275006"/>
              <a:gd name="connsiteX14" fmla="*/ 2481448 w 5943909"/>
              <a:gd name="connsiteY14" fmla="*/ 2048606 h 2275006"/>
              <a:gd name="connsiteX15" fmla="*/ 2079655 w 5943909"/>
              <a:gd name="connsiteY15" fmla="*/ 2260856 h 2275006"/>
              <a:gd name="connsiteX16" fmla="*/ 1931140 w 5943909"/>
              <a:gd name="connsiteY16" fmla="*/ 2275006 h 2275006"/>
              <a:gd name="connsiteX17" fmla="*/ 1931134 w 5943909"/>
              <a:gd name="connsiteY17" fmla="*/ 2275006 h 2275006"/>
              <a:gd name="connsiteX18" fmla="*/ 1782619 w 5943909"/>
              <a:gd name="connsiteY18" fmla="*/ 2260856 h 2275006"/>
              <a:gd name="connsiteX19" fmla="*/ 1380825 w 5943909"/>
              <a:gd name="connsiteY19" fmla="*/ 2048606 h 2275006"/>
              <a:gd name="connsiteX20" fmla="*/ 1072913 w 5943909"/>
              <a:gd name="connsiteY20" fmla="*/ 1736896 h 2275006"/>
              <a:gd name="connsiteX21" fmla="*/ 1072913 w 5943909"/>
              <a:gd name="connsiteY21" fmla="*/ 1582682 h 2275006"/>
              <a:gd name="connsiteX22" fmla="*/ 1852521 w 5943909"/>
              <a:gd name="connsiteY22" fmla="*/ 798484 h 2275006"/>
              <a:gd name="connsiteX23" fmla="*/ 1931137 w 5943909"/>
              <a:gd name="connsiteY23" fmla="*/ 766493 h 2275006"/>
              <a:gd name="connsiteX24" fmla="*/ 888360 w 5943909"/>
              <a:gd name="connsiteY24" fmla="*/ 2803 h 2275006"/>
              <a:gd name="connsiteX25" fmla="*/ 1443329 w 5943909"/>
              <a:gd name="connsiteY25" fmla="*/ 231536 h 2275006"/>
              <a:gd name="connsiteX26" fmla="*/ 1741496 w 5943909"/>
              <a:gd name="connsiteY26" fmla="*/ 533235 h 2275006"/>
              <a:gd name="connsiteX27" fmla="*/ 1741496 w 5943909"/>
              <a:gd name="connsiteY27" fmla="*/ 697202 h 2275006"/>
              <a:gd name="connsiteX28" fmla="*/ 968226 w 5943909"/>
              <a:gd name="connsiteY28" fmla="*/ 1471125 h 2275006"/>
              <a:gd name="connsiteX29" fmla="*/ 807674 w 5943909"/>
              <a:gd name="connsiteY29" fmla="*/ 1471125 h 2275006"/>
              <a:gd name="connsiteX30" fmla="*/ 34404 w 5943909"/>
              <a:gd name="connsiteY30" fmla="*/ 697202 h 2275006"/>
              <a:gd name="connsiteX31" fmla="*/ 34404 w 5943909"/>
              <a:gd name="connsiteY31" fmla="*/ 533235 h 2275006"/>
              <a:gd name="connsiteX32" fmla="*/ 335848 w 5943909"/>
              <a:gd name="connsiteY32" fmla="*/ 231536 h 2275006"/>
              <a:gd name="connsiteX33" fmla="*/ 888360 w 5943909"/>
              <a:gd name="connsiteY33" fmla="*/ 2803 h 2275006"/>
              <a:gd name="connsiteX34" fmla="*/ 2972933 w 5943909"/>
              <a:gd name="connsiteY34" fmla="*/ 1 h 2275006"/>
              <a:gd name="connsiteX35" fmla="*/ 3523244 w 5943909"/>
              <a:gd name="connsiteY35" fmla="*/ 228662 h 2275006"/>
              <a:gd name="connsiteX36" fmla="*/ 3831157 w 5943909"/>
              <a:gd name="connsiteY36" fmla="*/ 536823 h 2275006"/>
              <a:gd name="connsiteX37" fmla="*/ 3831157 w 5943909"/>
              <a:gd name="connsiteY37" fmla="*/ 694181 h 2275006"/>
              <a:gd name="connsiteX38" fmla="*/ 3051549 w 5943909"/>
              <a:gd name="connsiteY38" fmla="*/ 1474417 h 2275006"/>
              <a:gd name="connsiteX39" fmla="*/ 2894317 w 5943909"/>
              <a:gd name="connsiteY39" fmla="*/ 1474417 h 2275006"/>
              <a:gd name="connsiteX40" fmla="*/ 2114709 w 5943909"/>
              <a:gd name="connsiteY40" fmla="*/ 694181 h 2275006"/>
              <a:gd name="connsiteX41" fmla="*/ 2114709 w 5943909"/>
              <a:gd name="connsiteY41" fmla="*/ 536823 h 2275006"/>
              <a:gd name="connsiteX42" fmla="*/ 2422621 w 5943909"/>
              <a:gd name="connsiteY42" fmla="*/ 228662 h 2275006"/>
              <a:gd name="connsiteX43" fmla="*/ 2972933 w 5943909"/>
              <a:gd name="connsiteY43" fmla="*/ 1 h 2275006"/>
              <a:gd name="connsiteX44" fmla="*/ 5053749 w 5943909"/>
              <a:gd name="connsiteY44" fmla="*/ 0 h 2275006"/>
              <a:gd name="connsiteX45" fmla="*/ 5604060 w 5943909"/>
              <a:gd name="connsiteY45" fmla="*/ 228661 h 2275006"/>
              <a:gd name="connsiteX46" fmla="*/ 5911972 w 5943909"/>
              <a:gd name="connsiteY46" fmla="*/ 536822 h 2275006"/>
              <a:gd name="connsiteX47" fmla="*/ 5935926 w 5943909"/>
              <a:gd name="connsiteY47" fmla="*/ 573396 h 2275006"/>
              <a:gd name="connsiteX48" fmla="*/ 5943909 w 5943909"/>
              <a:gd name="connsiteY48" fmla="*/ 615496 h 2275006"/>
              <a:gd name="connsiteX49" fmla="*/ 5943909 w 5943909"/>
              <a:gd name="connsiteY49" fmla="*/ 615507 h 2275006"/>
              <a:gd name="connsiteX50" fmla="*/ 5935926 w 5943909"/>
              <a:gd name="connsiteY50" fmla="*/ 657607 h 2275006"/>
              <a:gd name="connsiteX51" fmla="*/ 5911972 w 5943909"/>
              <a:gd name="connsiteY51" fmla="*/ 694180 h 2275006"/>
              <a:gd name="connsiteX52" fmla="*/ 5132365 w 5943909"/>
              <a:gd name="connsiteY52" fmla="*/ 1474416 h 2275006"/>
              <a:gd name="connsiteX53" fmla="*/ 4975133 w 5943909"/>
              <a:gd name="connsiteY53" fmla="*/ 1474416 h 2275006"/>
              <a:gd name="connsiteX54" fmla="*/ 4195525 w 5943909"/>
              <a:gd name="connsiteY54" fmla="*/ 694180 h 2275006"/>
              <a:gd name="connsiteX55" fmla="*/ 4195525 w 5943909"/>
              <a:gd name="connsiteY55" fmla="*/ 536822 h 2275006"/>
              <a:gd name="connsiteX56" fmla="*/ 4503437 w 5943909"/>
              <a:gd name="connsiteY56" fmla="*/ 228661 h 2275006"/>
              <a:gd name="connsiteX57" fmla="*/ 5053749 w 5943909"/>
              <a:gd name="connsiteY57" fmla="*/ 0 h 2275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5943909" h="2275006">
                <a:moveTo>
                  <a:pt x="4014320" y="770654"/>
                </a:moveTo>
                <a:cubicBezTo>
                  <a:pt x="4043392" y="770654"/>
                  <a:pt x="4072054" y="781312"/>
                  <a:pt x="4093346" y="802627"/>
                </a:cubicBezTo>
                <a:cubicBezTo>
                  <a:pt x="4869678" y="1579830"/>
                  <a:pt x="4869678" y="1579830"/>
                  <a:pt x="4869678" y="1579830"/>
                </a:cubicBezTo>
                <a:cubicBezTo>
                  <a:pt x="4915537" y="1625740"/>
                  <a:pt x="4915537" y="1694606"/>
                  <a:pt x="4869678" y="1740517"/>
                </a:cubicBezTo>
                <a:cubicBezTo>
                  <a:pt x="4565041" y="2045495"/>
                  <a:pt x="4565041" y="2045495"/>
                  <a:pt x="4565041" y="2045495"/>
                </a:cubicBezTo>
                <a:cubicBezTo>
                  <a:pt x="4260404" y="2350473"/>
                  <a:pt x="3765779" y="2350473"/>
                  <a:pt x="3461143" y="2045495"/>
                </a:cubicBezTo>
                <a:cubicBezTo>
                  <a:pt x="3156506" y="1740517"/>
                  <a:pt x="3156506" y="1740517"/>
                  <a:pt x="3156506" y="1740517"/>
                </a:cubicBezTo>
                <a:cubicBezTo>
                  <a:pt x="3113922" y="1694606"/>
                  <a:pt x="3113922" y="1625740"/>
                  <a:pt x="3156506" y="1579830"/>
                </a:cubicBezTo>
                <a:cubicBezTo>
                  <a:pt x="3932838" y="802627"/>
                  <a:pt x="3932838" y="802627"/>
                  <a:pt x="3932838" y="802627"/>
                </a:cubicBezTo>
                <a:cubicBezTo>
                  <a:pt x="3955768" y="781312"/>
                  <a:pt x="3985249" y="770654"/>
                  <a:pt x="4014320" y="770654"/>
                </a:cubicBezTo>
                <a:close/>
                <a:moveTo>
                  <a:pt x="1931137" y="766493"/>
                </a:moveTo>
                <a:cubicBezTo>
                  <a:pt x="1959799" y="766493"/>
                  <a:pt x="1988461" y="777157"/>
                  <a:pt x="2009753" y="798484"/>
                </a:cubicBezTo>
                <a:cubicBezTo>
                  <a:pt x="2789361" y="1582682"/>
                  <a:pt x="2789361" y="1582682"/>
                  <a:pt x="2789361" y="1582682"/>
                </a:cubicBezTo>
                <a:cubicBezTo>
                  <a:pt x="2831944" y="1625337"/>
                  <a:pt x="2831944" y="1694241"/>
                  <a:pt x="2789361" y="1736896"/>
                </a:cubicBezTo>
                <a:cubicBezTo>
                  <a:pt x="2481448" y="2048606"/>
                  <a:pt x="2481448" y="2048606"/>
                  <a:pt x="2481448" y="2048606"/>
                </a:cubicBezTo>
                <a:cubicBezTo>
                  <a:pt x="2367209" y="2161806"/>
                  <a:pt x="2226714" y="2232556"/>
                  <a:pt x="2079655" y="2260856"/>
                </a:cubicBezTo>
                <a:lnTo>
                  <a:pt x="1931140" y="2275006"/>
                </a:lnTo>
                <a:lnTo>
                  <a:pt x="1931134" y="2275006"/>
                </a:lnTo>
                <a:lnTo>
                  <a:pt x="1782619" y="2260856"/>
                </a:lnTo>
                <a:cubicBezTo>
                  <a:pt x="1635559" y="2232556"/>
                  <a:pt x="1495064" y="2161806"/>
                  <a:pt x="1380825" y="2048606"/>
                </a:cubicBezTo>
                <a:cubicBezTo>
                  <a:pt x="1072913" y="1736896"/>
                  <a:pt x="1072913" y="1736896"/>
                  <a:pt x="1072913" y="1736896"/>
                </a:cubicBezTo>
                <a:cubicBezTo>
                  <a:pt x="1030329" y="1694241"/>
                  <a:pt x="1030329" y="1625337"/>
                  <a:pt x="1072913" y="1582682"/>
                </a:cubicBezTo>
                <a:cubicBezTo>
                  <a:pt x="1852521" y="798484"/>
                  <a:pt x="1852521" y="798484"/>
                  <a:pt x="1852521" y="798484"/>
                </a:cubicBezTo>
                <a:cubicBezTo>
                  <a:pt x="1873812" y="777157"/>
                  <a:pt x="1902475" y="766493"/>
                  <a:pt x="1931137" y="766493"/>
                </a:cubicBezTo>
                <a:close/>
                <a:moveTo>
                  <a:pt x="888360" y="2803"/>
                </a:moveTo>
                <a:cubicBezTo>
                  <a:pt x="1088640" y="2803"/>
                  <a:pt x="1289330" y="79047"/>
                  <a:pt x="1443329" y="231536"/>
                </a:cubicBezTo>
                <a:cubicBezTo>
                  <a:pt x="1741496" y="533235"/>
                  <a:pt x="1741496" y="533235"/>
                  <a:pt x="1741496" y="533235"/>
                </a:cubicBezTo>
                <a:cubicBezTo>
                  <a:pt x="1787368" y="579146"/>
                  <a:pt x="1787368" y="651291"/>
                  <a:pt x="1741496" y="697202"/>
                </a:cubicBezTo>
                <a:cubicBezTo>
                  <a:pt x="968226" y="1471125"/>
                  <a:pt x="968226" y="1471125"/>
                  <a:pt x="968226" y="1471125"/>
                </a:cubicBezTo>
                <a:cubicBezTo>
                  <a:pt x="925631" y="1517035"/>
                  <a:pt x="850270" y="1517035"/>
                  <a:pt x="807674" y="1471125"/>
                </a:cubicBezTo>
                <a:cubicBezTo>
                  <a:pt x="34404" y="697202"/>
                  <a:pt x="34404" y="697202"/>
                  <a:pt x="34404" y="697202"/>
                </a:cubicBezTo>
                <a:cubicBezTo>
                  <a:pt x="-11468" y="651291"/>
                  <a:pt x="-11468" y="579146"/>
                  <a:pt x="34404" y="533235"/>
                </a:cubicBezTo>
                <a:cubicBezTo>
                  <a:pt x="335848" y="231536"/>
                  <a:pt x="335848" y="231536"/>
                  <a:pt x="335848" y="231536"/>
                </a:cubicBezTo>
                <a:cubicBezTo>
                  <a:pt x="488209" y="79047"/>
                  <a:pt x="688080" y="2803"/>
                  <a:pt x="888360" y="2803"/>
                </a:cubicBezTo>
                <a:close/>
                <a:moveTo>
                  <a:pt x="2972933" y="1"/>
                </a:moveTo>
                <a:cubicBezTo>
                  <a:pt x="3171929" y="1"/>
                  <a:pt x="3370926" y="76221"/>
                  <a:pt x="3523244" y="228662"/>
                </a:cubicBezTo>
                <a:cubicBezTo>
                  <a:pt x="3831157" y="536823"/>
                  <a:pt x="3831157" y="536823"/>
                  <a:pt x="3831157" y="536823"/>
                </a:cubicBezTo>
                <a:cubicBezTo>
                  <a:pt x="3873740" y="579441"/>
                  <a:pt x="3873740" y="651563"/>
                  <a:pt x="3831157" y="694181"/>
                </a:cubicBezTo>
                <a:cubicBezTo>
                  <a:pt x="3051549" y="1474417"/>
                  <a:pt x="3051549" y="1474417"/>
                  <a:pt x="3051549" y="1474417"/>
                </a:cubicBezTo>
                <a:cubicBezTo>
                  <a:pt x="3008965" y="1517035"/>
                  <a:pt x="2936900" y="1517035"/>
                  <a:pt x="2894317" y="1474417"/>
                </a:cubicBezTo>
                <a:cubicBezTo>
                  <a:pt x="2114709" y="694181"/>
                  <a:pt x="2114709" y="694181"/>
                  <a:pt x="2114709" y="694181"/>
                </a:cubicBezTo>
                <a:cubicBezTo>
                  <a:pt x="2072125" y="651563"/>
                  <a:pt x="2072125" y="579441"/>
                  <a:pt x="2114709" y="536823"/>
                </a:cubicBezTo>
                <a:cubicBezTo>
                  <a:pt x="2422621" y="228662"/>
                  <a:pt x="2422621" y="228662"/>
                  <a:pt x="2422621" y="228662"/>
                </a:cubicBezTo>
                <a:cubicBezTo>
                  <a:pt x="2574940" y="76221"/>
                  <a:pt x="2773936" y="1"/>
                  <a:pt x="2972933" y="1"/>
                </a:cubicBezTo>
                <a:close/>
                <a:moveTo>
                  <a:pt x="5053749" y="0"/>
                </a:moveTo>
                <a:cubicBezTo>
                  <a:pt x="5252745" y="0"/>
                  <a:pt x="5451742" y="76220"/>
                  <a:pt x="5604060" y="228661"/>
                </a:cubicBezTo>
                <a:cubicBezTo>
                  <a:pt x="5911972" y="536822"/>
                  <a:pt x="5911972" y="536822"/>
                  <a:pt x="5911972" y="536822"/>
                </a:cubicBezTo>
                <a:cubicBezTo>
                  <a:pt x="5922618" y="547477"/>
                  <a:pt x="5930603" y="559975"/>
                  <a:pt x="5935926" y="573396"/>
                </a:cubicBezTo>
                <a:lnTo>
                  <a:pt x="5943909" y="615496"/>
                </a:lnTo>
                <a:lnTo>
                  <a:pt x="5943909" y="615507"/>
                </a:lnTo>
                <a:lnTo>
                  <a:pt x="5935926" y="657607"/>
                </a:lnTo>
                <a:cubicBezTo>
                  <a:pt x="5930603" y="671027"/>
                  <a:pt x="5922618" y="683526"/>
                  <a:pt x="5911972" y="694180"/>
                </a:cubicBezTo>
                <a:cubicBezTo>
                  <a:pt x="5132365" y="1474416"/>
                  <a:pt x="5132365" y="1474416"/>
                  <a:pt x="5132365" y="1474416"/>
                </a:cubicBezTo>
                <a:cubicBezTo>
                  <a:pt x="5089781" y="1517034"/>
                  <a:pt x="5017716" y="1517034"/>
                  <a:pt x="4975133" y="1474416"/>
                </a:cubicBezTo>
                <a:cubicBezTo>
                  <a:pt x="4195525" y="694180"/>
                  <a:pt x="4195525" y="694180"/>
                  <a:pt x="4195525" y="694180"/>
                </a:cubicBezTo>
                <a:cubicBezTo>
                  <a:pt x="4152941" y="651562"/>
                  <a:pt x="4152941" y="579440"/>
                  <a:pt x="4195525" y="536822"/>
                </a:cubicBezTo>
                <a:cubicBezTo>
                  <a:pt x="4503437" y="228661"/>
                  <a:pt x="4503437" y="228661"/>
                  <a:pt x="4503437" y="228661"/>
                </a:cubicBezTo>
                <a:cubicBezTo>
                  <a:pt x="4655756" y="76220"/>
                  <a:pt x="4854752" y="0"/>
                  <a:pt x="5053749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269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 wide imag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56C98A28-F39B-4CD9-84F5-3DA36D1D15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699" y="1562100"/>
            <a:ext cx="10134601" cy="2665462"/>
          </a:xfrm>
          <a:prstGeom prst="roundRect">
            <a:avLst>
              <a:gd name="adj" fmla="val 9670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334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65451" y="3978909"/>
            <a:ext cx="1889125" cy="2134990"/>
          </a:xfrm>
          <a:custGeom>
            <a:avLst/>
            <a:gdLst>
              <a:gd name="connsiteX0" fmla="*/ 130930 w 1889125"/>
              <a:gd name="connsiteY0" fmla="*/ 0 h 2134990"/>
              <a:gd name="connsiteX1" fmla="*/ 856653 w 1889125"/>
              <a:gd name="connsiteY1" fmla="*/ 0 h 2134990"/>
              <a:gd name="connsiteX2" fmla="*/ 1889125 w 1889125"/>
              <a:gd name="connsiteY2" fmla="*/ 1035906 h 2134990"/>
              <a:gd name="connsiteX3" fmla="*/ 1889125 w 1889125"/>
              <a:gd name="connsiteY3" fmla="*/ 1037820 h 2134990"/>
              <a:gd name="connsiteX4" fmla="*/ 1889125 w 1889125"/>
              <a:gd name="connsiteY4" fmla="*/ 1051213 h 2134990"/>
              <a:gd name="connsiteX5" fmla="*/ 1889125 w 1889125"/>
              <a:gd name="connsiteY5" fmla="*/ 1065802 h 2134990"/>
              <a:gd name="connsiteX6" fmla="*/ 1889125 w 1889125"/>
              <a:gd name="connsiteY6" fmla="*/ 1087565 h 2134990"/>
              <a:gd name="connsiteX7" fmla="*/ 1889125 w 1889125"/>
              <a:gd name="connsiteY7" fmla="*/ 1117939 h 2134990"/>
              <a:gd name="connsiteX8" fmla="*/ 1889125 w 1889125"/>
              <a:gd name="connsiteY8" fmla="*/ 1158357 h 2134990"/>
              <a:gd name="connsiteX9" fmla="*/ 1889125 w 1889125"/>
              <a:gd name="connsiteY9" fmla="*/ 1210255 h 2134990"/>
              <a:gd name="connsiteX10" fmla="*/ 1889125 w 1889125"/>
              <a:gd name="connsiteY10" fmla="*/ 1275068 h 2134990"/>
              <a:gd name="connsiteX11" fmla="*/ 1889125 w 1889125"/>
              <a:gd name="connsiteY11" fmla="*/ 1354231 h 2134990"/>
              <a:gd name="connsiteX12" fmla="*/ 1889125 w 1889125"/>
              <a:gd name="connsiteY12" fmla="*/ 1449178 h 2134990"/>
              <a:gd name="connsiteX13" fmla="*/ 1889125 w 1889125"/>
              <a:gd name="connsiteY13" fmla="*/ 1561345 h 2134990"/>
              <a:gd name="connsiteX14" fmla="*/ 1889125 w 1889125"/>
              <a:gd name="connsiteY14" fmla="*/ 1692167 h 2134990"/>
              <a:gd name="connsiteX15" fmla="*/ 1889125 w 1889125"/>
              <a:gd name="connsiteY15" fmla="*/ 1843078 h 2134990"/>
              <a:gd name="connsiteX16" fmla="*/ 1889125 w 1889125"/>
              <a:gd name="connsiteY16" fmla="*/ 2015514 h 2134990"/>
              <a:gd name="connsiteX17" fmla="*/ 1852185 w 1889125"/>
              <a:gd name="connsiteY17" fmla="*/ 2106062 h 2134990"/>
              <a:gd name="connsiteX18" fmla="*/ 1818707 w 1889125"/>
              <a:gd name="connsiteY18" fmla="*/ 2128568 h 2134990"/>
              <a:gd name="connsiteX19" fmla="*/ 1786894 w 1889125"/>
              <a:gd name="connsiteY19" fmla="*/ 2134990 h 2134990"/>
              <a:gd name="connsiteX20" fmla="*/ 911760 w 1889125"/>
              <a:gd name="connsiteY20" fmla="*/ 2134990 h 2134990"/>
              <a:gd name="connsiteX21" fmla="*/ 827362 w 1889125"/>
              <a:gd name="connsiteY21" fmla="*/ 2122167 h 2134990"/>
              <a:gd name="connsiteX22" fmla="*/ 0 w 1889125"/>
              <a:gd name="connsiteY22" fmla="*/ 1107219 h 2134990"/>
              <a:gd name="connsiteX23" fmla="*/ 0 w 1889125"/>
              <a:gd name="connsiteY23" fmla="*/ 127612 h 2134990"/>
              <a:gd name="connsiteX24" fmla="*/ 130930 w 1889125"/>
              <a:gd name="connsiteY24" fmla="*/ 0 h 2134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889125" h="2134990">
                <a:moveTo>
                  <a:pt x="130930" y="0"/>
                </a:moveTo>
                <a:cubicBezTo>
                  <a:pt x="130930" y="0"/>
                  <a:pt x="130930" y="0"/>
                  <a:pt x="856653" y="0"/>
                </a:cubicBezTo>
                <a:cubicBezTo>
                  <a:pt x="1425261" y="0"/>
                  <a:pt x="1889125" y="465407"/>
                  <a:pt x="1889125" y="1035906"/>
                </a:cubicBezTo>
                <a:lnTo>
                  <a:pt x="1889125" y="1037820"/>
                </a:lnTo>
                <a:lnTo>
                  <a:pt x="1889125" y="1051213"/>
                </a:lnTo>
                <a:lnTo>
                  <a:pt x="1889125" y="1065802"/>
                </a:lnTo>
                <a:lnTo>
                  <a:pt x="1889125" y="1087565"/>
                </a:lnTo>
                <a:lnTo>
                  <a:pt x="1889125" y="1117939"/>
                </a:lnTo>
                <a:lnTo>
                  <a:pt x="1889125" y="1158357"/>
                </a:lnTo>
                <a:lnTo>
                  <a:pt x="1889125" y="1210255"/>
                </a:lnTo>
                <a:lnTo>
                  <a:pt x="1889125" y="1275068"/>
                </a:lnTo>
                <a:lnTo>
                  <a:pt x="1889125" y="1354231"/>
                </a:lnTo>
                <a:lnTo>
                  <a:pt x="1889125" y="1449178"/>
                </a:lnTo>
                <a:lnTo>
                  <a:pt x="1889125" y="1561345"/>
                </a:lnTo>
                <a:lnTo>
                  <a:pt x="1889125" y="1692167"/>
                </a:lnTo>
                <a:lnTo>
                  <a:pt x="1889125" y="1843078"/>
                </a:lnTo>
                <a:lnTo>
                  <a:pt x="1889125" y="2015514"/>
                </a:lnTo>
                <a:cubicBezTo>
                  <a:pt x="1889125" y="2051170"/>
                  <a:pt x="1875097" y="2083073"/>
                  <a:pt x="1852185" y="2106062"/>
                </a:cubicBezTo>
                <a:lnTo>
                  <a:pt x="1818707" y="2128568"/>
                </a:lnTo>
                <a:lnTo>
                  <a:pt x="1786894" y="2134990"/>
                </a:lnTo>
                <a:lnTo>
                  <a:pt x="911760" y="2134990"/>
                </a:lnTo>
                <a:lnTo>
                  <a:pt x="827362" y="2122167"/>
                </a:lnTo>
                <a:cubicBezTo>
                  <a:pt x="355147" y="2025952"/>
                  <a:pt x="0" y="1609690"/>
                  <a:pt x="0" y="1107219"/>
                </a:cubicBezTo>
                <a:cubicBezTo>
                  <a:pt x="0" y="1107219"/>
                  <a:pt x="0" y="1107219"/>
                  <a:pt x="0" y="127612"/>
                </a:cubicBezTo>
                <a:cubicBezTo>
                  <a:pt x="0" y="56299"/>
                  <a:pt x="59854" y="0"/>
                  <a:pt x="130930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981605" y="3978910"/>
            <a:ext cx="1890713" cy="2134989"/>
          </a:xfrm>
          <a:custGeom>
            <a:avLst/>
            <a:gdLst>
              <a:gd name="connsiteX0" fmla="*/ 1040828 w 1890713"/>
              <a:gd name="connsiteY0" fmla="*/ 0 h 2134989"/>
              <a:gd name="connsiteX1" fmla="*/ 1755930 w 1890713"/>
              <a:gd name="connsiteY1" fmla="*/ 0 h 2134989"/>
              <a:gd name="connsiteX2" fmla="*/ 1890713 w 1890713"/>
              <a:gd name="connsiteY2" fmla="*/ 131365 h 2134989"/>
              <a:gd name="connsiteX3" fmla="*/ 1890713 w 1890713"/>
              <a:gd name="connsiteY3" fmla="*/ 302480 h 2134989"/>
              <a:gd name="connsiteX4" fmla="*/ 1890713 w 1890713"/>
              <a:gd name="connsiteY4" fmla="*/ 452234 h 2134989"/>
              <a:gd name="connsiteX5" fmla="*/ 1890713 w 1890713"/>
              <a:gd name="connsiteY5" fmla="*/ 582053 h 2134989"/>
              <a:gd name="connsiteX6" fmla="*/ 1890713 w 1890713"/>
              <a:gd name="connsiteY6" fmla="*/ 693361 h 2134989"/>
              <a:gd name="connsiteX7" fmla="*/ 1890713 w 1890713"/>
              <a:gd name="connsiteY7" fmla="*/ 787581 h 2134989"/>
              <a:gd name="connsiteX8" fmla="*/ 1890713 w 1890713"/>
              <a:gd name="connsiteY8" fmla="*/ 866137 h 2134989"/>
              <a:gd name="connsiteX9" fmla="*/ 1890713 w 1890713"/>
              <a:gd name="connsiteY9" fmla="*/ 930453 h 2134989"/>
              <a:gd name="connsiteX10" fmla="*/ 1890713 w 1890713"/>
              <a:gd name="connsiteY10" fmla="*/ 981953 h 2134989"/>
              <a:gd name="connsiteX11" fmla="*/ 1890713 w 1890713"/>
              <a:gd name="connsiteY11" fmla="*/ 1022062 h 2134989"/>
              <a:gd name="connsiteX12" fmla="*/ 1890713 w 1890713"/>
              <a:gd name="connsiteY12" fmla="*/ 1052203 h 2134989"/>
              <a:gd name="connsiteX13" fmla="*/ 1890713 w 1890713"/>
              <a:gd name="connsiteY13" fmla="*/ 1073800 h 2134989"/>
              <a:gd name="connsiteX14" fmla="*/ 1890713 w 1890713"/>
              <a:gd name="connsiteY14" fmla="*/ 1088277 h 2134989"/>
              <a:gd name="connsiteX15" fmla="*/ 1890713 w 1890713"/>
              <a:gd name="connsiteY15" fmla="*/ 1101567 h 2134989"/>
              <a:gd name="connsiteX16" fmla="*/ 1890713 w 1890713"/>
              <a:gd name="connsiteY16" fmla="*/ 1103466 h 2134989"/>
              <a:gd name="connsiteX17" fmla="*/ 1059073 w 1890713"/>
              <a:gd name="connsiteY17" fmla="*/ 2122006 h 2134989"/>
              <a:gd name="connsiteX18" fmla="*/ 974097 w 1890713"/>
              <a:gd name="connsiteY18" fmla="*/ 2134989 h 2134989"/>
              <a:gd name="connsiteX19" fmla="*/ 102231 w 1890713"/>
              <a:gd name="connsiteY19" fmla="*/ 2134989 h 2134989"/>
              <a:gd name="connsiteX20" fmla="*/ 78466 w 1890713"/>
              <a:gd name="connsiteY20" fmla="*/ 2130191 h 2134989"/>
              <a:gd name="connsiteX21" fmla="*/ 39312 w 1890713"/>
              <a:gd name="connsiteY21" fmla="*/ 2104185 h 2134989"/>
              <a:gd name="connsiteX22" fmla="*/ 0 w 1890713"/>
              <a:gd name="connsiteY22" fmla="*/ 2011760 h 2134989"/>
              <a:gd name="connsiteX23" fmla="*/ 0 w 1890713"/>
              <a:gd name="connsiteY23" fmla="*/ 1841307 h 2134989"/>
              <a:gd name="connsiteX24" fmla="*/ 0 w 1890713"/>
              <a:gd name="connsiteY24" fmla="*/ 1692130 h 2134989"/>
              <a:gd name="connsiteX25" fmla="*/ 0 w 1890713"/>
              <a:gd name="connsiteY25" fmla="*/ 1562812 h 2134989"/>
              <a:gd name="connsiteX26" fmla="*/ 0 w 1890713"/>
              <a:gd name="connsiteY26" fmla="*/ 1451935 h 2134989"/>
              <a:gd name="connsiteX27" fmla="*/ 0 w 1890713"/>
              <a:gd name="connsiteY27" fmla="*/ 1358079 h 2134989"/>
              <a:gd name="connsiteX28" fmla="*/ 0 w 1890713"/>
              <a:gd name="connsiteY28" fmla="*/ 1279826 h 2134989"/>
              <a:gd name="connsiteX29" fmla="*/ 0 w 1890713"/>
              <a:gd name="connsiteY29" fmla="*/ 1215758 h 2134989"/>
              <a:gd name="connsiteX30" fmla="*/ 0 w 1890713"/>
              <a:gd name="connsiteY30" fmla="*/ 1164457 h 2134989"/>
              <a:gd name="connsiteX31" fmla="*/ 0 w 1890713"/>
              <a:gd name="connsiteY31" fmla="*/ 1124503 h 2134989"/>
              <a:gd name="connsiteX32" fmla="*/ 0 w 1890713"/>
              <a:gd name="connsiteY32" fmla="*/ 1094478 h 2134989"/>
              <a:gd name="connsiteX33" fmla="*/ 0 w 1890713"/>
              <a:gd name="connsiteY33" fmla="*/ 1058544 h 2134989"/>
              <a:gd name="connsiteX34" fmla="*/ 0 w 1890713"/>
              <a:gd name="connsiteY34" fmla="*/ 1045305 h 2134989"/>
              <a:gd name="connsiteX35" fmla="*/ 0 w 1890713"/>
              <a:gd name="connsiteY35" fmla="*/ 1043413 h 2134989"/>
              <a:gd name="connsiteX36" fmla="*/ 1040828 w 1890713"/>
              <a:gd name="connsiteY36" fmla="*/ 0 h 2134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890713" h="2134989">
                <a:moveTo>
                  <a:pt x="1040828" y="0"/>
                </a:moveTo>
                <a:cubicBezTo>
                  <a:pt x="1755930" y="0"/>
                  <a:pt x="1755930" y="0"/>
                  <a:pt x="1755930" y="0"/>
                </a:cubicBezTo>
                <a:cubicBezTo>
                  <a:pt x="1830809" y="0"/>
                  <a:pt x="1890713" y="60053"/>
                  <a:pt x="1890713" y="131365"/>
                </a:cubicBezTo>
                <a:lnTo>
                  <a:pt x="1890713" y="302480"/>
                </a:lnTo>
                <a:lnTo>
                  <a:pt x="1890713" y="452234"/>
                </a:lnTo>
                <a:lnTo>
                  <a:pt x="1890713" y="582053"/>
                </a:lnTo>
                <a:lnTo>
                  <a:pt x="1890713" y="693361"/>
                </a:lnTo>
                <a:lnTo>
                  <a:pt x="1890713" y="787581"/>
                </a:lnTo>
                <a:lnTo>
                  <a:pt x="1890713" y="866137"/>
                </a:lnTo>
                <a:lnTo>
                  <a:pt x="1890713" y="930453"/>
                </a:lnTo>
                <a:lnTo>
                  <a:pt x="1890713" y="981953"/>
                </a:lnTo>
                <a:lnTo>
                  <a:pt x="1890713" y="1022062"/>
                </a:lnTo>
                <a:lnTo>
                  <a:pt x="1890713" y="1052203"/>
                </a:lnTo>
                <a:lnTo>
                  <a:pt x="1890713" y="1073800"/>
                </a:lnTo>
                <a:lnTo>
                  <a:pt x="1890713" y="1088277"/>
                </a:lnTo>
                <a:lnTo>
                  <a:pt x="1890713" y="1101567"/>
                </a:lnTo>
                <a:lnTo>
                  <a:pt x="1890713" y="1103466"/>
                </a:lnTo>
                <a:cubicBezTo>
                  <a:pt x="1890713" y="1605937"/>
                  <a:pt x="1532402" y="2025073"/>
                  <a:pt x="1059073" y="2122006"/>
                </a:cubicBezTo>
                <a:lnTo>
                  <a:pt x="974097" y="2134989"/>
                </a:lnTo>
                <a:lnTo>
                  <a:pt x="102231" y="2134989"/>
                </a:lnTo>
                <a:lnTo>
                  <a:pt x="78466" y="2130191"/>
                </a:lnTo>
                <a:lnTo>
                  <a:pt x="39312" y="2104185"/>
                </a:lnTo>
                <a:cubicBezTo>
                  <a:pt x="14976" y="2080258"/>
                  <a:pt x="0" y="2047416"/>
                  <a:pt x="0" y="2011760"/>
                </a:cubicBezTo>
                <a:lnTo>
                  <a:pt x="0" y="1841307"/>
                </a:lnTo>
                <a:lnTo>
                  <a:pt x="0" y="1692130"/>
                </a:lnTo>
                <a:lnTo>
                  <a:pt x="0" y="1562812"/>
                </a:lnTo>
                <a:lnTo>
                  <a:pt x="0" y="1451935"/>
                </a:lnTo>
                <a:lnTo>
                  <a:pt x="0" y="1358079"/>
                </a:lnTo>
                <a:lnTo>
                  <a:pt x="0" y="1279826"/>
                </a:lnTo>
                <a:lnTo>
                  <a:pt x="0" y="1215758"/>
                </a:lnTo>
                <a:lnTo>
                  <a:pt x="0" y="1164457"/>
                </a:lnTo>
                <a:lnTo>
                  <a:pt x="0" y="1124503"/>
                </a:lnTo>
                <a:lnTo>
                  <a:pt x="0" y="1094478"/>
                </a:lnTo>
                <a:lnTo>
                  <a:pt x="0" y="1058544"/>
                </a:lnTo>
                <a:lnTo>
                  <a:pt x="0" y="1045305"/>
                </a:lnTo>
                <a:lnTo>
                  <a:pt x="0" y="1043413"/>
                </a:lnTo>
                <a:cubicBezTo>
                  <a:pt x="0" y="465407"/>
                  <a:pt x="464254" y="0"/>
                  <a:pt x="1040828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965452" y="1734184"/>
            <a:ext cx="1889125" cy="2143125"/>
          </a:xfrm>
          <a:custGeom>
            <a:avLst/>
            <a:gdLst>
              <a:gd name="connsiteX0" fmla="*/ 1036213 w 1889125"/>
              <a:gd name="connsiteY0" fmla="*/ 0 h 2143125"/>
              <a:gd name="connsiteX1" fmla="*/ 1163959 w 1889125"/>
              <a:gd name="connsiteY1" fmla="*/ 0 h 2143125"/>
              <a:gd name="connsiteX2" fmla="*/ 1275759 w 1889125"/>
              <a:gd name="connsiteY2" fmla="*/ 0 h 2143125"/>
              <a:gd name="connsiteX3" fmla="*/ 1372675 w 1889125"/>
              <a:gd name="connsiteY3" fmla="*/ 0 h 2143125"/>
              <a:gd name="connsiteX4" fmla="*/ 1455772 w 1889125"/>
              <a:gd name="connsiteY4" fmla="*/ 0 h 2143125"/>
              <a:gd name="connsiteX5" fmla="*/ 1526112 w 1889125"/>
              <a:gd name="connsiteY5" fmla="*/ 0 h 2143125"/>
              <a:gd name="connsiteX6" fmla="*/ 1584758 w 1889125"/>
              <a:gd name="connsiteY6" fmla="*/ 0 h 2143125"/>
              <a:gd name="connsiteX7" fmla="*/ 1632774 w 1889125"/>
              <a:gd name="connsiteY7" fmla="*/ 0 h 2143125"/>
              <a:gd name="connsiteX8" fmla="*/ 1671221 w 1889125"/>
              <a:gd name="connsiteY8" fmla="*/ 0 h 2143125"/>
              <a:gd name="connsiteX9" fmla="*/ 1701165 w 1889125"/>
              <a:gd name="connsiteY9" fmla="*/ 0 h 2143125"/>
              <a:gd name="connsiteX10" fmla="*/ 1723666 w 1889125"/>
              <a:gd name="connsiteY10" fmla="*/ 0 h 2143125"/>
              <a:gd name="connsiteX11" fmla="*/ 1750597 w 1889125"/>
              <a:gd name="connsiteY11" fmla="*/ 0 h 2143125"/>
              <a:gd name="connsiteX12" fmla="*/ 1760519 w 1889125"/>
              <a:gd name="connsiteY12" fmla="*/ 0 h 2143125"/>
              <a:gd name="connsiteX13" fmla="*/ 1761937 w 1889125"/>
              <a:gd name="connsiteY13" fmla="*/ 0 h 2143125"/>
              <a:gd name="connsiteX14" fmla="*/ 1889125 w 1889125"/>
              <a:gd name="connsiteY14" fmla="*/ 127612 h 2143125"/>
              <a:gd name="connsiteX15" fmla="*/ 1889125 w 1889125"/>
              <a:gd name="connsiteY15" fmla="*/ 1107219 h 2143125"/>
              <a:gd name="connsiteX16" fmla="*/ 856653 w 1889125"/>
              <a:gd name="connsiteY16" fmla="*/ 2143125 h 2143125"/>
              <a:gd name="connsiteX17" fmla="*/ 728908 w 1889125"/>
              <a:gd name="connsiteY17" fmla="*/ 2143125 h 2143125"/>
              <a:gd name="connsiteX18" fmla="*/ 617108 w 1889125"/>
              <a:gd name="connsiteY18" fmla="*/ 2143125 h 2143125"/>
              <a:gd name="connsiteX19" fmla="*/ 520191 w 1889125"/>
              <a:gd name="connsiteY19" fmla="*/ 2143125 h 2143125"/>
              <a:gd name="connsiteX20" fmla="*/ 437094 w 1889125"/>
              <a:gd name="connsiteY20" fmla="*/ 2143125 h 2143125"/>
              <a:gd name="connsiteX21" fmla="*/ 366754 w 1889125"/>
              <a:gd name="connsiteY21" fmla="*/ 2143125 h 2143125"/>
              <a:gd name="connsiteX22" fmla="*/ 308108 w 1889125"/>
              <a:gd name="connsiteY22" fmla="*/ 2143125 h 2143125"/>
              <a:gd name="connsiteX23" fmla="*/ 260093 w 1889125"/>
              <a:gd name="connsiteY23" fmla="*/ 2143125 h 2143125"/>
              <a:gd name="connsiteX24" fmla="*/ 221645 w 1889125"/>
              <a:gd name="connsiteY24" fmla="*/ 2143125 h 2143125"/>
              <a:gd name="connsiteX25" fmla="*/ 191702 w 1889125"/>
              <a:gd name="connsiteY25" fmla="*/ 2143125 h 2143125"/>
              <a:gd name="connsiteX26" fmla="*/ 169200 w 1889125"/>
              <a:gd name="connsiteY26" fmla="*/ 2143125 h 2143125"/>
              <a:gd name="connsiteX27" fmla="*/ 142269 w 1889125"/>
              <a:gd name="connsiteY27" fmla="*/ 2143125 h 2143125"/>
              <a:gd name="connsiteX28" fmla="*/ 132347 w 1889125"/>
              <a:gd name="connsiteY28" fmla="*/ 2143125 h 2143125"/>
              <a:gd name="connsiteX29" fmla="*/ 130930 w 1889125"/>
              <a:gd name="connsiteY29" fmla="*/ 2143125 h 2143125"/>
              <a:gd name="connsiteX30" fmla="*/ 0 w 1889125"/>
              <a:gd name="connsiteY30" fmla="*/ 2015514 h 2143125"/>
              <a:gd name="connsiteX31" fmla="*/ 0 w 1889125"/>
              <a:gd name="connsiteY31" fmla="*/ 1035906 h 2143125"/>
              <a:gd name="connsiteX32" fmla="*/ 1036213 w 1889125"/>
              <a:gd name="connsiteY32" fmla="*/ 0 h 214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889125" h="2143125">
                <a:moveTo>
                  <a:pt x="1036213" y="0"/>
                </a:moveTo>
                <a:lnTo>
                  <a:pt x="1163959" y="0"/>
                </a:lnTo>
                <a:lnTo>
                  <a:pt x="1275759" y="0"/>
                </a:lnTo>
                <a:lnTo>
                  <a:pt x="1372675" y="0"/>
                </a:lnTo>
                <a:lnTo>
                  <a:pt x="1455772" y="0"/>
                </a:lnTo>
                <a:lnTo>
                  <a:pt x="1526112" y="0"/>
                </a:lnTo>
                <a:lnTo>
                  <a:pt x="1584758" y="0"/>
                </a:lnTo>
                <a:lnTo>
                  <a:pt x="1632774" y="0"/>
                </a:lnTo>
                <a:lnTo>
                  <a:pt x="1671221" y="0"/>
                </a:lnTo>
                <a:lnTo>
                  <a:pt x="1701165" y="0"/>
                </a:lnTo>
                <a:lnTo>
                  <a:pt x="1723666" y="0"/>
                </a:lnTo>
                <a:lnTo>
                  <a:pt x="1750597" y="0"/>
                </a:lnTo>
                <a:lnTo>
                  <a:pt x="1760519" y="0"/>
                </a:lnTo>
                <a:lnTo>
                  <a:pt x="1761937" y="0"/>
                </a:lnTo>
                <a:cubicBezTo>
                  <a:pt x="1833013" y="0"/>
                  <a:pt x="1889125" y="56299"/>
                  <a:pt x="1889125" y="127612"/>
                </a:cubicBezTo>
                <a:cubicBezTo>
                  <a:pt x="1889125" y="1107219"/>
                  <a:pt x="1889125" y="1107219"/>
                  <a:pt x="1889125" y="1107219"/>
                </a:cubicBezTo>
                <a:cubicBezTo>
                  <a:pt x="1889125" y="1677718"/>
                  <a:pt x="1425261" y="2143125"/>
                  <a:pt x="856653" y="2143125"/>
                </a:cubicBezTo>
                <a:lnTo>
                  <a:pt x="728908" y="2143125"/>
                </a:lnTo>
                <a:lnTo>
                  <a:pt x="617108" y="2143125"/>
                </a:lnTo>
                <a:lnTo>
                  <a:pt x="520191" y="2143125"/>
                </a:lnTo>
                <a:lnTo>
                  <a:pt x="437094" y="2143125"/>
                </a:lnTo>
                <a:lnTo>
                  <a:pt x="366754" y="2143125"/>
                </a:lnTo>
                <a:lnTo>
                  <a:pt x="308108" y="2143125"/>
                </a:lnTo>
                <a:lnTo>
                  <a:pt x="260093" y="2143125"/>
                </a:lnTo>
                <a:lnTo>
                  <a:pt x="221645" y="2143125"/>
                </a:lnTo>
                <a:lnTo>
                  <a:pt x="191702" y="2143125"/>
                </a:lnTo>
                <a:lnTo>
                  <a:pt x="169200" y="2143125"/>
                </a:lnTo>
                <a:lnTo>
                  <a:pt x="142269" y="2143125"/>
                </a:lnTo>
                <a:lnTo>
                  <a:pt x="132347" y="2143125"/>
                </a:lnTo>
                <a:lnTo>
                  <a:pt x="130930" y="2143125"/>
                </a:lnTo>
                <a:cubicBezTo>
                  <a:pt x="59854" y="2143125"/>
                  <a:pt x="0" y="2086826"/>
                  <a:pt x="0" y="2015514"/>
                </a:cubicBezTo>
                <a:cubicBezTo>
                  <a:pt x="0" y="1035906"/>
                  <a:pt x="0" y="1035906"/>
                  <a:pt x="0" y="1035906"/>
                </a:cubicBezTo>
                <a:cubicBezTo>
                  <a:pt x="0" y="461654"/>
                  <a:pt x="463865" y="0"/>
                  <a:pt x="1036213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81606" y="1734185"/>
            <a:ext cx="1890712" cy="2143123"/>
          </a:xfrm>
          <a:custGeom>
            <a:avLst/>
            <a:gdLst>
              <a:gd name="connsiteX0" fmla="*/ 134784 w 1890712"/>
              <a:gd name="connsiteY0" fmla="*/ 0 h 2143123"/>
              <a:gd name="connsiteX1" fmla="*/ 849885 w 1890712"/>
              <a:gd name="connsiteY1" fmla="*/ 0 h 2143123"/>
              <a:gd name="connsiteX2" fmla="*/ 1885318 w 1890712"/>
              <a:gd name="connsiteY2" fmla="*/ 933350 h 2143123"/>
              <a:gd name="connsiteX3" fmla="*/ 1890712 w 1890712"/>
              <a:gd name="connsiteY3" fmla="*/ 1039640 h 2143123"/>
              <a:gd name="connsiteX4" fmla="*/ 1890712 w 1890712"/>
              <a:gd name="connsiteY4" fmla="*/ 2011765 h 2143123"/>
              <a:gd name="connsiteX5" fmla="*/ 1880183 w 1890712"/>
              <a:gd name="connsiteY5" fmla="*/ 2062371 h 2143123"/>
              <a:gd name="connsiteX6" fmla="*/ 1808579 w 1890712"/>
              <a:gd name="connsiteY6" fmla="*/ 2132628 h 2143123"/>
              <a:gd name="connsiteX7" fmla="*/ 1755940 w 1890712"/>
              <a:gd name="connsiteY7" fmla="*/ 2143123 h 2143123"/>
              <a:gd name="connsiteX8" fmla="*/ 1040789 w 1890712"/>
              <a:gd name="connsiteY8" fmla="*/ 2143123 h 2143123"/>
              <a:gd name="connsiteX9" fmla="*/ 934123 w 1890712"/>
              <a:gd name="connsiteY9" fmla="*/ 2137757 h 2143123"/>
              <a:gd name="connsiteX10" fmla="*/ 0 w 1890712"/>
              <a:gd name="connsiteY10" fmla="*/ 1099712 h 2143123"/>
              <a:gd name="connsiteX11" fmla="*/ 0 w 1890712"/>
              <a:gd name="connsiteY11" fmla="*/ 131365 h 2143123"/>
              <a:gd name="connsiteX12" fmla="*/ 134784 w 1890712"/>
              <a:gd name="connsiteY12" fmla="*/ 0 h 214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90712" h="2143123">
                <a:moveTo>
                  <a:pt x="134784" y="0"/>
                </a:moveTo>
                <a:cubicBezTo>
                  <a:pt x="134784" y="0"/>
                  <a:pt x="134784" y="0"/>
                  <a:pt x="849885" y="0"/>
                </a:cubicBezTo>
                <a:cubicBezTo>
                  <a:pt x="1386913" y="0"/>
                  <a:pt x="1831804" y="409049"/>
                  <a:pt x="1885318" y="933350"/>
                </a:cubicBezTo>
                <a:lnTo>
                  <a:pt x="1890712" y="1039640"/>
                </a:lnTo>
                <a:lnTo>
                  <a:pt x="1890712" y="2011765"/>
                </a:lnTo>
                <a:lnTo>
                  <a:pt x="1880183" y="2062371"/>
                </a:lnTo>
                <a:cubicBezTo>
                  <a:pt x="1866611" y="2093687"/>
                  <a:pt x="1840871" y="2119139"/>
                  <a:pt x="1808579" y="2132628"/>
                </a:cubicBezTo>
                <a:lnTo>
                  <a:pt x="1755940" y="2143123"/>
                </a:lnTo>
                <a:lnTo>
                  <a:pt x="1040789" y="2143123"/>
                </a:lnTo>
                <a:lnTo>
                  <a:pt x="934123" y="2137757"/>
                </a:lnTo>
                <a:cubicBezTo>
                  <a:pt x="408036" y="2084509"/>
                  <a:pt x="0" y="1641593"/>
                  <a:pt x="0" y="1099712"/>
                </a:cubicBezTo>
                <a:cubicBezTo>
                  <a:pt x="0" y="1099712"/>
                  <a:pt x="0" y="1099712"/>
                  <a:pt x="0" y="131365"/>
                </a:cubicBezTo>
                <a:cubicBezTo>
                  <a:pt x="0" y="60053"/>
                  <a:pt x="59904" y="0"/>
                  <a:pt x="134784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32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5" grpId="0" animBg="1"/>
      <p:bldP spid="15" grpId="1" animBg="1"/>
      <p:bldP spid="14" grpId="0" animBg="1"/>
      <p:bldP spid="14" grpId="1" animBg="1"/>
      <p:bldP spid="11" grpId="0" animBg="1"/>
      <p:bldP spid="11" grpId="1" animBg="1"/>
    </p:bld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12311" y="1569535"/>
            <a:ext cx="2268072" cy="2553427"/>
          </a:xfrm>
          <a:custGeom>
            <a:avLst/>
            <a:gdLst>
              <a:gd name="connsiteX0" fmla="*/ 1134036 w 2268072"/>
              <a:gd name="connsiteY0" fmla="*/ 0 h 2553427"/>
              <a:gd name="connsiteX1" fmla="*/ 1232115 w 2268072"/>
              <a:gd name="connsiteY1" fmla="*/ 25251 h 2553427"/>
              <a:gd name="connsiteX2" fmla="*/ 2169993 w 2268072"/>
              <a:gd name="connsiteY2" fmla="*/ 567003 h 2553427"/>
              <a:gd name="connsiteX3" fmla="*/ 2268072 w 2268072"/>
              <a:gd name="connsiteY3" fmla="*/ 735345 h 2553427"/>
              <a:gd name="connsiteX4" fmla="*/ 2268072 w 2268072"/>
              <a:gd name="connsiteY4" fmla="*/ 1818849 h 2553427"/>
              <a:gd name="connsiteX5" fmla="*/ 2169993 w 2268072"/>
              <a:gd name="connsiteY5" fmla="*/ 1987190 h 2553427"/>
              <a:gd name="connsiteX6" fmla="*/ 1232115 w 2268072"/>
              <a:gd name="connsiteY6" fmla="*/ 2525881 h 2553427"/>
              <a:gd name="connsiteX7" fmla="*/ 1035957 w 2268072"/>
              <a:gd name="connsiteY7" fmla="*/ 2525881 h 2553427"/>
              <a:gd name="connsiteX8" fmla="*/ 98079 w 2268072"/>
              <a:gd name="connsiteY8" fmla="*/ 1987190 h 2553427"/>
              <a:gd name="connsiteX9" fmla="*/ 0 w 2268072"/>
              <a:gd name="connsiteY9" fmla="*/ 1818849 h 2553427"/>
              <a:gd name="connsiteX10" fmla="*/ 0 w 2268072"/>
              <a:gd name="connsiteY10" fmla="*/ 735345 h 2553427"/>
              <a:gd name="connsiteX11" fmla="*/ 98079 w 2268072"/>
              <a:gd name="connsiteY11" fmla="*/ 567003 h 2553427"/>
              <a:gd name="connsiteX12" fmla="*/ 1035957 w 2268072"/>
              <a:gd name="connsiteY12" fmla="*/ 25251 h 2553427"/>
              <a:gd name="connsiteX13" fmla="*/ 1134036 w 2268072"/>
              <a:gd name="connsiteY13" fmla="*/ 0 h 2553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68072" h="2553427">
                <a:moveTo>
                  <a:pt x="1134036" y="0"/>
                </a:moveTo>
                <a:cubicBezTo>
                  <a:pt x="1167751" y="0"/>
                  <a:pt x="1201465" y="8417"/>
                  <a:pt x="1232115" y="25251"/>
                </a:cubicBezTo>
                <a:cubicBezTo>
                  <a:pt x="2169993" y="567003"/>
                  <a:pt x="2169993" y="567003"/>
                  <a:pt x="2169993" y="567003"/>
                </a:cubicBezTo>
                <a:cubicBezTo>
                  <a:pt x="2231293" y="600672"/>
                  <a:pt x="2268072" y="668008"/>
                  <a:pt x="2268072" y="735345"/>
                </a:cubicBezTo>
                <a:cubicBezTo>
                  <a:pt x="2268072" y="1818849"/>
                  <a:pt x="2268072" y="1818849"/>
                  <a:pt x="2268072" y="1818849"/>
                </a:cubicBezTo>
                <a:cubicBezTo>
                  <a:pt x="2268072" y="1886185"/>
                  <a:pt x="2231293" y="1950461"/>
                  <a:pt x="2169993" y="1987190"/>
                </a:cubicBezTo>
                <a:cubicBezTo>
                  <a:pt x="1232115" y="2525881"/>
                  <a:pt x="1232115" y="2525881"/>
                  <a:pt x="1232115" y="2525881"/>
                </a:cubicBezTo>
                <a:cubicBezTo>
                  <a:pt x="1170816" y="2562610"/>
                  <a:pt x="1097257" y="2562610"/>
                  <a:pt x="1035957" y="2525881"/>
                </a:cubicBezTo>
                <a:cubicBezTo>
                  <a:pt x="98079" y="1987190"/>
                  <a:pt x="98079" y="1987190"/>
                  <a:pt x="98079" y="1987190"/>
                </a:cubicBezTo>
                <a:cubicBezTo>
                  <a:pt x="36780" y="1950461"/>
                  <a:pt x="0" y="1886185"/>
                  <a:pt x="0" y="1818849"/>
                </a:cubicBezTo>
                <a:cubicBezTo>
                  <a:pt x="0" y="735345"/>
                  <a:pt x="0" y="735345"/>
                  <a:pt x="0" y="735345"/>
                </a:cubicBezTo>
                <a:cubicBezTo>
                  <a:pt x="0" y="668008"/>
                  <a:pt x="36780" y="600672"/>
                  <a:pt x="98079" y="567003"/>
                </a:cubicBezTo>
                <a:cubicBezTo>
                  <a:pt x="1035957" y="25251"/>
                  <a:pt x="1035957" y="25251"/>
                  <a:pt x="1035957" y="25251"/>
                </a:cubicBezTo>
                <a:cubicBezTo>
                  <a:pt x="1066607" y="8417"/>
                  <a:pt x="1100322" y="0"/>
                  <a:pt x="1134036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51190" y="1562100"/>
            <a:ext cx="2268072" cy="2552060"/>
          </a:xfrm>
          <a:custGeom>
            <a:avLst/>
            <a:gdLst>
              <a:gd name="connsiteX0" fmla="*/ 1123168 w 2268072"/>
              <a:gd name="connsiteY0" fmla="*/ 0 h 2552060"/>
              <a:gd name="connsiteX1" fmla="*/ 1144904 w 2268072"/>
              <a:gd name="connsiteY1" fmla="*/ 0 h 2552060"/>
              <a:gd name="connsiteX2" fmla="*/ 1184225 w 2268072"/>
              <a:gd name="connsiteY2" fmla="*/ 4946 h 2552060"/>
              <a:gd name="connsiteX3" fmla="*/ 1232115 w 2268072"/>
              <a:gd name="connsiteY3" fmla="*/ 23884 h 2552060"/>
              <a:gd name="connsiteX4" fmla="*/ 2169993 w 2268072"/>
              <a:gd name="connsiteY4" fmla="*/ 565636 h 2552060"/>
              <a:gd name="connsiteX5" fmla="*/ 2268072 w 2268072"/>
              <a:gd name="connsiteY5" fmla="*/ 733978 h 2552060"/>
              <a:gd name="connsiteX6" fmla="*/ 2268072 w 2268072"/>
              <a:gd name="connsiteY6" fmla="*/ 1817482 h 2552060"/>
              <a:gd name="connsiteX7" fmla="*/ 2169993 w 2268072"/>
              <a:gd name="connsiteY7" fmla="*/ 1985823 h 2552060"/>
              <a:gd name="connsiteX8" fmla="*/ 1232115 w 2268072"/>
              <a:gd name="connsiteY8" fmla="*/ 2524514 h 2552060"/>
              <a:gd name="connsiteX9" fmla="*/ 1035957 w 2268072"/>
              <a:gd name="connsiteY9" fmla="*/ 2524514 h 2552060"/>
              <a:gd name="connsiteX10" fmla="*/ 98079 w 2268072"/>
              <a:gd name="connsiteY10" fmla="*/ 1985823 h 2552060"/>
              <a:gd name="connsiteX11" fmla="*/ 0 w 2268072"/>
              <a:gd name="connsiteY11" fmla="*/ 1817482 h 2552060"/>
              <a:gd name="connsiteX12" fmla="*/ 0 w 2268072"/>
              <a:gd name="connsiteY12" fmla="*/ 733978 h 2552060"/>
              <a:gd name="connsiteX13" fmla="*/ 98079 w 2268072"/>
              <a:gd name="connsiteY13" fmla="*/ 565636 h 2552060"/>
              <a:gd name="connsiteX14" fmla="*/ 1035957 w 2268072"/>
              <a:gd name="connsiteY14" fmla="*/ 23884 h 2552060"/>
              <a:gd name="connsiteX15" fmla="*/ 1083847 w 2268072"/>
              <a:gd name="connsiteY15" fmla="*/ 4946 h 2552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68072" h="2552060">
                <a:moveTo>
                  <a:pt x="1123168" y="0"/>
                </a:moveTo>
                <a:lnTo>
                  <a:pt x="1144904" y="0"/>
                </a:lnTo>
                <a:lnTo>
                  <a:pt x="1184225" y="4946"/>
                </a:lnTo>
                <a:cubicBezTo>
                  <a:pt x="1200699" y="9154"/>
                  <a:pt x="1216790" y="15467"/>
                  <a:pt x="1232115" y="23884"/>
                </a:cubicBezTo>
                <a:cubicBezTo>
                  <a:pt x="2169993" y="565636"/>
                  <a:pt x="2169993" y="565636"/>
                  <a:pt x="2169993" y="565636"/>
                </a:cubicBezTo>
                <a:cubicBezTo>
                  <a:pt x="2231293" y="599305"/>
                  <a:pt x="2268072" y="666641"/>
                  <a:pt x="2268072" y="733978"/>
                </a:cubicBezTo>
                <a:cubicBezTo>
                  <a:pt x="2268072" y="1817482"/>
                  <a:pt x="2268072" y="1817482"/>
                  <a:pt x="2268072" y="1817482"/>
                </a:cubicBezTo>
                <a:cubicBezTo>
                  <a:pt x="2268072" y="1884818"/>
                  <a:pt x="2231293" y="1949094"/>
                  <a:pt x="2169993" y="1985823"/>
                </a:cubicBezTo>
                <a:cubicBezTo>
                  <a:pt x="1232115" y="2524514"/>
                  <a:pt x="1232115" y="2524514"/>
                  <a:pt x="1232115" y="2524514"/>
                </a:cubicBezTo>
                <a:cubicBezTo>
                  <a:pt x="1170816" y="2561243"/>
                  <a:pt x="1097257" y="2561243"/>
                  <a:pt x="1035957" y="2524514"/>
                </a:cubicBezTo>
                <a:cubicBezTo>
                  <a:pt x="98079" y="1985823"/>
                  <a:pt x="98079" y="1985823"/>
                  <a:pt x="98079" y="1985823"/>
                </a:cubicBezTo>
                <a:cubicBezTo>
                  <a:pt x="36780" y="1949094"/>
                  <a:pt x="0" y="1884818"/>
                  <a:pt x="0" y="1817482"/>
                </a:cubicBezTo>
                <a:cubicBezTo>
                  <a:pt x="0" y="733978"/>
                  <a:pt x="0" y="733978"/>
                  <a:pt x="0" y="733978"/>
                </a:cubicBezTo>
                <a:cubicBezTo>
                  <a:pt x="0" y="666641"/>
                  <a:pt x="36780" y="599305"/>
                  <a:pt x="98079" y="565636"/>
                </a:cubicBezTo>
                <a:cubicBezTo>
                  <a:pt x="1035957" y="23884"/>
                  <a:pt x="1035957" y="23884"/>
                  <a:pt x="1035957" y="23884"/>
                </a:cubicBezTo>
                <a:cubicBezTo>
                  <a:pt x="1051282" y="15467"/>
                  <a:pt x="1067373" y="9154"/>
                  <a:pt x="1083847" y="4946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711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32754" y="2423672"/>
            <a:ext cx="2997698" cy="2995918"/>
          </a:xfrm>
          <a:custGeom>
            <a:avLst/>
            <a:gdLst>
              <a:gd name="connsiteX0" fmla="*/ 750178 w 2997698"/>
              <a:gd name="connsiteY0" fmla="*/ 0 h 2995918"/>
              <a:gd name="connsiteX1" fmla="*/ 1144850 w 2997698"/>
              <a:gd name="connsiteY1" fmla="*/ 397050 h 2995918"/>
              <a:gd name="connsiteX2" fmla="*/ 1852849 w 2997698"/>
              <a:gd name="connsiteY2" fmla="*/ 397050 h 2995918"/>
              <a:gd name="connsiteX3" fmla="*/ 2247520 w 2997698"/>
              <a:gd name="connsiteY3" fmla="*/ 0 h 2995918"/>
              <a:gd name="connsiteX4" fmla="*/ 2997698 w 2997698"/>
              <a:gd name="connsiteY4" fmla="*/ 748980 h 2995918"/>
              <a:gd name="connsiteX5" fmla="*/ 2603026 w 2997698"/>
              <a:gd name="connsiteY5" fmla="*/ 1146029 h 2995918"/>
              <a:gd name="connsiteX6" fmla="*/ 2603026 w 2997698"/>
              <a:gd name="connsiteY6" fmla="*/ 1849889 h 2995918"/>
              <a:gd name="connsiteX7" fmla="*/ 2997698 w 2997698"/>
              <a:gd name="connsiteY7" fmla="*/ 2246939 h 2995918"/>
              <a:gd name="connsiteX8" fmla="*/ 2247520 w 2997698"/>
              <a:gd name="connsiteY8" fmla="*/ 2995918 h 2995918"/>
              <a:gd name="connsiteX9" fmla="*/ 1852849 w 2997698"/>
              <a:gd name="connsiteY9" fmla="*/ 2598869 h 2995918"/>
              <a:gd name="connsiteX10" fmla="*/ 1144850 w 2997698"/>
              <a:gd name="connsiteY10" fmla="*/ 2598869 h 2995918"/>
              <a:gd name="connsiteX11" fmla="*/ 750178 w 2997698"/>
              <a:gd name="connsiteY11" fmla="*/ 2995918 h 2995918"/>
              <a:gd name="connsiteX12" fmla="*/ 0 w 2997698"/>
              <a:gd name="connsiteY12" fmla="*/ 2246939 h 2995918"/>
              <a:gd name="connsiteX13" fmla="*/ 397685 w 2997698"/>
              <a:gd name="connsiteY13" fmla="*/ 1849889 h 2995918"/>
              <a:gd name="connsiteX14" fmla="*/ 397685 w 2997698"/>
              <a:gd name="connsiteY14" fmla="*/ 1146029 h 2995918"/>
              <a:gd name="connsiteX15" fmla="*/ 0 w 2997698"/>
              <a:gd name="connsiteY15" fmla="*/ 748980 h 2995918"/>
              <a:gd name="connsiteX16" fmla="*/ 750178 w 2997698"/>
              <a:gd name="connsiteY16" fmla="*/ 0 h 2995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997698" h="2995918">
                <a:moveTo>
                  <a:pt x="750178" y="0"/>
                </a:moveTo>
                <a:cubicBezTo>
                  <a:pt x="750178" y="0"/>
                  <a:pt x="750178" y="0"/>
                  <a:pt x="1144850" y="397050"/>
                </a:cubicBezTo>
                <a:cubicBezTo>
                  <a:pt x="1340679" y="592566"/>
                  <a:pt x="1657019" y="592566"/>
                  <a:pt x="1852849" y="397050"/>
                </a:cubicBezTo>
                <a:cubicBezTo>
                  <a:pt x="1852849" y="397050"/>
                  <a:pt x="1852849" y="397050"/>
                  <a:pt x="2247520" y="0"/>
                </a:cubicBezTo>
                <a:cubicBezTo>
                  <a:pt x="2247520" y="0"/>
                  <a:pt x="2247520" y="0"/>
                  <a:pt x="2997698" y="748980"/>
                </a:cubicBezTo>
                <a:cubicBezTo>
                  <a:pt x="2997698" y="748980"/>
                  <a:pt x="2997698" y="748980"/>
                  <a:pt x="2603026" y="1146029"/>
                </a:cubicBezTo>
                <a:cubicBezTo>
                  <a:pt x="2407197" y="1341546"/>
                  <a:pt x="2407197" y="1657381"/>
                  <a:pt x="2603026" y="1849889"/>
                </a:cubicBezTo>
                <a:cubicBezTo>
                  <a:pt x="2603026" y="1849889"/>
                  <a:pt x="2603026" y="1849889"/>
                  <a:pt x="2997698" y="2246939"/>
                </a:cubicBezTo>
                <a:cubicBezTo>
                  <a:pt x="2997698" y="2246939"/>
                  <a:pt x="2997698" y="2246939"/>
                  <a:pt x="2247520" y="2995918"/>
                </a:cubicBezTo>
                <a:cubicBezTo>
                  <a:pt x="2247520" y="2995918"/>
                  <a:pt x="2247520" y="2995918"/>
                  <a:pt x="1852849" y="2598869"/>
                </a:cubicBezTo>
                <a:cubicBezTo>
                  <a:pt x="1657019" y="2406360"/>
                  <a:pt x="1340679" y="2406360"/>
                  <a:pt x="1144850" y="2598869"/>
                </a:cubicBezTo>
                <a:cubicBezTo>
                  <a:pt x="1144850" y="2598869"/>
                  <a:pt x="1144850" y="2598869"/>
                  <a:pt x="750178" y="2995918"/>
                </a:cubicBezTo>
                <a:cubicBezTo>
                  <a:pt x="750178" y="2995918"/>
                  <a:pt x="750178" y="2995918"/>
                  <a:pt x="0" y="2246939"/>
                </a:cubicBezTo>
                <a:cubicBezTo>
                  <a:pt x="0" y="2246939"/>
                  <a:pt x="0" y="2246939"/>
                  <a:pt x="397685" y="1849889"/>
                </a:cubicBezTo>
                <a:cubicBezTo>
                  <a:pt x="590502" y="1657381"/>
                  <a:pt x="590502" y="1341546"/>
                  <a:pt x="397685" y="1146029"/>
                </a:cubicBezTo>
                <a:cubicBezTo>
                  <a:pt x="397685" y="1146029"/>
                  <a:pt x="397685" y="1146029"/>
                  <a:pt x="0" y="748980"/>
                </a:cubicBezTo>
                <a:cubicBezTo>
                  <a:pt x="0" y="748980"/>
                  <a:pt x="0" y="748980"/>
                  <a:pt x="750178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1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9B5CFFB-1C1D-4062-B82C-9B62D0B1185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70581" y="3365414"/>
            <a:ext cx="3068523" cy="2351980"/>
          </a:xfrm>
          <a:custGeom>
            <a:avLst/>
            <a:gdLst>
              <a:gd name="connsiteX0" fmla="*/ 1147889 w 3068523"/>
              <a:gd name="connsiteY0" fmla="*/ 0 h 2351980"/>
              <a:gd name="connsiteX1" fmla="*/ 3068523 w 3068523"/>
              <a:gd name="connsiteY1" fmla="*/ 0 h 2351980"/>
              <a:gd name="connsiteX2" fmla="*/ 3068523 w 3068523"/>
              <a:gd name="connsiteY2" fmla="*/ 3904 h 2351980"/>
              <a:gd name="connsiteX3" fmla="*/ 3068523 w 3068523"/>
              <a:gd name="connsiteY3" fmla="*/ 538761 h 2351980"/>
              <a:gd name="connsiteX4" fmla="*/ 1143986 w 3068523"/>
              <a:gd name="connsiteY4" fmla="*/ 538761 h 2351980"/>
              <a:gd name="connsiteX5" fmla="*/ 535004 w 3068523"/>
              <a:gd name="connsiteY5" fmla="*/ 1120466 h 2351980"/>
              <a:gd name="connsiteX6" fmla="*/ 1132274 w 3068523"/>
              <a:gd name="connsiteY6" fmla="*/ 1729499 h 2351980"/>
              <a:gd name="connsiteX7" fmla="*/ 1553877 w 3068523"/>
              <a:gd name="connsiteY7" fmla="*/ 1729499 h 2351980"/>
              <a:gd name="connsiteX8" fmla="*/ 1553877 w 3068523"/>
              <a:gd name="connsiteY8" fmla="*/ 1667034 h 2351980"/>
              <a:gd name="connsiteX9" fmla="*/ 1589010 w 3068523"/>
              <a:gd name="connsiteY9" fmla="*/ 1651418 h 2351980"/>
              <a:gd name="connsiteX10" fmla="*/ 1901309 w 3068523"/>
              <a:gd name="connsiteY10" fmla="*/ 1967647 h 2351980"/>
              <a:gd name="connsiteX11" fmla="*/ 1901309 w 3068523"/>
              <a:gd name="connsiteY11" fmla="*/ 2030112 h 2351980"/>
              <a:gd name="connsiteX12" fmla="*/ 1585107 w 3068523"/>
              <a:gd name="connsiteY12" fmla="*/ 2346341 h 2351980"/>
              <a:gd name="connsiteX13" fmla="*/ 1553877 w 3068523"/>
              <a:gd name="connsiteY13" fmla="*/ 2334629 h 2351980"/>
              <a:gd name="connsiteX14" fmla="*/ 1553877 w 3068523"/>
              <a:gd name="connsiteY14" fmla="*/ 2268260 h 2351980"/>
              <a:gd name="connsiteX15" fmla="*/ 1132274 w 3068523"/>
              <a:gd name="connsiteY15" fmla="*/ 2268260 h 2351980"/>
              <a:gd name="connsiteX16" fmla="*/ 193 w 3068523"/>
              <a:gd name="connsiteY16" fmla="*/ 1155602 h 2351980"/>
              <a:gd name="connsiteX17" fmla="*/ 1147889 w 3068523"/>
              <a:gd name="connsiteY17" fmla="*/ 0 h 235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68523" h="2351980">
                <a:moveTo>
                  <a:pt x="1147889" y="0"/>
                </a:moveTo>
                <a:cubicBezTo>
                  <a:pt x="3068523" y="0"/>
                  <a:pt x="3068523" y="0"/>
                  <a:pt x="3068523" y="0"/>
                </a:cubicBezTo>
                <a:cubicBezTo>
                  <a:pt x="3068523" y="0"/>
                  <a:pt x="3068523" y="3904"/>
                  <a:pt x="3068523" y="3904"/>
                </a:cubicBezTo>
                <a:cubicBezTo>
                  <a:pt x="3068523" y="538761"/>
                  <a:pt x="3068523" y="538761"/>
                  <a:pt x="3068523" y="538761"/>
                </a:cubicBezTo>
                <a:cubicBezTo>
                  <a:pt x="1143986" y="538761"/>
                  <a:pt x="1143986" y="538761"/>
                  <a:pt x="1143986" y="538761"/>
                </a:cubicBezTo>
                <a:cubicBezTo>
                  <a:pt x="816072" y="538761"/>
                  <a:pt x="542811" y="796429"/>
                  <a:pt x="535004" y="1120466"/>
                </a:cubicBezTo>
                <a:cubicBezTo>
                  <a:pt x="527196" y="1456215"/>
                  <a:pt x="796554" y="1729499"/>
                  <a:pt x="1132274" y="1729499"/>
                </a:cubicBezTo>
                <a:cubicBezTo>
                  <a:pt x="1553877" y="1729499"/>
                  <a:pt x="1553877" y="1729499"/>
                  <a:pt x="1553877" y="1729499"/>
                </a:cubicBezTo>
                <a:cubicBezTo>
                  <a:pt x="1553877" y="1667034"/>
                  <a:pt x="1553877" y="1667034"/>
                  <a:pt x="1553877" y="1667034"/>
                </a:cubicBezTo>
                <a:cubicBezTo>
                  <a:pt x="1553877" y="1647514"/>
                  <a:pt x="1577299" y="1639706"/>
                  <a:pt x="1589010" y="1651418"/>
                </a:cubicBezTo>
                <a:cubicBezTo>
                  <a:pt x="1901309" y="1967647"/>
                  <a:pt x="1901309" y="1967647"/>
                  <a:pt x="1901309" y="1967647"/>
                </a:cubicBezTo>
                <a:cubicBezTo>
                  <a:pt x="1920827" y="1987167"/>
                  <a:pt x="1920827" y="2014496"/>
                  <a:pt x="1901309" y="2030112"/>
                </a:cubicBezTo>
                <a:cubicBezTo>
                  <a:pt x="1585107" y="2346341"/>
                  <a:pt x="1585107" y="2346341"/>
                  <a:pt x="1585107" y="2346341"/>
                </a:cubicBezTo>
                <a:cubicBezTo>
                  <a:pt x="1573396" y="2358053"/>
                  <a:pt x="1553877" y="2350245"/>
                  <a:pt x="1553877" y="2334629"/>
                </a:cubicBezTo>
                <a:cubicBezTo>
                  <a:pt x="1553877" y="2268260"/>
                  <a:pt x="1553877" y="2268260"/>
                  <a:pt x="1553877" y="2268260"/>
                </a:cubicBezTo>
                <a:cubicBezTo>
                  <a:pt x="1132274" y="2268260"/>
                  <a:pt x="1132274" y="2268260"/>
                  <a:pt x="1132274" y="2268260"/>
                </a:cubicBezTo>
                <a:cubicBezTo>
                  <a:pt x="515485" y="2268260"/>
                  <a:pt x="8001" y="1768540"/>
                  <a:pt x="193" y="1155602"/>
                </a:cubicBezTo>
                <a:cubicBezTo>
                  <a:pt x="-11518" y="519240"/>
                  <a:pt x="511582" y="0"/>
                  <a:pt x="1147889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9B5CFFB-1C1D-4062-B82C-9B62D0B1185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62752" y="1636617"/>
            <a:ext cx="2252148" cy="2351980"/>
          </a:xfrm>
          <a:custGeom>
            <a:avLst/>
            <a:gdLst>
              <a:gd name="connsiteX0" fmla="*/ 3903 w 2252148"/>
              <a:gd name="connsiteY0" fmla="*/ 0 h 2351980"/>
              <a:gd name="connsiteX1" fmla="*/ 1104512 w 2252148"/>
              <a:gd name="connsiteY1" fmla="*/ 0 h 2351980"/>
              <a:gd name="connsiteX2" fmla="*/ 2251956 w 2252148"/>
              <a:gd name="connsiteY2" fmla="*/ 1155602 h 2351980"/>
              <a:gd name="connsiteX3" fmla="*/ 1120124 w 2252148"/>
              <a:gd name="connsiteY3" fmla="*/ 2268260 h 2351980"/>
              <a:gd name="connsiteX4" fmla="*/ 698614 w 2252148"/>
              <a:gd name="connsiteY4" fmla="*/ 2268260 h 2351980"/>
              <a:gd name="connsiteX5" fmla="*/ 698614 w 2252148"/>
              <a:gd name="connsiteY5" fmla="*/ 2334629 h 2351980"/>
              <a:gd name="connsiteX6" fmla="*/ 667391 w 2252148"/>
              <a:gd name="connsiteY6" fmla="*/ 2346341 h 2351980"/>
              <a:gd name="connsiteX7" fmla="*/ 347356 w 2252148"/>
              <a:gd name="connsiteY7" fmla="*/ 2026208 h 2351980"/>
              <a:gd name="connsiteX8" fmla="*/ 347356 w 2252148"/>
              <a:gd name="connsiteY8" fmla="*/ 1971551 h 2351980"/>
              <a:gd name="connsiteX9" fmla="*/ 667391 w 2252148"/>
              <a:gd name="connsiteY9" fmla="*/ 1647514 h 2351980"/>
              <a:gd name="connsiteX10" fmla="*/ 698614 w 2252148"/>
              <a:gd name="connsiteY10" fmla="*/ 1663130 h 2351980"/>
              <a:gd name="connsiteX11" fmla="*/ 698614 w 2252148"/>
              <a:gd name="connsiteY11" fmla="*/ 1729499 h 2351980"/>
              <a:gd name="connsiteX12" fmla="*/ 1120124 w 2252148"/>
              <a:gd name="connsiteY12" fmla="*/ 1729499 h 2351980"/>
              <a:gd name="connsiteX13" fmla="*/ 1717263 w 2252148"/>
              <a:gd name="connsiteY13" fmla="*/ 1120466 h 2351980"/>
              <a:gd name="connsiteX14" fmla="*/ 1108415 w 2252148"/>
              <a:gd name="connsiteY14" fmla="*/ 538761 h 2351980"/>
              <a:gd name="connsiteX15" fmla="*/ 3903 w 2252148"/>
              <a:gd name="connsiteY15" fmla="*/ 538761 h 2351980"/>
              <a:gd name="connsiteX16" fmla="*/ 0 w 2252148"/>
              <a:gd name="connsiteY16" fmla="*/ 538761 h 2351980"/>
              <a:gd name="connsiteX17" fmla="*/ 0 w 2252148"/>
              <a:gd name="connsiteY17" fmla="*/ 3904 h 2351980"/>
              <a:gd name="connsiteX18" fmla="*/ 3903 w 2252148"/>
              <a:gd name="connsiteY18" fmla="*/ 0 h 235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252148" h="2351980">
                <a:moveTo>
                  <a:pt x="3903" y="0"/>
                </a:moveTo>
                <a:cubicBezTo>
                  <a:pt x="3903" y="0"/>
                  <a:pt x="3903" y="0"/>
                  <a:pt x="1104512" y="0"/>
                </a:cubicBezTo>
                <a:cubicBezTo>
                  <a:pt x="1740680" y="0"/>
                  <a:pt x="2263665" y="519240"/>
                  <a:pt x="2251956" y="1155602"/>
                </a:cubicBezTo>
                <a:cubicBezTo>
                  <a:pt x="2240248" y="1768540"/>
                  <a:pt x="1736778" y="2268260"/>
                  <a:pt x="1120124" y="2268260"/>
                </a:cubicBezTo>
                <a:cubicBezTo>
                  <a:pt x="1120124" y="2268260"/>
                  <a:pt x="1120124" y="2268260"/>
                  <a:pt x="698614" y="2268260"/>
                </a:cubicBezTo>
                <a:cubicBezTo>
                  <a:pt x="698614" y="2268260"/>
                  <a:pt x="698614" y="2268260"/>
                  <a:pt x="698614" y="2334629"/>
                </a:cubicBezTo>
                <a:cubicBezTo>
                  <a:pt x="698614" y="2350245"/>
                  <a:pt x="679100" y="2358053"/>
                  <a:pt x="667391" y="2346341"/>
                </a:cubicBezTo>
                <a:cubicBezTo>
                  <a:pt x="667391" y="2346341"/>
                  <a:pt x="667391" y="2346341"/>
                  <a:pt x="347356" y="2026208"/>
                </a:cubicBezTo>
                <a:cubicBezTo>
                  <a:pt x="331744" y="2010592"/>
                  <a:pt x="331744" y="1987167"/>
                  <a:pt x="347356" y="1971551"/>
                </a:cubicBezTo>
                <a:cubicBezTo>
                  <a:pt x="347356" y="1971551"/>
                  <a:pt x="347356" y="1971551"/>
                  <a:pt x="667391" y="1647514"/>
                </a:cubicBezTo>
                <a:cubicBezTo>
                  <a:pt x="679100" y="1639706"/>
                  <a:pt x="694711" y="1647514"/>
                  <a:pt x="698614" y="1663130"/>
                </a:cubicBezTo>
                <a:cubicBezTo>
                  <a:pt x="698614" y="1663130"/>
                  <a:pt x="698614" y="1663130"/>
                  <a:pt x="698614" y="1729499"/>
                </a:cubicBezTo>
                <a:cubicBezTo>
                  <a:pt x="698614" y="1729499"/>
                  <a:pt x="698614" y="1729499"/>
                  <a:pt x="1120124" y="1729499"/>
                </a:cubicBezTo>
                <a:cubicBezTo>
                  <a:pt x="1451868" y="1729499"/>
                  <a:pt x="1725069" y="1456215"/>
                  <a:pt x="1717263" y="1120466"/>
                </a:cubicBezTo>
                <a:cubicBezTo>
                  <a:pt x="1709457" y="792525"/>
                  <a:pt x="1436256" y="538761"/>
                  <a:pt x="1108415" y="538761"/>
                </a:cubicBezTo>
                <a:cubicBezTo>
                  <a:pt x="1108415" y="538761"/>
                  <a:pt x="1108415" y="538761"/>
                  <a:pt x="3903" y="538761"/>
                </a:cubicBezTo>
                <a:cubicBezTo>
                  <a:pt x="0" y="538761"/>
                  <a:pt x="0" y="538761"/>
                  <a:pt x="0" y="538761"/>
                </a:cubicBezTo>
                <a:cubicBezTo>
                  <a:pt x="0" y="538761"/>
                  <a:pt x="0" y="538761"/>
                  <a:pt x="0" y="3904"/>
                </a:cubicBezTo>
                <a:cubicBezTo>
                  <a:pt x="0" y="3904"/>
                  <a:pt x="0" y="0"/>
                  <a:pt x="3903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04126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34025" y="1568610"/>
            <a:ext cx="4723952" cy="4714554"/>
          </a:xfrm>
          <a:custGeom>
            <a:avLst/>
            <a:gdLst>
              <a:gd name="connsiteX0" fmla="*/ 2363616 w 4723952"/>
              <a:gd name="connsiteY0" fmla="*/ 1 h 4714554"/>
              <a:gd name="connsiteX1" fmla="*/ 2594812 w 4723952"/>
              <a:gd name="connsiteY1" fmla="*/ 95732 h 4714554"/>
              <a:gd name="connsiteX2" fmla="*/ 4628030 w 4723952"/>
              <a:gd name="connsiteY2" fmla="*/ 2124905 h 4714554"/>
              <a:gd name="connsiteX3" fmla="*/ 4628030 w 4723952"/>
              <a:gd name="connsiteY3" fmla="*/ 2586378 h 4714554"/>
              <a:gd name="connsiteX4" fmla="*/ 2594812 w 4723952"/>
              <a:gd name="connsiteY4" fmla="*/ 4618824 h 4714554"/>
              <a:gd name="connsiteX5" fmla="*/ 2132419 w 4723952"/>
              <a:gd name="connsiteY5" fmla="*/ 4618824 h 4714554"/>
              <a:gd name="connsiteX6" fmla="*/ 95922 w 4723952"/>
              <a:gd name="connsiteY6" fmla="*/ 2586378 h 4714554"/>
              <a:gd name="connsiteX7" fmla="*/ 95922 w 4723952"/>
              <a:gd name="connsiteY7" fmla="*/ 2124905 h 4714554"/>
              <a:gd name="connsiteX8" fmla="*/ 2132419 w 4723952"/>
              <a:gd name="connsiteY8" fmla="*/ 95732 h 4714554"/>
              <a:gd name="connsiteX9" fmla="*/ 2363616 w 4723952"/>
              <a:gd name="connsiteY9" fmla="*/ 1 h 4714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23952" h="4714554">
                <a:moveTo>
                  <a:pt x="2363616" y="1"/>
                </a:moveTo>
                <a:cubicBezTo>
                  <a:pt x="2447240" y="0"/>
                  <a:pt x="2530864" y="31911"/>
                  <a:pt x="2594812" y="95732"/>
                </a:cubicBezTo>
                <a:cubicBezTo>
                  <a:pt x="4628030" y="2124905"/>
                  <a:pt x="4628030" y="2124905"/>
                  <a:pt x="4628030" y="2124905"/>
                </a:cubicBezTo>
                <a:cubicBezTo>
                  <a:pt x="4755926" y="2252546"/>
                  <a:pt x="4755926" y="2458736"/>
                  <a:pt x="4628030" y="2586378"/>
                </a:cubicBezTo>
                <a:lnTo>
                  <a:pt x="2594812" y="4618824"/>
                </a:lnTo>
                <a:cubicBezTo>
                  <a:pt x="2466916" y="4746465"/>
                  <a:pt x="2260315" y="4746465"/>
                  <a:pt x="2132419" y="4618824"/>
                </a:cubicBezTo>
                <a:cubicBezTo>
                  <a:pt x="95922" y="2586378"/>
                  <a:pt x="95922" y="2586378"/>
                  <a:pt x="95922" y="2586378"/>
                </a:cubicBezTo>
                <a:cubicBezTo>
                  <a:pt x="-31974" y="2458736"/>
                  <a:pt x="-31974" y="2252546"/>
                  <a:pt x="95922" y="2124905"/>
                </a:cubicBezTo>
                <a:cubicBezTo>
                  <a:pt x="2132419" y="95732"/>
                  <a:pt x="2132419" y="95732"/>
                  <a:pt x="2132419" y="95732"/>
                </a:cubicBezTo>
                <a:cubicBezTo>
                  <a:pt x="2196367" y="31911"/>
                  <a:pt x="2279992" y="0"/>
                  <a:pt x="2363616" y="1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986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74706" y="2739839"/>
            <a:ext cx="2026768" cy="2364268"/>
          </a:xfrm>
          <a:custGeom>
            <a:avLst/>
            <a:gdLst>
              <a:gd name="connsiteX0" fmla="*/ 1012505 w 2026768"/>
              <a:gd name="connsiteY0" fmla="*/ 0 h 2364268"/>
              <a:gd name="connsiteX1" fmla="*/ 2026768 w 2026768"/>
              <a:gd name="connsiteY1" fmla="*/ 592386 h 2364268"/>
              <a:gd name="connsiteX2" fmla="*/ 2026768 w 2026768"/>
              <a:gd name="connsiteY2" fmla="*/ 1773641 h 2364268"/>
              <a:gd name="connsiteX3" fmla="*/ 1012505 w 2026768"/>
              <a:gd name="connsiteY3" fmla="*/ 2364268 h 2364268"/>
              <a:gd name="connsiteX4" fmla="*/ 0 w 2026768"/>
              <a:gd name="connsiteY4" fmla="*/ 1773641 h 2364268"/>
              <a:gd name="connsiteX5" fmla="*/ 0 w 2026768"/>
              <a:gd name="connsiteY5" fmla="*/ 592386 h 2364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26768" h="2364268">
                <a:moveTo>
                  <a:pt x="1012505" y="0"/>
                </a:moveTo>
                <a:lnTo>
                  <a:pt x="2026768" y="592386"/>
                </a:lnTo>
                <a:lnTo>
                  <a:pt x="2026768" y="1773641"/>
                </a:lnTo>
                <a:lnTo>
                  <a:pt x="1012505" y="2364268"/>
                </a:lnTo>
                <a:lnTo>
                  <a:pt x="0" y="1773641"/>
                </a:lnTo>
                <a:lnTo>
                  <a:pt x="0" y="592386"/>
                </a:ln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57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69125" y="1923840"/>
            <a:ext cx="1151637" cy="1207530"/>
          </a:xfrm>
          <a:custGeom>
            <a:avLst/>
            <a:gdLst>
              <a:gd name="connsiteX0" fmla="*/ 452087 w 1151637"/>
              <a:gd name="connsiteY0" fmla="*/ 1004 h 1207530"/>
              <a:gd name="connsiteX1" fmla="*/ 1133493 w 1151637"/>
              <a:gd name="connsiteY1" fmla="*/ 222618 h 1207530"/>
              <a:gd name="connsiteX2" fmla="*/ 1151637 w 1151637"/>
              <a:gd name="connsiteY2" fmla="*/ 244780 h 1207530"/>
              <a:gd name="connsiteX3" fmla="*/ 1151637 w 1151637"/>
              <a:gd name="connsiteY3" fmla="*/ 962004 h 1207530"/>
              <a:gd name="connsiteX4" fmla="*/ 1134501 w 1151637"/>
              <a:gd name="connsiteY4" fmla="*/ 984166 h 1207530"/>
              <a:gd name="connsiteX5" fmla="*/ 453095 w 1151637"/>
              <a:gd name="connsiteY5" fmla="*/ 1205780 h 1207530"/>
              <a:gd name="connsiteX6" fmla="*/ 425879 w 1151637"/>
              <a:gd name="connsiteY6" fmla="*/ 1197721 h 1207530"/>
              <a:gd name="connsiteX7" fmla="*/ 4536 w 1151637"/>
              <a:gd name="connsiteY7" fmla="*/ 617495 h 1207530"/>
              <a:gd name="connsiteX8" fmla="*/ 4536 w 1151637"/>
              <a:gd name="connsiteY8" fmla="*/ 590297 h 1207530"/>
              <a:gd name="connsiteX9" fmla="*/ 425879 w 1151637"/>
              <a:gd name="connsiteY9" fmla="*/ 10070 h 1207530"/>
              <a:gd name="connsiteX10" fmla="*/ 452087 w 1151637"/>
              <a:gd name="connsiteY10" fmla="*/ 1004 h 1207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51637" h="1207530">
                <a:moveTo>
                  <a:pt x="452087" y="1004"/>
                </a:moveTo>
                <a:cubicBezTo>
                  <a:pt x="452087" y="1004"/>
                  <a:pt x="452087" y="1004"/>
                  <a:pt x="1133493" y="222618"/>
                </a:cubicBezTo>
                <a:cubicBezTo>
                  <a:pt x="1143573" y="224633"/>
                  <a:pt x="1151637" y="233699"/>
                  <a:pt x="1151637" y="244780"/>
                </a:cubicBezTo>
                <a:cubicBezTo>
                  <a:pt x="1151637" y="244780"/>
                  <a:pt x="1151637" y="244780"/>
                  <a:pt x="1151637" y="962004"/>
                </a:cubicBezTo>
                <a:cubicBezTo>
                  <a:pt x="1151637" y="972078"/>
                  <a:pt x="1144581" y="981144"/>
                  <a:pt x="1134501" y="984166"/>
                </a:cubicBezTo>
                <a:cubicBezTo>
                  <a:pt x="1134501" y="984166"/>
                  <a:pt x="1134501" y="984166"/>
                  <a:pt x="453095" y="1205780"/>
                </a:cubicBezTo>
                <a:cubicBezTo>
                  <a:pt x="444023" y="1209809"/>
                  <a:pt x="431927" y="1206787"/>
                  <a:pt x="425879" y="1197721"/>
                </a:cubicBezTo>
                <a:cubicBezTo>
                  <a:pt x="425879" y="1197721"/>
                  <a:pt x="425879" y="1197721"/>
                  <a:pt x="4536" y="617495"/>
                </a:cubicBezTo>
                <a:cubicBezTo>
                  <a:pt x="-1512" y="609436"/>
                  <a:pt x="-1512" y="598355"/>
                  <a:pt x="4536" y="590297"/>
                </a:cubicBezTo>
                <a:cubicBezTo>
                  <a:pt x="4536" y="590297"/>
                  <a:pt x="4536" y="590297"/>
                  <a:pt x="425879" y="10070"/>
                </a:cubicBezTo>
                <a:cubicBezTo>
                  <a:pt x="431927" y="2011"/>
                  <a:pt x="442007" y="-2018"/>
                  <a:pt x="452087" y="1004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963824" y="3090888"/>
            <a:ext cx="1149891" cy="1206220"/>
          </a:xfrm>
          <a:custGeom>
            <a:avLst/>
            <a:gdLst>
              <a:gd name="connsiteX0" fmla="*/ 696763 w 1149891"/>
              <a:gd name="connsiteY0" fmla="*/ 1133 h 1206220"/>
              <a:gd name="connsiteX1" fmla="*/ 723949 w 1149891"/>
              <a:gd name="connsiteY1" fmla="*/ 10189 h 1206220"/>
              <a:gd name="connsiteX2" fmla="*/ 1144826 w 1149891"/>
              <a:gd name="connsiteY2" fmla="*/ 588799 h 1206220"/>
              <a:gd name="connsiteX3" fmla="*/ 1145833 w 1149891"/>
              <a:gd name="connsiteY3" fmla="*/ 616975 h 1206220"/>
              <a:gd name="connsiteX4" fmla="*/ 723949 w 1149891"/>
              <a:gd name="connsiteY4" fmla="*/ 1196591 h 1206220"/>
              <a:gd name="connsiteX5" fmla="*/ 697770 w 1149891"/>
              <a:gd name="connsiteY5" fmla="*/ 1204641 h 1206220"/>
              <a:gd name="connsiteX6" fmla="*/ 17117 w 1149891"/>
              <a:gd name="connsiteY6" fmla="*/ 984266 h 1206220"/>
              <a:gd name="connsiteX7" fmla="*/ 0 w 1149891"/>
              <a:gd name="connsiteY7" fmla="*/ 961122 h 1206220"/>
              <a:gd name="connsiteX8" fmla="*/ 0 w 1149891"/>
              <a:gd name="connsiteY8" fmla="*/ 244652 h 1206220"/>
              <a:gd name="connsiteX9" fmla="*/ 16110 w 1149891"/>
              <a:gd name="connsiteY9" fmla="*/ 222514 h 1206220"/>
              <a:gd name="connsiteX10" fmla="*/ 696763 w 1149891"/>
              <a:gd name="connsiteY10" fmla="*/ 1133 h 120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49891" h="1206220">
                <a:moveTo>
                  <a:pt x="696763" y="1133"/>
                </a:moveTo>
                <a:cubicBezTo>
                  <a:pt x="706832" y="-1886"/>
                  <a:pt x="717908" y="1133"/>
                  <a:pt x="723949" y="10189"/>
                </a:cubicBezTo>
                <a:cubicBezTo>
                  <a:pt x="723949" y="10189"/>
                  <a:pt x="723949" y="10189"/>
                  <a:pt x="1144826" y="588799"/>
                </a:cubicBezTo>
                <a:cubicBezTo>
                  <a:pt x="1150867" y="596849"/>
                  <a:pt x="1151874" y="607918"/>
                  <a:pt x="1145833" y="616975"/>
                </a:cubicBezTo>
                <a:cubicBezTo>
                  <a:pt x="1145833" y="616975"/>
                  <a:pt x="1145833" y="616975"/>
                  <a:pt x="723949" y="1196591"/>
                </a:cubicBezTo>
                <a:cubicBezTo>
                  <a:pt x="717908" y="1204641"/>
                  <a:pt x="707839" y="1208666"/>
                  <a:pt x="697770" y="1204641"/>
                </a:cubicBezTo>
                <a:cubicBezTo>
                  <a:pt x="697770" y="1204641"/>
                  <a:pt x="697770" y="1204641"/>
                  <a:pt x="17117" y="984266"/>
                </a:cubicBezTo>
                <a:cubicBezTo>
                  <a:pt x="7048" y="981247"/>
                  <a:pt x="0" y="972191"/>
                  <a:pt x="0" y="961122"/>
                </a:cubicBezTo>
                <a:cubicBezTo>
                  <a:pt x="0" y="961122"/>
                  <a:pt x="0" y="961122"/>
                  <a:pt x="0" y="244652"/>
                </a:cubicBezTo>
                <a:cubicBezTo>
                  <a:pt x="0" y="234589"/>
                  <a:pt x="6041" y="225533"/>
                  <a:pt x="16110" y="222514"/>
                </a:cubicBezTo>
                <a:cubicBezTo>
                  <a:pt x="16110" y="222514"/>
                  <a:pt x="16110" y="222514"/>
                  <a:pt x="696763" y="113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45623" y="3819822"/>
            <a:ext cx="1151519" cy="1203772"/>
          </a:xfrm>
          <a:custGeom>
            <a:avLst/>
            <a:gdLst>
              <a:gd name="connsiteX0" fmla="*/ 437983 w 1151519"/>
              <a:gd name="connsiteY0" fmla="*/ 1078 h 1203772"/>
              <a:gd name="connsiteX1" fmla="*/ 452977 w 1151519"/>
              <a:gd name="connsiteY1" fmla="*/ 1581 h 1203772"/>
              <a:gd name="connsiteX2" fmla="*/ 1133375 w 1151519"/>
              <a:gd name="connsiteY2" fmla="*/ 222188 h 1203772"/>
              <a:gd name="connsiteX3" fmla="*/ 1151519 w 1151519"/>
              <a:gd name="connsiteY3" fmla="*/ 245357 h 1203772"/>
              <a:gd name="connsiteX4" fmla="*/ 1151519 w 1151519"/>
              <a:gd name="connsiteY4" fmla="*/ 962582 h 1203772"/>
              <a:gd name="connsiteX5" fmla="*/ 1135391 w 1151519"/>
              <a:gd name="connsiteY5" fmla="*/ 984743 h 1203772"/>
              <a:gd name="connsiteX6" fmla="*/ 464632 w 1151519"/>
              <a:gd name="connsiteY6" fmla="*/ 1202895 h 1203772"/>
              <a:gd name="connsiteX7" fmla="*/ 461933 w 1151519"/>
              <a:gd name="connsiteY7" fmla="*/ 1203772 h 1203772"/>
              <a:gd name="connsiteX8" fmla="*/ 435416 w 1151519"/>
              <a:gd name="connsiteY8" fmla="*/ 1203772 h 1203772"/>
              <a:gd name="connsiteX9" fmla="*/ 426769 w 1151519"/>
              <a:gd name="connsiteY9" fmla="*/ 1197291 h 1203772"/>
              <a:gd name="connsiteX10" fmla="*/ 5426 w 1151519"/>
              <a:gd name="connsiteY10" fmla="*/ 618072 h 1203772"/>
              <a:gd name="connsiteX11" fmla="*/ 4418 w 1151519"/>
              <a:gd name="connsiteY11" fmla="*/ 589867 h 1203772"/>
              <a:gd name="connsiteX12" fmla="*/ 426769 w 1151519"/>
              <a:gd name="connsiteY12" fmla="*/ 9640 h 1203772"/>
              <a:gd name="connsiteX13" fmla="*/ 437983 w 1151519"/>
              <a:gd name="connsiteY13" fmla="*/ 1078 h 120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1519" h="1203772">
                <a:moveTo>
                  <a:pt x="437983" y="1078"/>
                </a:moveTo>
                <a:cubicBezTo>
                  <a:pt x="442645" y="-433"/>
                  <a:pt x="447937" y="-433"/>
                  <a:pt x="452977" y="1581"/>
                </a:cubicBezTo>
                <a:cubicBezTo>
                  <a:pt x="1133375" y="222188"/>
                  <a:pt x="1133375" y="222188"/>
                  <a:pt x="1133375" y="222188"/>
                </a:cubicBezTo>
                <a:cubicBezTo>
                  <a:pt x="1144463" y="225210"/>
                  <a:pt x="1151519" y="234276"/>
                  <a:pt x="1151519" y="245357"/>
                </a:cubicBezTo>
                <a:cubicBezTo>
                  <a:pt x="1151519" y="962582"/>
                  <a:pt x="1151519" y="962582"/>
                  <a:pt x="1151519" y="962582"/>
                </a:cubicBezTo>
                <a:cubicBezTo>
                  <a:pt x="1151519" y="972655"/>
                  <a:pt x="1145471" y="981721"/>
                  <a:pt x="1135391" y="984743"/>
                </a:cubicBezTo>
                <a:cubicBezTo>
                  <a:pt x="624337" y="1150954"/>
                  <a:pt x="496573" y="1192506"/>
                  <a:pt x="464632" y="1202895"/>
                </a:cubicBezTo>
                <a:lnTo>
                  <a:pt x="461933" y="1203772"/>
                </a:lnTo>
                <a:lnTo>
                  <a:pt x="435416" y="1203772"/>
                </a:lnTo>
                <a:lnTo>
                  <a:pt x="426769" y="1197291"/>
                </a:lnTo>
                <a:cubicBezTo>
                  <a:pt x="5426" y="618072"/>
                  <a:pt x="5426" y="618072"/>
                  <a:pt x="5426" y="618072"/>
                </a:cubicBezTo>
                <a:cubicBezTo>
                  <a:pt x="-1630" y="610013"/>
                  <a:pt x="-1630" y="598933"/>
                  <a:pt x="4418" y="589867"/>
                </a:cubicBezTo>
                <a:cubicBezTo>
                  <a:pt x="426769" y="9640"/>
                  <a:pt x="426769" y="9640"/>
                  <a:pt x="426769" y="9640"/>
                </a:cubicBezTo>
                <a:cubicBezTo>
                  <a:pt x="429289" y="5611"/>
                  <a:pt x="433321" y="2589"/>
                  <a:pt x="437983" y="1078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88482" y="3819822"/>
            <a:ext cx="1150245" cy="1203772"/>
          </a:xfrm>
          <a:custGeom>
            <a:avLst/>
            <a:gdLst>
              <a:gd name="connsiteX0" fmla="*/ 712747 w 1150245"/>
              <a:gd name="connsiteY0" fmla="*/ 1078 h 1203772"/>
              <a:gd name="connsiteX1" fmla="*/ 723949 w 1150245"/>
              <a:gd name="connsiteY1" fmla="*/ 9640 h 1203772"/>
              <a:gd name="connsiteX2" fmla="*/ 1145833 w 1150245"/>
              <a:gd name="connsiteY2" fmla="*/ 589867 h 1203772"/>
              <a:gd name="connsiteX3" fmla="*/ 1144826 w 1150245"/>
              <a:gd name="connsiteY3" fmla="*/ 618072 h 1203772"/>
              <a:gd name="connsiteX4" fmla="*/ 723949 w 1150245"/>
              <a:gd name="connsiteY4" fmla="*/ 1197291 h 1203772"/>
              <a:gd name="connsiteX5" fmla="*/ 715312 w 1150245"/>
              <a:gd name="connsiteY5" fmla="*/ 1203772 h 1203772"/>
              <a:gd name="connsiteX6" fmla="*/ 688824 w 1150245"/>
              <a:gd name="connsiteY6" fmla="*/ 1203772 h 1203772"/>
              <a:gd name="connsiteX7" fmla="*/ 686128 w 1150245"/>
              <a:gd name="connsiteY7" fmla="*/ 1202895 h 1203772"/>
              <a:gd name="connsiteX8" fmla="*/ 16110 w 1150245"/>
              <a:gd name="connsiteY8" fmla="*/ 984743 h 1203772"/>
              <a:gd name="connsiteX9" fmla="*/ 0 w 1150245"/>
              <a:gd name="connsiteY9" fmla="*/ 962582 h 1203772"/>
              <a:gd name="connsiteX10" fmla="*/ 0 w 1150245"/>
              <a:gd name="connsiteY10" fmla="*/ 245357 h 1203772"/>
              <a:gd name="connsiteX11" fmla="*/ 18124 w 1150245"/>
              <a:gd name="connsiteY11" fmla="*/ 222188 h 1203772"/>
              <a:gd name="connsiteX12" fmla="*/ 697770 w 1150245"/>
              <a:gd name="connsiteY12" fmla="*/ 1581 h 1203772"/>
              <a:gd name="connsiteX13" fmla="*/ 712747 w 1150245"/>
              <a:gd name="connsiteY13" fmla="*/ 1078 h 120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0245" h="1203772">
                <a:moveTo>
                  <a:pt x="712747" y="1078"/>
                </a:moveTo>
                <a:cubicBezTo>
                  <a:pt x="717404" y="2589"/>
                  <a:pt x="721432" y="5611"/>
                  <a:pt x="723949" y="9640"/>
                </a:cubicBezTo>
                <a:cubicBezTo>
                  <a:pt x="723949" y="9640"/>
                  <a:pt x="723949" y="9640"/>
                  <a:pt x="1145833" y="589867"/>
                </a:cubicBezTo>
                <a:cubicBezTo>
                  <a:pt x="1151874" y="598933"/>
                  <a:pt x="1151874" y="610013"/>
                  <a:pt x="1144826" y="618072"/>
                </a:cubicBezTo>
                <a:cubicBezTo>
                  <a:pt x="1144826" y="618072"/>
                  <a:pt x="1144826" y="618072"/>
                  <a:pt x="723949" y="1197291"/>
                </a:cubicBezTo>
                <a:lnTo>
                  <a:pt x="715312" y="1203772"/>
                </a:lnTo>
                <a:lnTo>
                  <a:pt x="688824" y="1203772"/>
                </a:lnTo>
                <a:lnTo>
                  <a:pt x="686128" y="1202895"/>
                </a:lnTo>
                <a:cubicBezTo>
                  <a:pt x="654222" y="1192506"/>
                  <a:pt x="526600" y="1150954"/>
                  <a:pt x="16110" y="984743"/>
                </a:cubicBezTo>
                <a:cubicBezTo>
                  <a:pt x="6042" y="981721"/>
                  <a:pt x="0" y="972655"/>
                  <a:pt x="0" y="962582"/>
                </a:cubicBezTo>
                <a:cubicBezTo>
                  <a:pt x="0" y="962582"/>
                  <a:pt x="0" y="962582"/>
                  <a:pt x="0" y="245357"/>
                </a:cubicBezTo>
                <a:cubicBezTo>
                  <a:pt x="0" y="234276"/>
                  <a:pt x="7048" y="225210"/>
                  <a:pt x="18124" y="222188"/>
                </a:cubicBezTo>
                <a:cubicBezTo>
                  <a:pt x="18124" y="222188"/>
                  <a:pt x="18124" y="222188"/>
                  <a:pt x="697770" y="1581"/>
                </a:cubicBezTo>
                <a:cubicBezTo>
                  <a:pt x="702804" y="-433"/>
                  <a:pt x="708091" y="-433"/>
                  <a:pt x="712747" y="1078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077164" y="3090888"/>
            <a:ext cx="1151015" cy="1206220"/>
          </a:xfrm>
          <a:custGeom>
            <a:avLst/>
            <a:gdLst>
              <a:gd name="connsiteX0" fmla="*/ 453481 w 1151015"/>
              <a:gd name="connsiteY0" fmla="*/ 1133 h 1206220"/>
              <a:gd name="connsiteX1" fmla="*/ 1134887 w 1151015"/>
              <a:gd name="connsiteY1" fmla="*/ 222514 h 1206220"/>
              <a:gd name="connsiteX2" fmla="*/ 1151015 w 1151015"/>
              <a:gd name="connsiteY2" fmla="*/ 244652 h 1206220"/>
              <a:gd name="connsiteX3" fmla="*/ 1151015 w 1151015"/>
              <a:gd name="connsiteY3" fmla="*/ 961122 h 1206220"/>
              <a:gd name="connsiteX4" fmla="*/ 1133879 w 1151015"/>
              <a:gd name="connsiteY4" fmla="*/ 984266 h 1206220"/>
              <a:gd name="connsiteX5" fmla="*/ 452473 w 1151015"/>
              <a:gd name="connsiteY5" fmla="*/ 1204641 h 1206220"/>
              <a:gd name="connsiteX6" fmla="*/ 426265 w 1151015"/>
              <a:gd name="connsiteY6" fmla="*/ 1196591 h 1206220"/>
              <a:gd name="connsiteX7" fmla="*/ 4922 w 1151015"/>
              <a:gd name="connsiteY7" fmla="*/ 616975 h 1206220"/>
              <a:gd name="connsiteX8" fmla="*/ 4922 w 1151015"/>
              <a:gd name="connsiteY8" fmla="*/ 588799 h 1206220"/>
              <a:gd name="connsiteX9" fmla="*/ 426265 w 1151015"/>
              <a:gd name="connsiteY9" fmla="*/ 10189 h 1206220"/>
              <a:gd name="connsiteX10" fmla="*/ 453481 w 1151015"/>
              <a:gd name="connsiteY10" fmla="*/ 1133 h 120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51015" h="1206220">
                <a:moveTo>
                  <a:pt x="453481" y="1133"/>
                </a:moveTo>
                <a:cubicBezTo>
                  <a:pt x="1134887" y="222514"/>
                  <a:pt x="1134887" y="222514"/>
                  <a:pt x="1134887" y="222514"/>
                </a:cubicBezTo>
                <a:cubicBezTo>
                  <a:pt x="1144967" y="225533"/>
                  <a:pt x="1151015" y="234589"/>
                  <a:pt x="1151015" y="244652"/>
                </a:cubicBezTo>
                <a:cubicBezTo>
                  <a:pt x="1151015" y="961122"/>
                  <a:pt x="1151015" y="961122"/>
                  <a:pt x="1151015" y="961122"/>
                </a:cubicBezTo>
                <a:cubicBezTo>
                  <a:pt x="1151015" y="972191"/>
                  <a:pt x="1143959" y="981247"/>
                  <a:pt x="1133879" y="984266"/>
                </a:cubicBezTo>
                <a:cubicBezTo>
                  <a:pt x="452473" y="1204641"/>
                  <a:pt x="452473" y="1204641"/>
                  <a:pt x="452473" y="1204641"/>
                </a:cubicBezTo>
                <a:cubicBezTo>
                  <a:pt x="442393" y="1208666"/>
                  <a:pt x="432313" y="1204641"/>
                  <a:pt x="426265" y="1196591"/>
                </a:cubicBezTo>
                <a:cubicBezTo>
                  <a:pt x="4922" y="616975"/>
                  <a:pt x="4922" y="616975"/>
                  <a:pt x="4922" y="616975"/>
                </a:cubicBezTo>
                <a:cubicBezTo>
                  <a:pt x="-2134" y="607918"/>
                  <a:pt x="-1126" y="596849"/>
                  <a:pt x="4922" y="588799"/>
                </a:cubicBezTo>
                <a:cubicBezTo>
                  <a:pt x="426265" y="10189"/>
                  <a:pt x="426265" y="10189"/>
                  <a:pt x="426265" y="10189"/>
                </a:cubicBezTo>
                <a:cubicBezTo>
                  <a:pt x="432313" y="1133"/>
                  <a:pt x="443401" y="-1886"/>
                  <a:pt x="453481" y="113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72516" y="1923840"/>
            <a:ext cx="1149741" cy="1207530"/>
          </a:xfrm>
          <a:custGeom>
            <a:avLst/>
            <a:gdLst>
              <a:gd name="connsiteX0" fmla="*/ 697770 w 1149741"/>
              <a:gd name="connsiteY0" fmla="*/ 1004 h 1207530"/>
              <a:gd name="connsiteX1" fmla="*/ 723949 w 1149741"/>
              <a:gd name="connsiteY1" fmla="*/ 10070 h 1207530"/>
              <a:gd name="connsiteX2" fmla="*/ 1144826 w 1149741"/>
              <a:gd name="connsiteY2" fmla="*/ 590297 h 1207530"/>
              <a:gd name="connsiteX3" fmla="*/ 1144826 w 1149741"/>
              <a:gd name="connsiteY3" fmla="*/ 617495 h 1207530"/>
              <a:gd name="connsiteX4" fmla="*/ 723949 w 1149741"/>
              <a:gd name="connsiteY4" fmla="*/ 1197721 h 1207530"/>
              <a:gd name="connsiteX5" fmla="*/ 696763 w 1149741"/>
              <a:gd name="connsiteY5" fmla="*/ 1205780 h 1207530"/>
              <a:gd name="connsiteX6" fmla="*/ 16110 w 1149741"/>
              <a:gd name="connsiteY6" fmla="*/ 984166 h 1207530"/>
              <a:gd name="connsiteX7" fmla="*/ 0 w 1149741"/>
              <a:gd name="connsiteY7" fmla="*/ 962004 h 1207530"/>
              <a:gd name="connsiteX8" fmla="*/ 0 w 1149741"/>
              <a:gd name="connsiteY8" fmla="*/ 835754 h 1207530"/>
              <a:gd name="connsiteX9" fmla="*/ 0 w 1149741"/>
              <a:gd name="connsiteY9" fmla="*/ 725264 h 1207530"/>
              <a:gd name="connsiteX10" fmla="*/ 0 w 1149741"/>
              <a:gd name="connsiteY10" fmla="*/ 629482 h 1207530"/>
              <a:gd name="connsiteX11" fmla="*/ 0 w 1149741"/>
              <a:gd name="connsiteY11" fmla="*/ 547359 h 1207530"/>
              <a:gd name="connsiteX12" fmla="*/ 0 w 1149741"/>
              <a:gd name="connsiteY12" fmla="*/ 477843 h 1207530"/>
              <a:gd name="connsiteX13" fmla="*/ 0 w 1149741"/>
              <a:gd name="connsiteY13" fmla="*/ 419883 h 1207530"/>
              <a:gd name="connsiteX14" fmla="*/ 0 w 1149741"/>
              <a:gd name="connsiteY14" fmla="*/ 372430 h 1207530"/>
              <a:gd name="connsiteX15" fmla="*/ 0 w 1149741"/>
              <a:gd name="connsiteY15" fmla="*/ 334433 h 1207530"/>
              <a:gd name="connsiteX16" fmla="*/ 0 w 1149741"/>
              <a:gd name="connsiteY16" fmla="*/ 304840 h 1207530"/>
              <a:gd name="connsiteX17" fmla="*/ 0 w 1149741"/>
              <a:gd name="connsiteY17" fmla="*/ 282602 h 1207530"/>
              <a:gd name="connsiteX18" fmla="*/ 0 w 1149741"/>
              <a:gd name="connsiteY18" fmla="*/ 255987 h 1207530"/>
              <a:gd name="connsiteX19" fmla="*/ 0 w 1149741"/>
              <a:gd name="connsiteY19" fmla="*/ 246181 h 1207530"/>
              <a:gd name="connsiteX20" fmla="*/ 0 w 1149741"/>
              <a:gd name="connsiteY20" fmla="*/ 244780 h 1207530"/>
              <a:gd name="connsiteX21" fmla="*/ 17117 w 1149741"/>
              <a:gd name="connsiteY21" fmla="*/ 222618 h 1207530"/>
              <a:gd name="connsiteX22" fmla="*/ 697770 w 1149741"/>
              <a:gd name="connsiteY22" fmla="*/ 1004 h 1207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149741" h="1207530">
                <a:moveTo>
                  <a:pt x="697770" y="1004"/>
                </a:moveTo>
                <a:cubicBezTo>
                  <a:pt x="707839" y="-2018"/>
                  <a:pt x="717908" y="2011"/>
                  <a:pt x="723949" y="10070"/>
                </a:cubicBezTo>
                <a:cubicBezTo>
                  <a:pt x="1144826" y="590297"/>
                  <a:pt x="1144826" y="590297"/>
                  <a:pt x="1144826" y="590297"/>
                </a:cubicBezTo>
                <a:cubicBezTo>
                  <a:pt x="1151874" y="598355"/>
                  <a:pt x="1150867" y="609436"/>
                  <a:pt x="1144826" y="617495"/>
                </a:cubicBezTo>
                <a:cubicBezTo>
                  <a:pt x="723949" y="1197721"/>
                  <a:pt x="723949" y="1197721"/>
                  <a:pt x="723949" y="1197721"/>
                </a:cubicBezTo>
                <a:cubicBezTo>
                  <a:pt x="717908" y="1206787"/>
                  <a:pt x="706832" y="1209809"/>
                  <a:pt x="696763" y="1205780"/>
                </a:cubicBezTo>
                <a:cubicBezTo>
                  <a:pt x="16110" y="984166"/>
                  <a:pt x="16110" y="984166"/>
                  <a:pt x="16110" y="984166"/>
                </a:cubicBezTo>
                <a:cubicBezTo>
                  <a:pt x="6042" y="981144"/>
                  <a:pt x="0" y="972078"/>
                  <a:pt x="0" y="962004"/>
                </a:cubicBezTo>
                <a:lnTo>
                  <a:pt x="0" y="835754"/>
                </a:lnTo>
                <a:lnTo>
                  <a:pt x="0" y="725264"/>
                </a:lnTo>
                <a:lnTo>
                  <a:pt x="0" y="629482"/>
                </a:lnTo>
                <a:lnTo>
                  <a:pt x="0" y="547359"/>
                </a:lnTo>
                <a:lnTo>
                  <a:pt x="0" y="477843"/>
                </a:lnTo>
                <a:lnTo>
                  <a:pt x="0" y="419883"/>
                </a:lnTo>
                <a:lnTo>
                  <a:pt x="0" y="372430"/>
                </a:lnTo>
                <a:lnTo>
                  <a:pt x="0" y="334433"/>
                </a:lnTo>
                <a:lnTo>
                  <a:pt x="0" y="304840"/>
                </a:lnTo>
                <a:lnTo>
                  <a:pt x="0" y="282602"/>
                </a:lnTo>
                <a:lnTo>
                  <a:pt x="0" y="255987"/>
                </a:lnTo>
                <a:lnTo>
                  <a:pt x="0" y="246181"/>
                </a:lnTo>
                <a:lnTo>
                  <a:pt x="0" y="244780"/>
                </a:lnTo>
                <a:cubicBezTo>
                  <a:pt x="0" y="233699"/>
                  <a:pt x="7048" y="224633"/>
                  <a:pt x="17117" y="222618"/>
                </a:cubicBezTo>
                <a:cubicBezTo>
                  <a:pt x="697770" y="1004"/>
                  <a:pt x="697770" y="1004"/>
                  <a:pt x="697770" y="1004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235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32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accel="50000" decel="50000" autoRev="1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accel="50000" decel="50000" autoRev="1" fill="hold" grpId="1" nodeType="withEffect">
                                  <p:stCondLst>
                                    <p:cond delay="375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2" grpId="0" animBg="1"/>
      <p:bldP spid="22" grpId="1" animBg="1"/>
      <p:bldP spid="21" grpId="0" animBg="1"/>
      <p:bldP spid="21" grpId="1" animBg="1"/>
      <p:bldP spid="20" grpId="0" animBg="1"/>
      <p:bldP spid="20" grpId="1" animBg="1"/>
      <p:bldP spid="19" grpId="0" animBg="1"/>
      <p:bldP spid="19" grpId="1" animBg="1"/>
      <p:bldP spid="18" grpId="0" animBg="1"/>
      <p:bldP spid="18" grpId="1" animBg="1"/>
    </p:bld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29873" y="4434865"/>
            <a:ext cx="6340474" cy="3171825"/>
          </a:xfrm>
          <a:custGeom>
            <a:avLst/>
            <a:gdLst>
              <a:gd name="connsiteX0" fmla="*/ 3168651 w 6340474"/>
              <a:gd name="connsiteY0" fmla="*/ 0 h 3171825"/>
              <a:gd name="connsiteX1" fmla="*/ 3168651 w 6340474"/>
              <a:gd name="connsiteY1" fmla="*/ 7924 h 3171825"/>
              <a:gd name="connsiteX2" fmla="*/ 3176587 w 6340474"/>
              <a:gd name="connsiteY2" fmla="*/ 1 h 3171825"/>
              <a:gd name="connsiteX3" fmla="*/ 5204455 w 6340474"/>
              <a:gd name="connsiteY3" fmla="*/ 741205 h 3171825"/>
              <a:gd name="connsiteX4" fmla="*/ 5422353 w 6340474"/>
              <a:gd name="connsiteY4" fmla="*/ 944362 h 3171825"/>
              <a:gd name="connsiteX5" fmla="*/ 5425597 w 6340474"/>
              <a:gd name="connsiteY5" fmla="*/ 941117 h 3171825"/>
              <a:gd name="connsiteX6" fmla="*/ 5426913 w 6340474"/>
              <a:gd name="connsiteY6" fmla="*/ 939800 h 3171825"/>
              <a:gd name="connsiteX7" fmla="*/ 6340474 w 6340474"/>
              <a:gd name="connsiteY7" fmla="*/ 3171825 h 3171825"/>
              <a:gd name="connsiteX8" fmla="*/ 5389472 w 6340474"/>
              <a:gd name="connsiteY8" fmla="*/ 3171825 h 3171825"/>
              <a:gd name="connsiteX9" fmla="*/ 4892120 w 6340474"/>
              <a:gd name="connsiteY9" fmla="*/ 1771162 h 3171825"/>
              <a:gd name="connsiteX10" fmla="*/ 4757987 w 6340474"/>
              <a:gd name="connsiteY10" fmla="*/ 1619567 h 3171825"/>
              <a:gd name="connsiteX11" fmla="*/ 4756711 w 6340474"/>
              <a:gd name="connsiteY11" fmla="*/ 1620838 h 3171825"/>
              <a:gd name="connsiteX12" fmla="*/ 4756711 w 6340474"/>
              <a:gd name="connsiteY12" fmla="*/ 1619785 h 3171825"/>
              <a:gd name="connsiteX13" fmla="*/ 4756711 w 6340474"/>
              <a:gd name="connsiteY13" fmla="*/ 1618310 h 3171825"/>
              <a:gd name="connsiteX14" fmla="*/ 4600872 w 6340474"/>
              <a:gd name="connsiteY14" fmla="*/ 1473827 h 3171825"/>
              <a:gd name="connsiteX15" fmla="*/ 3176587 w 6340474"/>
              <a:gd name="connsiteY15" fmla="*/ 950792 h 3171825"/>
              <a:gd name="connsiteX16" fmla="*/ 3176587 w 6340474"/>
              <a:gd name="connsiteY16" fmla="*/ 950913 h 3171825"/>
              <a:gd name="connsiteX17" fmla="*/ 3170611 w 6340474"/>
              <a:gd name="connsiteY17" fmla="*/ 945005 h 3171825"/>
              <a:gd name="connsiteX18" fmla="*/ 3168651 w 6340474"/>
              <a:gd name="connsiteY18" fmla="*/ 943068 h 3171825"/>
              <a:gd name="connsiteX19" fmla="*/ 3168651 w 6340474"/>
              <a:gd name="connsiteY19" fmla="*/ 949074 h 3171825"/>
              <a:gd name="connsiteX20" fmla="*/ 3168651 w 6340474"/>
              <a:gd name="connsiteY20" fmla="*/ 950931 h 3171825"/>
              <a:gd name="connsiteX21" fmla="*/ 1599179 w 6340474"/>
              <a:gd name="connsiteY21" fmla="*/ 1598612 h 3171825"/>
              <a:gd name="connsiteX22" fmla="*/ 1598612 w 6340474"/>
              <a:gd name="connsiteY22" fmla="*/ 1598042 h 3171825"/>
              <a:gd name="connsiteX23" fmla="*/ 1597561 w 6340474"/>
              <a:gd name="connsiteY23" fmla="*/ 1598042 h 3171825"/>
              <a:gd name="connsiteX24" fmla="*/ 1593929 w 6340474"/>
              <a:gd name="connsiteY24" fmla="*/ 1598042 h 3171825"/>
              <a:gd name="connsiteX25" fmla="*/ 1597304 w 6340474"/>
              <a:gd name="connsiteY25" fmla="*/ 1601437 h 3171825"/>
              <a:gd name="connsiteX26" fmla="*/ 1598613 w 6340474"/>
              <a:gd name="connsiteY26" fmla="*/ 1602753 h 3171825"/>
              <a:gd name="connsiteX27" fmla="*/ 950932 w 6340474"/>
              <a:gd name="connsiteY27" fmla="*/ 3171825 h 3171825"/>
              <a:gd name="connsiteX28" fmla="*/ 0 w 6340474"/>
              <a:gd name="connsiteY28" fmla="*/ 3171825 h 3171825"/>
              <a:gd name="connsiteX29" fmla="*/ 928469 w 6340474"/>
              <a:gd name="connsiteY29" fmla="*/ 928688 h 3171825"/>
              <a:gd name="connsiteX30" fmla="*/ 928688 w 6340474"/>
              <a:gd name="connsiteY30" fmla="*/ 928908 h 3171825"/>
              <a:gd name="connsiteX31" fmla="*/ 928688 w 6340474"/>
              <a:gd name="connsiteY31" fmla="*/ 924724 h 3171825"/>
              <a:gd name="connsiteX32" fmla="*/ 928688 w 6340474"/>
              <a:gd name="connsiteY32" fmla="*/ 923925 h 3171825"/>
              <a:gd name="connsiteX33" fmla="*/ 929106 w 6340474"/>
              <a:gd name="connsiteY33" fmla="*/ 924345 h 3171825"/>
              <a:gd name="connsiteX34" fmla="*/ 1153529 w 6340474"/>
              <a:gd name="connsiteY34" fmla="*/ 720532 h 3171825"/>
              <a:gd name="connsiteX35" fmla="*/ 3168651 w 6340474"/>
              <a:gd name="connsiteY35" fmla="*/ 0 h 317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340474" h="3171825">
                <a:moveTo>
                  <a:pt x="3168651" y="0"/>
                </a:moveTo>
                <a:lnTo>
                  <a:pt x="3168651" y="7924"/>
                </a:lnTo>
                <a:lnTo>
                  <a:pt x="3176587" y="1"/>
                </a:lnTo>
                <a:cubicBezTo>
                  <a:pt x="3952577" y="1"/>
                  <a:pt x="4656944" y="277997"/>
                  <a:pt x="5204455" y="741205"/>
                </a:cubicBezTo>
                <a:lnTo>
                  <a:pt x="5422353" y="944362"/>
                </a:lnTo>
                <a:lnTo>
                  <a:pt x="5425597" y="941117"/>
                </a:lnTo>
                <a:cubicBezTo>
                  <a:pt x="5426913" y="939800"/>
                  <a:pt x="5426913" y="939800"/>
                  <a:pt x="5426913" y="939800"/>
                </a:cubicBezTo>
                <a:cubicBezTo>
                  <a:pt x="5988528" y="1512786"/>
                  <a:pt x="6340474" y="2306728"/>
                  <a:pt x="6340474" y="3171825"/>
                </a:cubicBezTo>
                <a:cubicBezTo>
                  <a:pt x="5389472" y="3171825"/>
                  <a:pt x="5389472" y="3171825"/>
                  <a:pt x="5389472" y="3171825"/>
                </a:cubicBezTo>
                <a:cubicBezTo>
                  <a:pt x="5389472" y="2644247"/>
                  <a:pt x="5200278" y="2153943"/>
                  <a:pt x="4892120" y="1771162"/>
                </a:cubicBezTo>
                <a:lnTo>
                  <a:pt x="4757987" y="1619567"/>
                </a:lnTo>
                <a:lnTo>
                  <a:pt x="4756711" y="1620838"/>
                </a:lnTo>
                <a:cubicBezTo>
                  <a:pt x="4756711" y="1620838"/>
                  <a:pt x="4756711" y="1620838"/>
                  <a:pt x="4756711" y="1619785"/>
                </a:cubicBezTo>
                <a:lnTo>
                  <a:pt x="4756711" y="1618310"/>
                </a:lnTo>
                <a:lnTo>
                  <a:pt x="4600872" y="1473827"/>
                </a:lnTo>
                <a:cubicBezTo>
                  <a:pt x="4214924" y="1148543"/>
                  <a:pt x="3720107" y="950792"/>
                  <a:pt x="3176587" y="950792"/>
                </a:cubicBezTo>
                <a:lnTo>
                  <a:pt x="3176587" y="950913"/>
                </a:lnTo>
                <a:cubicBezTo>
                  <a:pt x="3176587" y="950913"/>
                  <a:pt x="3176587" y="950913"/>
                  <a:pt x="3170611" y="945005"/>
                </a:cubicBezTo>
                <a:lnTo>
                  <a:pt x="3168651" y="943068"/>
                </a:lnTo>
                <a:lnTo>
                  <a:pt x="3168651" y="949074"/>
                </a:lnTo>
                <a:cubicBezTo>
                  <a:pt x="3168651" y="950931"/>
                  <a:pt x="3168651" y="950931"/>
                  <a:pt x="3168651" y="950931"/>
                </a:cubicBezTo>
                <a:cubicBezTo>
                  <a:pt x="2558093" y="950931"/>
                  <a:pt x="2003721" y="1198023"/>
                  <a:pt x="1599179" y="1598612"/>
                </a:cubicBezTo>
                <a:lnTo>
                  <a:pt x="1598612" y="1598042"/>
                </a:lnTo>
                <a:lnTo>
                  <a:pt x="1597561" y="1598042"/>
                </a:lnTo>
                <a:lnTo>
                  <a:pt x="1593929" y="1598042"/>
                </a:lnTo>
                <a:lnTo>
                  <a:pt x="1597304" y="1601437"/>
                </a:lnTo>
                <a:cubicBezTo>
                  <a:pt x="1598613" y="1602753"/>
                  <a:pt x="1598613" y="1602753"/>
                  <a:pt x="1598613" y="1602753"/>
                </a:cubicBezTo>
                <a:cubicBezTo>
                  <a:pt x="1198024" y="2003447"/>
                  <a:pt x="950932" y="2557678"/>
                  <a:pt x="950932" y="3171825"/>
                </a:cubicBezTo>
                <a:cubicBezTo>
                  <a:pt x="0" y="3171825"/>
                  <a:pt x="0" y="3171825"/>
                  <a:pt x="0" y="3171825"/>
                </a:cubicBezTo>
                <a:cubicBezTo>
                  <a:pt x="0" y="2295541"/>
                  <a:pt x="351920" y="1501643"/>
                  <a:pt x="928469" y="928688"/>
                </a:cubicBezTo>
                <a:lnTo>
                  <a:pt x="928688" y="928908"/>
                </a:lnTo>
                <a:lnTo>
                  <a:pt x="928688" y="924724"/>
                </a:lnTo>
                <a:lnTo>
                  <a:pt x="928688" y="923925"/>
                </a:lnTo>
                <a:lnTo>
                  <a:pt x="929106" y="924345"/>
                </a:lnTo>
                <a:lnTo>
                  <a:pt x="1153529" y="720532"/>
                </a:lnTo>
                <a:cubicBezTo>
                  <a:pt x="1700724" y="269438"/>
                  <a:pt x="2401708" y="0"/>
                  <a:pt x="3168651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33400"/>
            <a:ext cx="10134601" cy="102869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996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16556" y="4034620"/>
            <a:ext cx="2251881" cy="2251881"/>
          </a:xfrm>
          <a:custGeom>
            <a:avLst/>
            <a:gdLst>
              <a:gd name="connsiteX0" fmla="*/ 375321 w 2251881"/>
              <a:gd name="connsiteY0" fmla="*/ 0 h 2251881"/>
              <a:gd name="connsiteX1" fmla="*/ 1876560 w 2251881"/>
              <a:gd name="connsiteY1" fmla="*/ 0 h 2251881"/>
              <a:gd name="connsiteX2" fmla="*/ 2251881 w 2251881"/>
              <a:gd name="connsiteY2" fmla="*/ 375321 h 2251881"/>
              <a:gd name="connsiteX3" fmla="*/ 2251881 w 2251881"/>
              <a:gd name="connsiteY3" fmla="*/ 1876560 h 2251881"/>
              <a:gd name="connsiteX4" fmla="*/ 1876560 w 2251881"/>
              <a:gd name="connsiteY4" fmla="*/ 2251881 h 2251881"/>
              <a:gd name="connsiteX5" fmla="*/ 375321 w 2251881"/>
              <a:gd name="connsiteY5" fmla="*/ 2251881 h 2251881"/>
              <a:gd name="connsiteX6" fmla="*/ 0 w 2251881"/>
              <a:gd name="connsiteY6" fmla="*/ 1876560 h 2251881"/>
              <a:gd name="connsiteX7" fmla="*/ 0 w 2251881"/>
              <a:gd name="connsiteY7" fmla="*/ 375321 h 2251881"/>
              <a:gd name="connsiteX8" fmla="*/ 375321 w 2251881"/>
              <a:gd name="connsiteY8" fmla="*/ 0 h 2251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881" h="2251881">
                <a:moveTo>
                  <a:pt x="375321" y="0"/>
                </a:moveTo>
                <a:lnTo>
                  <a:pt x="1876560" y="0"/>
                </a:lnTo>
                <a:cubicBezTo>
                  <a:pt x="2083844" y="0"/>
                  <a:pt x="2251881" y="168037"/>
                  <a:pt x="2251881" y="375321"/>
                </a:cubicBezTo>
                <a:lnTo>
                  <a:pt x="2251881" y="1876560"/>
                </a:lnTo>
                <a:cubicBezTo>
                  <a:pt x="2251881" y="2083844"/>
                  <a:pt x="2083844" y="2251881"/>
                  <a:pt x="1876560" y="2251881"/>
                </a:cubicBezTo>
                <a:lnTo>
                  <a:pt x="375321" y="2251881"/>
                </a:lnTo>
                <a:cubicBezTo>
                  <a:pt x="168037" y="2251881"/>
                  <a:pt x="0" y="2083844"/>
                  <a:pt x="0" y="1876560"/>
                </a:cubicBezTo>
                <a:lnTo>
                  <a:pt x="0" y="375321"/>
                </a:lnTo>
                <a:cubicBezTo>
                  <a:pt x="0" y="168037"/>
                  <a:pt x="168037" y="0"/>
                  <a:pt x="375321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23565" y="4034620"/>
            <a:ext cx="2251881" cy="2251881"/>
          </a:xfrm>
          <a:custGeom>
            <a:avLst/>
            <a:gdLst>
              <a:gd name="connsiteX0" fmla="*/ 375321 w 2251881"/>
              <a:gd name="connsiteY0" fmla="*/ 0 h 2251881"/>
              <a:gd name="connsiteX1" fmla="*/ 1876560 w 2251881"/>
              <a:gd name="connsiteY1" fmla="*/ 0 h 2251881"/>
              <a:gd name="connsiteX2" fmla="*/ 2251881 w 2251881"/>
              <a:gd name="connsiteY2" fmla="*/ 375321 h 2251881"/>
              <a:gd name="connsiteX3" fmla="*/ 2251881 w 2251881"/>
              <a:gd name="connsiteY3" fmla="*/ 1876560 h 2251881"/>
              <a:gd name="connsiteX4" fmla="*/ 1876560 w 2251881"/>
              <a:gd name="connsiteY4" fmla="*/ 2251881 h 2251881"/>
              <a:gd name="connsiteX5" fmla="*/ 375321 w 2251881"/>
              <a:gd name="connsiteY5" fmla="*/ 2251881 h 2251881"/>
              <a:gd name="connsiteX6" fmla="*/ 0 w 2251881"/>
              <a:gd name="connsiteY6" fmla="*/ 1876560 h 2251881"/>
              <a:gd name="connsiteX7" fmla="*/ 0 w 2251881"/>
              <a:gd name="connsiteY7" fmla="*/ 375321 h 2251881"/>
              <a:gd name="connsiteX8" fmla="*/ 375321 w 2251881"/>
              <a:gd name="connsiteY8" fmla="*/ 0 h 2251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881" h="2251881">
                <a:moveTo>
                  <a:pt x="375321" y="0"/>
                </a:moveTo>
                <a:lnTo>
                  <a:pt x="1876560" y="0"/>
                </a:lnTo>
                <a:cubicBezTo>
                  <a:pt x="2083844" y="0"/>
                  <a:pt x="2251881" y="168037"/>
                  <a:pt x="2251881" y="375321"/>
                </a:cubicBezTo>
                <a:lnTo>
                  <a:pt x="2251881" y="1876560"/>
                </a:lnTo>
                <a:cubicBezTo>
                  <a:pt x="2251881" y="2083844"/>
                  <a:pt x="2083844" y="2251881"/>
                  <a:pt x="1876560" y="2251881"/>
                </a:cubicBezTo>
                <a:lnTo>
                  <a:pt x="375321" y="2251881"/>
                </a:lnTo>
                <a:cubicBezTo>
                  <a:pt x="168037" y="2251881"/>
                  <a:pt x="0" y="2083844"/>
                  <a:pt x="0" y="1876560"/>
                </a:cubicBezTo>
                <a:lnTo>
                  <a:pt x="0" y="375321"/>
                </a:lnTo>
                <a:cubicBezTo>
                  <a:pt x="0" y="168037"/>
                  <a:pt x="168037" y="0"/>
                  <a:pt x="375321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23565" y="1562091"/>
            <a:ext cx="2251881" cy="2251881"/>
          </a:xfrm>
          <a:custGeom>
            <a:avLst/>
            <a:gdLst>
              <a:gd name="connsiteX0" fmla="*/ 375321 w 2251881"/>
              <a:gd name="connsiteY0" fmla="*/ 0 h 2251881"/>
              <a:gd name="connsiteX1" fmla="*/ 1876560 w 2251881"/>
              <a:gd name="connsiteY1" fmla="*/ 0 h 2251881"/>
              <a:gd name="connsiteX2" fmla="*/ 2251881 w 2251881"/>
              <a:gd name="connsiteY2" fmla="*/ 375321 h 2251881"/>
              <a:gd name="connsiteX3" fmla="*/ 2251881 w 2251881"/>
              <a:gd name="connsiteY3" fmla="*/ 1876560 h 2251881"/>
              <a:gd name="connsiteX4" fmla="*/ 1876560 w 2251881"/>
              <a:gd name="connsiteY4" fmla="*/ 2251881 h 2251881"/>
              <a:gd name="connsiteX5" fmla="*/ 375321 w 2251881"/>
              <a:gd name="connsiteY5" fmla="*/ 2251881 h 2251881"/>
              <a:gd name="connsiteX6" fmla="*/ 0 w 2251881"/>
              <a:gd name="connsiteY6" fmla="*/ 1876560 h 2251881"/>
              <a:gd name="connsiteX7" fmla="*/ 0 w 2251881"/>
              <a:gd name="connsiteY7" fmla="*/ 375321 h 2251881"/>
              <a:gd name="connsiteX8" fmla="*/ 375321 w 2251881"/>
              <a:gd name="connsiteY8" fmla="*/ 0 h 2251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881" h="2251881">
                <a:moveTo>
                  <a:pt x="375321" y="0"/>
                </a:moveTo>
                <a:lnTo>
                  <a:pt x="1876560" y="0"/>
                </a:lnTo>
                <a:cubicBezTo>
                  <a:pt x="2083844" y="0"/>
                  <a:pt x="2251881" y="168037"/>
                  <a:pt x="2251881" y="375321"/>
                </a:cubicBezTo>
                <a:lnTo>
                  <a:pt x="2251881" y="1876560"/>
                </a:lnTo>
                <a:cubicBezTo>
                  <a:pt x="2251881" y="2083844"/>
                  <a:pt x="2083844" y="2251881"/>
                  <a:pt x="1876560" y="2251881"/>
                </a:cubicBezTo>
                <a:lnTo>
                  <a:pt x="375321" y="2251881"/>
                </a:lnTo>
                <a:cubicBezTo>
                  <a:pt x="168037" y="2251881"/>
                  <a:pt x="0" y="2083844"/>
                  <a:pt x="0" y="1876560"/>
                </a:cubicBezTo>
                <a:lnTo>
                  <a:pt x="0" y="375321"/>
                </a:lnTo>
                <a:cubicBezTo>
                  <a:pt x="0" y="168037"/>
                  <a:pt x="168037" y="0"/>
                  <a:pt x="375321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6556" y="1562091"/>
            <a:ext cx="2251881" cy="2251880"/>
          </a:xfrm>
          <a:custGeom>
            <a:avLst/>
            <a:gdLst>
              <a:gd name="connsiteX0" fmla="*/ 375321 w 2251881"/>
              <a:gd name="connsiteY0" fmla="*/ 0 h 2251880"/>
              <a:gd name="connsiteX1" fmla="*/ 1876560 w 2251881"/>
              <a:gd name="connsiteY1" fmla="*/ 0 h 2251880"/>
              <a:gd name="connsiteX2" fmla="*/ 2251881 w 2251881"/>
              <a:gd name="connsiteY2" fmla="*/ 375321 h 2251880"/>
              <a:gd name="connsiteX3" fmla="*/ 2251881 w 2251881"/>
              <a:gd name="connsiteY3" fmla="*/ 1876560 h 2251880"/>
              <a:gd name="connsiteX4" fmla="*/ 1952200 w 2251881"/>
              <a:gd name="connsiteY4" fmla="*/ 2244256 h 2251880"/>
              <a:gd name="connsiteX5" fmla="*/ 1876570 w 2251881"/>
              <a:gd name="connsiteY5" fmla="*/ 2251880 h 2251880"/>
              <a:gd name="connsiteX6" fmla="*/ 375311 w 2251881"/>
              <a:gd name="connsiteY6" fmla="*/ 2251880 h 2251880"/>
              <a:gd name="connsiteX7" fmla="*/ 299681 w 2251881"/>
              <a:gd name="connsiteY7" fmla="*/ 2244256 h 2251880"/>
              <a:gd name="connsiteX8" fmla="*/ 0 w 2251881"/>
              <a:gd name="connsiteY8" fmla="*/ 1876560 h 2251880"/>
              <a:gd name="connsiteX9" fmla="*/ 0 w 2251881"/>
              <a:gd name="connsiteY9" fmla="*/ 375321 h 2251880"/>
              <a:gd name="connsiteX10" fmla="*/ 375321 w 2251881"/>
              <a:gd name="connsiteY10" fmla="*/ 0 h 225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51881" h="2251880">
                <a:moveTo>
                  <a:pt x="375321" y="0"/>
                </a:moveTo>
                <a:lnTo>
                  <a:pt x="1876560" y="0"/>
                </a:lnTo>
                <a:cubicBezTo>
                  <a:pt x="2083844" y="0"/>
                  <a:pt x="2251881" y="168037"/>
                  <a:pt x="2251881" y="375321"/>
                </a:cubicBezTo>
                <a:lnTo>
                  <a:pt x="2251881" y="1876560"/>
                </a:lnTo>
                <a:cubicBezTo>
                  <a:pt x="2251881" y="2057934"/>
                  <a:pt x="2123228" y="2209259"/>
                  <a:pt x="1952200" y="2244256"/>
                </a:cubicBezTo>
                <a:lnTo>
                  <a:pt x="1876570" y="2251880"/>
                </a:lnTo>
                <a:lnTo>
                  <a:pt x="375311" y="2251880"/>
                </a:lnTo>
                <a:lnTo>
                  <a:pt x="299681" y="2244256"/>
                </a:lnTo>
                <a:cubicBezTo>
                  <a:pt x="128654" y="2209259"/>
                  <a:pt x="0" y="2057934"/>
                  <a:pt x="0" y="1876560"/>
                </a:cubicBezTo>
                <a:lnTo>
                  <a:pt x="0" y="375321"/>
                </a:lnTo>
                <a:cubicBezTo>
                  <a:pt x="0" y="168037"/>
                  <a:pt x="168037" y="0"/>
                  <a:pt x="375321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1196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0" grpId="0" animBg="1"/>
      <p:bldP spid="19" grpId="0" animBg="1"/>
      <p:bldP spid="18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long 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4450150-4BE3-42BC-9B97-A1AF8FB58D08}"/>
              </a:ext>
            </a:extLst>
          </p:cNvPr>
          <p:cNvSpPr/>
          <p:nvPr userDrawn="1"/>
        </p:nvSpPr>
        <p:spPr>
          <a:xfrm rot="8100000">
            <a:off x="7375871" y="5451731"/>
            <a:ext cx="4173304" cy="1586116"/>
          </a:xfrm>
          <a:prstGeom prst="roundRect">
            <a:avLst>
              <a:gd name="adj" fmla="val 50000"/>
            </a:avLst>
          </a:prstGeom>
          <a:gradFill>
            <a:gsLst>
              <a:gs pos="74000">
                <a:schemeClr val="bg2">
                  <a:alpha val="0"/>
                </a:schemeClr>
              </a:gs>
              <a:gs pos="0">
                <a:schemeClr val="bg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2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17604 0.34467 L -0.00169 0.00625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11" y="-16921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repeatCount="indefinite" accel="50000" decel="50000" autoRev="1" fill="hold" grpId="2" nodeType="withEffect">
                                  <p:stCondLst>
                                    <p:cond delay="3750"/>
                                  </p:stCondLst>
                                  <p:childTnLst>
                                    <p:animMotion origin="layout" path="M -0.00169 0.00625 L 0.01498 -0.0238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3" y="-15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FB438-866E-4280-9730-E076A1ECA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1" y="533400"/>
            <a:ext cx="5067300" cy="102869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CE21679-BC39-41FF-BBD3-BB7913A864D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17287" y="119940"/>
            <a:ext cx="6274712" cy="6738061"/>
          </a:xfrm>
          <a:custGeom>
            <a:avLst/>
            <a:gdLst>
              <a:gd name="connsiteX0" fmla="*/ 4557629 w 6274712"/>
              <a:gd name="connsiteY0" fmla="*/ 3617726 h 6738061"/>
              <a:gd name="connsiteX1" fmla="*/ 4902582 w 6274712"/>
              <a:gd name="connsiteY1" fmla="*/ 3760611 h 6738061"/>
              <a:gd name="connsiteX2" fmla="*/ 4902582 w 6274712"/>
              <a:gd name="connsiteY2" fmla="*/ 4450517 h 6738061"/>
              <a:gd name="connsiteX3" fmla="*/ 2944580 w 6274712"/>
              <a:gd name="connsiteY3" fmla="*/ 6408519 h 6738061"/>
              <a:gd name="connsiteX4" fmla="*/ 2254675 w 6274712"/>
              <a:gd name="connsiteY4" fmla="*/ 6408519 h 6738061"/>
              <a:gd name="connsiteX5" fmla="*/ 2254675 w 6274712"/>
              <a:gd name="connsiteY5" fmla="*/ 5718613 h 6738061"/>
              <a:gd name="connsiteX6" fmla="*/ 4212676 w 6274712"/>
              <a:gd name="connsiteY6" fmla="*/ 3760611 h 6738061"/>
              <a:gd name="connsiteX7" fmla="*/ 4557629 w 6274712"/>
              <a:gd name="connsiteY7" fmla="*/ 3617726 h 6738061"/>
              <a:gd name="connsiteX8" fmla="*/ 6274712 w 6274712"/>
              <a:gd name="connsiteY8" fmla="*/ 3317896 h 6738061"/>
              <a:gd name="connsiteX9" fmla="*/ 6274712 w 6274712"/>
              <a:gd name="connsiteY9" fmla="*/ 4668066 h 6738061"/>
              <a:gd name="connsiteX10" fmla="*/ 5190173 w 6274712"/>
              <a:gd name="connsiteY10" fmla="*/ 5752605 h 6738061"/>
              <a:gd name="connsiteX11" fmla="*/ 4500268 w 6274712"/>
              <a:gd name="connsiteY11" fmla="*/ 5752606 h 6738061"/>
              <a:gd name="connsiteX12" fmla="*/ 4500268 w 6274712"/>
              <a:gd name="connsiteY12" fmla="*/ 5062700 h 6738061"/>
              <a:gd name="connsiteX13" fmla="*/ 6165207 w 6274712"/>
              <a:gd name="connsiteY13" fmla="*/ 3397761 h 6738061"/>
              <a:gd name="connsiteX14" fmla="*/ 6241735 w 6274712"/>
              <a:gd name="connsiteY14" fmla="*/ 3335249 h 6738061"/>
              <a:gd name="connsiteX15" fmla="*/ 1636043 w 6274712"/>
              <a:gd name="connsiteY15" fmla="*/ 3272424 h 6738061"/>
              <a:gd name="connsiteX16" fmla="*/ 2123880 w 6274712"/>
              <a:gd name="connsiteY16" fmla="*/ 3760262 h 6738061"/>
              <a:gd name="connsiteX17" fmla="*/ 1636043 w 6274712"/>
              <a:gd name="connsiteY17" fmla="*/ 4248099 h 6738061"/>
              <a:gd name="connsiteX18" fmla="*/ 1148206 w 6274712"/>
              <a:gd name="connsiteY18" fmla="*/ 3760262 h 6738061"/>
              <a:gd name="connsiteX19" fmla="*/ 1636043 w 6274712"/>
              <a:gd name="connsiteY19" fmla="*/ 3272424 h 6738061"/>
              <a:gd name="connsiteX20" fmla="*/ 3720349 w 6274712"/>
              <a:gd name="connsiteY20" fmla="*/ 1198400 h 6738061"/>
              <a:gd name="connsiteX21" fmla="*/ 4065303 w 6274712"/>
              <a:gd name="connsiteY21" fmla="*/ 1341283 h 6738061"/>
              <a:gd name="connsiteX22" fmla="*/ 4065303 w 6274712"/>
              <a:gd name="connsiteY22" fmla="*/ 2031189 h 6738061"/>
              <a:gd name="connsiteX23" fmla="*/ 2795434 w 6274712"/>
              <a:gd name="connsiteY23" fmla="*/ 3301057 h 6738061"/>
              <a:gd name="connsiteX24" fmla="*/ 2105529 w 6274712"/>
              <a:gd name="connsiteY24" fmla="*/ 3301057 h 6738061"/>
              <a:gd name="connsiteX25" fmla="*/ 2105528 w 6274712"/>
              <a:gd name="connsiteY25" fmla="*/ 2611151 h 6738061"/>
              <a:gd name="connsiteX26" fmla="*/ 3375395 w 6274712"/>
              <a:gd name="connsiteY26" fmla="*/ 1341283 h 6738061"/>
              <a:gd name="connsiteX27" fmla="*/ 3720349 w 6274712"/>
              <a:gd name="connsiteY27" fmla="*/ 1198400 h 6738061"/>
              <a:gd name="connsiteX28" fmla="*/ 4489512 w 6274712"/>
              <a:gd name="connsiteY28" fmla="*/ 413461 h 6738061"/>
              <a:gd name="connsiteX29" fmla="*/ 4977349 w 6274712"/>
              <a:gd name="connsiteY29" fmla="*/ 901298 h 6738061"/>
              <a:gd name="connsiteX30" fmla="*/ 4489512 w 6274712"/>
              <a:gd name="connsiteY30" fmla="*/ 1389135 h 6738061"/>
              <a:gd name="connsiteX31" fmla="*/ 4001675 w 6274712"/>
              <a:gd name="connsiteY31" fmla="*/ 901298 h 6738061"/>
              <a:gd name="connsiteX32" fmla="*/ 4489512 w 6274712"/>
              <a:gd name="connsiteY32" fmla="*/ 413461 h 6738061"/>
              <a:gd name="connsiteX33" fmla="*/ 6274712 w 6274712"/>
              <a:gd name="connsiteY33" fmla="*/ 220680 h 6738061"/>
              <a:gd name="connsiteX34" fmla="*/ 6274712 w 6274712"/>
              <a:gd name="connsiteY34" fmla="*/ 1457437 h 6738061"/>
              <a:gd name="connsiteX35" fmla="*/ 994086 w 6274712"/>
              <a:gd name="connsiteY35" fmla="*/ 6738061 h 6738061"/>
              <a:gd name="connsiteX36" fmla="*/ 35764 w 6274712"/>
              <a:gd name="connsiteY36" fmla="*/ 6738061 h 6738061"/>
              <a:gd name="connsiteX37" fmla="*/ 35721 w 6274712"/>
              <a:gd name="connsiteY37" fmla="*/ 6737978 h 6738061"/>
              <a:gd name="connsiteX38" fmla="*/ 142884 w 6274712"/>
              <a:gd name="connsiteY38" fmla="*/ 6209452 h 6738061"/>
              <a:gd name="connsiteX39" fmla="*/ 5995027 w 6274712"/>
              <a:gd name="connsiteY39" fmla="*/ 357308 h 6738061"/>
              <a:gd name="connsiteX40" fmla="*/ 6246807 w 6274712"/>
              <a:gd name="connsiteY40" fmla="*/ 223354 h 6738061"/>
              <a:gd name="connsiteX41" fmla="*/ 3311769 w 6274712"/>
              <a:gd name="connsiteY41" fmla="*/ 0 h 6738061"/>
              <a:gd name="connsiteX42" fmla="*/ 3656721 w 6274712"/>
              <a:gd name="connsiteY42" fmla="*/ 142884 h 6738061"/>
              <a:gd name="connsiteX43" fmla="*/ 3656721 w 6274712"/>
              <a:gd name="connsiteY43" fmla="*/ 832790 h 6738061"/>
              <a:gd name="connsiteX44" fmla="*/ 2846912 w 6274712"/>
              <a:gd name="connsiteY44" fmla="*/ 1642599 h 6738061"/>
              <a:gd name="connsiteX45" fmla="*/ 2157006 w 6274712"/>
              <a:gd name="connsiteY45" fmla="*/ 1642599 h 6738061"/>
              <a:gd name="connsiteX46" fmla="*/ 2157006 w 6274712"/>
              <a:gd name="connsiteY46" fmla="*/ 952693 h 6738061"/>
              <a:gd name="connsiteX47" fmla="*/ 2966816 w 6274712"/>
              <a:gd name="connsiteY47" fmla="*/ 142884 h 6738061"/>
              <a:gd name="connsiteX48" fmla="*/ 3311769 w 6274712"/>
              <a:gd name="connsiteY48" fmla="*/ 0 h 6738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274712" h="6738061">
                <a:moveTo>
                  <a:pt x="4557629" y="3617726"/>
                </a:moveTo>
                <a:cubicBezTo>
                  <a:pt x="4682478" y="3617727"/>
                  <a:pt x="4807326" y="3665355"/>
                  <a:pt x="4902582" y="3760611"/>
                </a:cubicBezTo>
                <a:cubicBezTo>
                  <a:pt x="5093094" y="3951123"/>
                  <a:pt x="5093094" y="4260004"/>
                  <a:pt x="4902582" y="4450517"/>
                </a:cubicBezTo>
                <a:lnTo>
                  <a:pt x="2944580" y="6408519"/>
                </a:lnTo>
                <a:cubicBezTo>
                  <a:pt x="2754068" y="6599031"/>
                  <a:pt x="2445187" y="6599031"/>
                  <a:pt x="2254675" y="6408519"/>
                </a:cubicBezTo>
                <a:cubicBezTo>
                  <a:pt x="2064162" y="6218006"/>
                  <a:pt x="2064162" y="5909125"/>
                  <a:pt x="2254675" y="5718613"/>
                </a:cubicBezTo>
                <a:lnTo>
                  <a:pt x="4212676" y="3760611"/>
                </a:lnTo>
                <a:cubicBezTo>
                  <a:pt x="4307932" y="3665355"/>
                  <a:pt x="4432780" y="3617727"/>
                  <a:pt x="4557629" y="3617726"/>
                </a:cubicBezTo>
                <a:close/>
                <a:moveTo>
                  <a:pt x="6274712" y="3317896"/>
                </a:moveTo>
                <a:lnTo>
                  <a:pt x="6274712" y="4668066"/>
                </a:lnTo>
                <a:lnTo>
                  <a:pt x="5190173" y="5752605"/>
                </a:lnTo>
                <a:cubicBezTo>
                  <a:pt x="4999661" y="5943117"/>
                  <a:pt x="4690780" y="5943118"/>
                  <a:pt x="4500268" y="5752606"/>
                </a:cubicBezTo>
                <a:cubicBezTo>
                  <a:pt x="4309756" y="5562093"/>
                  <a:pt x="4309756" y="5253212"/>
                  <a:pt x="4500268" y="5062700"/>
                </a:cubicBezTo>
                <a:lnTo>
                  <a:pt x="6165207" y="3397761"/>
                </a:lnTo>
                <a:cubicBezTo>
                  <a:pt x="6189021" y="3373947"/>
                  <a:pt x="6214685" y="3353110"/>
                  <a:pt x="6241735" y="3335249"/>
                </a:cubicBezTo>
                <a:close/>
                <a:moveTo>
                  <a:pt x="1636043" y="3272424"/>
                </a:moveTo>
                <a:cubicBezTo>
                  <a:pt x="1905468" y="3272424"/>
                  <a:pt x="2123880" y="3490837"/>
                  <a:pt x="2123880" y="3760262"/>
                </a:cubicBezTo>
                <a:cubicBezTo>
                  <a:pt x="2123880" y="4029686"/>
                  <a:pt x="1905469" y="4248098"/>
                  <a:pt x="1636043" y="4248099"/>
                </a:cubicBezTo>
                <a:cubicBezTo>
                  <a:pt x="1366619" y="4248099"/>
                  <a:pt x="1148206" y="4029686"/>
                  <a:pt x="1148206" y="3760262"/>
                </a:cubicBezTo>
                <a:cubicBezTo>
                  <a:pt x="1148207" y="3490836"/>
                  <a:pt x="1366619" y="3272424"/>
                  <a:pt x="1636043" y="3272424"/>
                </a:cubicBezTo>
                <a:close/>
                <a:moveTo>
                  <a:pt x="3720349" y="1198400"/>
                </a:moveTo>
                <a:cubicBezTo>
                  <a:pt x="3845198" y="1198399"/>
                  <a:pt x="3970046" y="1246027"/>
                  <a:pt x="4065303" y="1341283"/>
                </a:cubicBezTo>
                <a:cubicBezTo>
                  <a:pt x="4255813" y="1531795"/>
                  <a:pt x="4255813" y="1840677"/>
                  <a:pt x="4065303" y="2031189"/>
                </a:cubicBezTo>
                <a:lnTo>
                  <a:pt x="2795434" y="3301057"/>
                </a:lnTo>
                <a:cubicBezTo>
                  <a:pt x="2604921" y="3491569"/>
                  <a:pt x="2296040" y="3491570"/>
                  <a:pt x="2105529" y="3301057"/>
                </a:cubicBezTo>
                <a:cubicBezTo>
                  <a:pt x="1915016" y="3110544"/>
                  <a:pt x="1915015" y="2801664"/>
                  <a:pt x="2105528" y="2611151"/>
                </a:cubicBezTo>
                <a:lnTo>
                  <a:pt x="3375395" y="1341283"/>
                </a:lnTo>
                <a:cubicBezTo>
                  <a:pt x="3470653" y="1246027"/>
                  <a:pt x="3595501" y="1198400"/>
                  <a:pt x="3720349" y="1198400"/>
                </a:cubicBezTo>
                <a:close/>
                <a:moveTo>
                  <a:pt x="4489512" y="413461"/>
                </a:moveTo>
                <a:cubicBezTo>
                  <a:pt x="4758937" y="413461"/>
                  <a:pt x="4977349" y="631873"/>
                  <a:pt x="4977349" y="901298"/>
                </a:cubicBezTo>
                <a:cubicBezTo>
                  <a:pt x="4977349" y="1170723"/>
                  <a:pt x="4758937" y="1389135"/>
                  <a:pt x="4489512" y="1389135"/>
                </a:cubicBezTo>
                <a:cubicBezTo>
                  <a:pt x="4220087" y="1389135"/>
                  <a:pt x="4001675" y="1170723"/>
                  <a:pt x="4001675" y="901298"/>
                </a:cubicBezTo>
                <a:cubicBezTo>
                  <a:pt x="4001675" y="631873"/>
                  <a:pt x="4220088" y="413461"/>
                  <a:pt x="4489512" y="413461"/>
                </a:cubicBezTo>
                <a:close/>
                <a:moveTo>
                  <a:pt x="6274712" y="220680"/>
                </a:moveTo>
                <a:lnTo>
                  <a:pt x="6274712" y="1457437"/>
                </a:lnTo>
                <a:lnTo>
                  <a:pt x="994086" y="6738061"/>
                </a:lnTo>
                <a:lnTo>
                  <a:pt x="35764" y="6738061"/>
                </a:lnTo>
                <a:lnTo>
                  <a:pt x="35721" y="6737978"/>
                </a:lnTo>
                <a:cubicBezTo>
                  <a:pt x="-35721" y="6561803"/>
                  <a:pt x="0" y="6352336"/>
                  <a:pt x="142884" y="6209452"/>
                </a:cubicBezTo>
                <a:lnTo>
                  <a:pt x="5995027" y="357308"/>
                </a:lnTo>
                <a:cubicBezTo>
                  <a:pt x="6066471" y="285866"/>
                  <a:pt x="6154558" y="241214"/>
                  <a:pt x="6246807" y="223354"/>
                </a:cubicBezTo>
                <a:close/>
                <a:moveTo>
                  <a:pt x="3311769" y="0"/>
                </a:moveTo>
                <a:cubicBezTo>
                  <a:pt x="3436618" y="0"/>
                  <a:pt x="3561465" y="47628"/>
                  <a:pt x="3656721" y="142884"/>
                </a:cubicBezTo>
                <a:cubicBezTo>
                  <a:pt x="3847234" y="333397"/>
                  <a:pt x="3847234" y="642278"/>
                  <a:pt x="3656721" y="832790"/>
                </a:cubicBezTo>
                <a:lnTo>
                  <a:pt x="2846912" y="1642599"/>
                </a:lnTo>
                <a:cubicBezTo>
                  <a:pt x="2656399" y="1833111"/>
                  <a:pt x="2347520" y="1833111"/>
                  <a:pt x="2157006" y="1642599"/>
                </a:cubicBezTo>
                <a:cubicBezTo>
                  <a:pt x="1966495" y="1452087"/>
                  <a:pt x="1966495" y="1143206"/>
                  <a:pt x="2157006" y="952693"/>
                </a:cubicBezTo>
                <a:lnTo>
                  <a:pt x="2966816" y="142884"/>
                </a:lnTo>
                <a:cubicBezTo>
                  <a:pt x="3062072" y="47628"/>
                  <a:pt x="3186920" y="0"/>
                  <a:pt x="3311769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DAC2383-7046-3843-B601-3DE41775B1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519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9B5CFFB-1C1D-4062-B82C-9B62D0B1185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17453" y="1562100"/>
            <a:ext cx="3087757" cy="5295900"/>
          </a:xfrm>
          <a:custGeom>
            <a:avLst/>
            <a:gdLst>
              <a:gd name="connsiteX0" fmla="*/ 224974 w 3087757"/>
              <a:gd name="connsiteY0" fmla="*/ 0 h 5295900"/>
              <a:gd name="connsiteX1" fmla="*/ 3087757 w 3087757"/>
              <a:gd name="connsiteY1" fmla="*/ 0 h 5295900"/>
              <a:gd name="connsiteX2" fmla="*/ 3087757 w 3087757"/>
              <a:gd name="connsiteY2" fmla="*/ 5295900 h 5295900"/>
              <a:gd name="connsiteX3" fmla="*/ 0 w 3087757"/>
              <a:gd name="connsiteY3" fmla="*/ 5295900 h 5295900"/>
              <a:gd name="connsiteX4" fmla="*/ 0 w 3087757"/>
              <a:gd name="connsiteY4" fmla="*/ 224974 h 5295900"/>
              <a:gd name="connsiteX5" fmla="*/ 224974 w 3087757"/>
              <a:gd name="connsiteY5" fmla="*/ 0 h 529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87757" h="5295900">
                <a:moveTo>
                  <a:pt x="224974" y="0"/>
                </a:moveTo>
                <a:lnTo>
                  <a:pt x="3087757" y="0"/>
                </a:lnTo>
                <a:lnTo>
                  <a:pt x="3087757" y="5295900"/>
                </a:lnTo>
                <a:lnTo>
                  <a:pt x="0" y="5295900"/>
                </a:lnTo>
                <a:lnTo>
                  <a:pt x="0" y="224974"/>
                </a:lnTo>
                <a:cubicBezTo>
                  <a:pt x="0" y="100724"/>
                  <a:pt x="100724" y="0"/>
                  <a:pt x="224974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02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F587CE-EE72-45D8-8703-E521759F6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053842B0-4DDA-4E03-A1C5-8D68DB8B5370}"/>
              </a:ext>
            </a:extLst>
          </p:cNvPr>
          <p:cNvSpPr>
            <a:spLocks/>
          </p:cNvSpPr>
          <p:nvPr userDrawn="1"/>
        </p:nvSpPr>
        <p:spPr bwMode="auto">
          <a:xfrm>
            <a:off x="0" y="3779293"/>
            <a:ext cx="12192000" cy="952500"/>
          </a:xfrm>
          <a:custGeom>
            <a:avLst/>
            <a:gdLst>
              <a:gd name="T0" fmla="*/ 4983 w 7680"/>
              <a:gd name="T1" fmla="*/ 569 h 598"/>
              <a:gd name="T2" fmla="*/ 4954 w 7680"/>
              <a:gd name="T3" fmla="*/ 100 h 598"/>
              <a:gd name="T4" fmla="*/ 4893 w 7680"/>
              <a:gd name="T5" fmla="*/ 40 h 598"/>
              <a:gd name="T6" fmla="*/ 4851 w 7680"/>
              <a:gd name="T7" fmla="*/ 57 h 598"/>
              <a:gd name="T8" fmla="*/ 4715 w 7680"/>
              <a:gd name="T9" fmla="*/ 192 h 598"/>
              <a:gd name="T10" fmla="*/ 4678 w 7680"/>
              <a:gd name="T11" fmla="*/ 213 h 598"/>
              <a:gd name="T12" fmla="*/ 3408 w 7680"/>
              <a:gd name="T13" fmla="*/ 213 h 598"/>
              <a:gd name="T14" fmla="*/ 3391 w 7680"/>
              <a:gd name="T15" fmla="*/ 223 h 598"/>
              <a:gd name="T16" fmla="*/ 3045 w 7680"/>
              <a:gd name="T17" fmla="*/ 569 h 598"/>
              <a:gd name="T18" fmla="*/ 2974 w 7680"/>
              <a:gd name="T19" fmla="*/ 598 h 598"/>
              <a:gd name="T20" fmla="*/ 2873 w 7680"/>
              <a:gd name="T21" fmla="*/ 497 h 598"/>
              <a:gd name="T22" fmla="*/ 2855 w 7680"/>
              <a:gd name="T23" fmla="*/ 57 h 598"/>
              <a:gd name="T24" fmla="*/ 2789 w 7680"/>
              <a:gd name="T25" fmla="*/ 44 h 598"/>
              <a:gd name="T26" fmla="*/ 2702 w 7680"/>
              <a:gd name="T27" fmla="*/ 125 h 598"/>
              <a:gd name="T28" fmla="*/ 2618 w 7680"/>
              <a:gd name="T29" fmla="*/ 205 h 598"/>
              <a:gd name="T30" fmla="*/ 2595 w 7680"/>
              <a:gd name="T31" fmla="*/ 213 h 598"/>
              <a:gd name="T32" fmla="*/ 1155 w 7680"/>
              <a:gd name="T33" fmla="*/ 217 h 598"/>
              <a:gd name="T34" fmla="*/ 869 w 7680"/>
              <a:gd name="T35" fmla="*/ 501 h 598"/>
              <a:gd name="T36" fmla="*/ 769 w 7680"/>
              <a:gd name="T37" fmla="*/ 590 h 598"/>
              <a:gd name="T38" fmla="*/ 659 w 7680"/>
              <a:gd name="T39" fmla="*/ 569 h 598"/>
              <a:gd name="T40" fmla="*/ 629 w 7680"/>
              <a:gd name="T41" fmla="*/ 100 h 598"/>
              <a:gd name="T42" fmla="*/ 568 w 7680"/>
              <a:gd name="T43" fmla="*/ 40 h 598"/>
              <a:gd name="T44" fmla="*/ 526 w 7680"/>
              <a:gd name="T45" fmla="*/ 57 h 598"/>
              <a:gd name="T46" fmla="*/ 390 w 7680"/>
              <a:gd name="T47" fmla="*/ 192 h 598"/>
              <a:gd name="T48" fmla="*/ 353 w 7680"/>
              <a:gd name="T49" fmla="*/ 213 h 598"/>
              <a:gd name="T50" fmla="*/ 0 w 7680"/>
              <a:gd name="T51" fmla="*/ 213 h 598"/>
              <a:gd name="T52" fmla="*/ 345 w 7680"/>
              <a:gd name="T53" fmla="*/ 173 h 598"/>
              <a:gd name="T54" fmla="*/ 362 w 7680"/>
              <a:gd name="T55" fmla="*/ 164 h 598"/>
              <a:gd name="T56" fmla="*/ 498 w 7680"/>
              <a:gd name="T57" fmla="*/ 29 h 598"/>
              <a:gd name="T58" fmla="*/ 568 w 7680"/>
              <a:gd name="T59" fmla="*/ 0 h 598"/>
              <a:gd name="T60" fmla="*/ 669 w 7680"/>
              <a:gd name="T61" fmla="*/ 100 h 598"/>
              <a:gd name="T62" fmla="*/ 687 w 7680"/>
              <a:gd name="T63" fmla="*/ 540 h 598"/>
              <a:gd name="T64" fmla="*/ 753 w 7680"/>
              <a:gd name="T65" fmla="*/ 553 h 598"/>
              <a:gd name="T66" fmla="*/ 840 w 7680"/>
              <a:gd name="T67" fmla="*/ 473 h 598"/>
              <a:gd name="T68" fmla="*/ 1135 w 7680"/>
              <a:gd name="T69" fmla="*/ 182 h 598"/>
              <a:gd name="T70" fmla="*/ 1158 w 7680"/>
              <a:gd name="T71" fmla="*/ 173 h 598"/>
              <a:gd name="T72" fmla="*/ 2598 w 7680"/>
              <a:gd name="T73" fmla="*/ 170 h 598"/>
              <a:gd name="T74" fmla="*/ 2674 w 7680"/>
              <a:gd name="T75" fmla="*/ 96 h 598"/>
              <a:gd name="T76" fmla="*/ 2774 w 7680"/>
              <a:gd name="T77" fmla="*/ 8 h 598"/>
              <a:gd name="T78" fmla="*/ 2884 w 7680"/>
              <a:gd name="T79" fmla="*/ 29 h 598"/>
              <a:gd name="T80" fmla="*/ 2913 w 7680"/>
              <a:gd name="T81" fmla="*/ 497 h 598"/>
              <a:gd name="T82" fmla="*/ 2974 w 7680"/>
              <a:gd name="T83" fmla="*/ 558 h 598"/>
              <a:gd name="T84" fmla="*/ 3017 w 7680"/>
              <a:gd name="T85" fmla="*/ 540 h 598"/>
              <a:gd name="T86" fmla="*/ 3363 w 7680"/>
              <a:gd name="T87" fmla="*/ 195 h 598"/>
              <a:gd name="T88" fmla="*/ 3400 w 7680"/>
              <a:gd name="T89" fmla="*/ 174 h 598"/>
              <a:gd name="T90" fmla="*/ 4670 w 7680"/>
              <a:gd name="T91" fmla="*/ 173 h 598"/>
              <a:gd name="T92" fmla="*/ 4687 w 7680"/>
              <a:gd name="T93" fmla="*/ 164 h 598"/>
              <a:gd name="T94" fmla="*/ 4822 w 7680"/>
              <a:gd name="T95" fmla="*/ 29 h 598"/>
              <a:gd name="T96" fmla="*/ 4893 w 7680"/>
              <a:gd name="T97" fmla="*/ 0 h 598"/>
              <a:gd name="T98" fmla="*/ 4994 w 7680"/>
              <a:gd name="T99" fmla="*/ 100 h 598"/>
              <a:gd name="T100" fmla="*/ 5012 w 7680"/>
              <a:gd name="T101" fmla="*/ 540 h 598"/>
              <a:gd name="T102" fmla="*/ 5078 w 7680"/>
              <a:gd name="T103" fmla="*/ 553 h 598"/>
              <a:gd name="T104" fmla="*/ 5165 w 7680"/>
              <a:gd name="T105" fmla="*/ 473 h 598"/>
              <a:gd name="T106" fmla="*/ 5460 w 7680"/>
              <a:gd name="T107" fmla="*/ 182 h 598"/>
              <a:gd name="T108" fmla="*/ 5483 w 7680"/>
              <a:gd name="T109" fmla="*/ 173 h 598"/>
              <a:gd name="T110" fmla="*/ 7680 w 7680"/>
              <a:gd name="T111" fmla="*/ 213 h 598"/>
              <a:gd name="T112" fmla="*/ 5480 w 7680"/>
              <a:gd name="T113" fmla="*/ 217 h 598"/>
              <a:gd name="T114" fmla="*/ 5193 w 7680"/>
              <a:gd name="T115" fmla="*/ 501 h 598"/>
              <a:gd name="T116" fmla="*/ 5093 w 7680"/>
              <a:gd name="T117" fmla="*/ 590 h 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680" h="598">
                <a:moveTo>
                  <a:pt x="5054" y="598"/>
                </a:moveTo>
                <a:cubicBezTo>
                  <a:pt x="5028" y="598"/>
                  <a:pt x="5002" y="588"/>
                  <a:pt x="4983" y="569"/>
                </a:cubicBezTo>
                <a:cubicBezTo>
                  <a:pt x="4964" y="550"/>
                  <a:pt x="4954" y="524"/>
                  <a:pt x="4954" y="497"/>
                </a:cubicBezTo>
                <a:cubicBezTo>
                  <a:pt x="4954" y="100"/>
                  <a:pt x="4954" y="100"/>
                  <a:pt x="4954" y="100"/>
                </a:cubicBezTo>
                <a:cubicBezTo>
                  <a:pt x="4954" y="84"/>
                  <a:pt x="4948" y="69"/>
                  <a:pt x="4936" y="57"/>
                </a:cubicBezTo>
                <a:cubicBezTo>
                  <a:pt x="4925" y="46"/>
                  <a:pt x="4909" y="40"/>
                  <a:pt x="4893" y="40"/>
                </a:cubicBezTo>
                <a:cubicBezTo>
                  <a:pt x="4885" y="40"/>
                  <a:pt x="4877" y="41"/>
                  <a:pt x="4870" y="44"/>
                </a:cubicBezTo>
                <a:cubicBezTo>
                  <a:pt x="4863" y="47"/>
                  <a:pt x="4856" y="52"/>
                  <a:pt x="4851" y="57"/>
                </a:cubicBezTo>
                <a:cubicBezTo>
                  <a:pt x="4782" y="125"/>
                  <a:pt x="4782" y="125"/>
                  <a:pt x="4782" y="125"/>
                </a:cubicBezTo>
                <a:cubicBezTo>
                  <a:pt x="4715" y="192"/>
                  <a:pt x="4715" y="192"/>
                  <a:pt x="4715" y="192"/>
                </a:cubicBezTo>
                <a:cubicBezTo>
                  <a:pt x="4710" y="197"/>
                  <a:pt x="4704" y="201"/>
                  <a:pt x="4698" y="205"/>
                </a:cubicBezTo>
                <a:cubicBezTo>
                  <a:pt x="4692" y="208"/>
                  <a:pt x="4685" y="211"/>
                  <a:pt x="4678" y="213"/>
                </a:cubicBezTo>
                <a:cubicBezTo>
                  <a:pt x="4675" y="213"/>
                  <a:pt x="4675" y="213"/>
                  <a:pt x="4675" y="213"/>
                </a:cubicBezTo>
                <a:cubicBezTo>
                  <a:pt x="3408" y="213"/>
                  <a:pt x="3408" y="213"/>
                  <a:pt x="3408" y="213"/>
                </a:cubicBezTo>
                <a:cubicBezTo>
                  <a:pt x="3405" y="214"/>
                  <a:pt x="3402" y="215"/>
                  <a:pt x="3399" y="217"/>
                </a:cubicBezTo>
                <a:cubicBezTo>
                  <a:pt x="3396" y="219"/>
                  <a:pt x="3394" y="221"/>
                  <a:pt x="3391" y="223"/>
                </a:cubicBezTo>
                <a:cubicBezTo>
                  <a:pt x="3113" y="501"/>
                  <a:pt x="3113" y="501"/>
                  <a:pt x="3113" y="501"/>
                </a:cubicBezTo>
                <a:cubicBezTo>
                  <a:pt x="3045" y="569"/>
                  <a:pt x="3045" y="569"/>
                  <a:pt x="3045" y="569"/>
                </a:cubicBezTo>
                <a:cubicBezTo>
                  <a:pt x="3035" y="578"/>
                  <a:pt x="3025" y="585"/>
                  <a:pt x="3013" y="590"/>
                </a:cubicBezTo>
                <a:cubicBezTo>
                  <a:pt x="3000" y="595"/>
                  <a:pt x="2987" y="598"/>
                  <a:pt x="2974" y="598"/>
                </a:cubicBezTo>
                <a:cubicBezTo>
                  <a:pt x="2947" y="598"/>
                  <a:pt x="2922" y="588"/>
                  <a:pt x="2903" y="569"/>
                </a:cubicBezTo>
                <a:cubicBezTo>
                  <a:pt x="2884" y="550"/>
                  <a:pt x="2873" y="524"/>
                  <a:pt x="2873" y="497"/>
                </a:cubicBezTo>
                <a:cubicBezTo>
                  <a:pt x="2873" y="100"/>
                  <a:pt x="2873" y="100"/>
                  <a:pt x="2873" y="100"/>
                </a:cubicBezTo>
                <a:cubicBezTo>
                  <a:pt x="2873" y="84"/>
                  <a:pt x="2867" y="69"/>
                  <a:pt x="2855" y="57"/>
                </a:cubicBezTo>
                <a:cubicBezTo>
                  <a:pt x="2844" y="46"/>
                  <a:pt x="2829" y="40"/>
                  <a:pt x="2813" y="40"/>
                </a:cubicBezTo>
                <a:cubicBezTo>
                  <a:pt x="2804" y="40"/>
                  <a:pt x="2797" y="41"/>
                  <a:pt x="2789" y="44"/>
                </a:cubicBezTo>
                <a:cubicBezTo>
                  <a:pt x="2782" y="47"/>
                  <a:pt x="2775" y="52"/>
                  <a:pt x="2770" y="57"/>
                </a:cubicBezTo>
                <a:cubicBezTo>
                  <a:pt x="2702" y="125"/>
                  <a:pt x="2702" y="125"/>
                  <a:pt x="2702" y="125"/>
                </a:cubicBezTo>
                <a:cubicBezTo>
                  <a:pt x="2634" y="192"/>
                  <a:pt x="2634" y="192"/>
                  <a:pt x="2634" y="192"/>
                </a:cubicBezTo>
                <a:cubicBezTo>
                  <a:pt x="2629" y="197"/>
                  <a:pt x="2624" y="201"/>
                  <a:pt x="2618" y="205"/>
                </a:cubicBezTo>
                <a:cubicBezTo>
                  <a:pt x="2611" y="208"/>
                  <a:pt x="2604" y="211"/>
                  <a:pt x="2597" y="213"/>
                </a:cubicBezTo>
                <a:cubicBezTo>
                  <a:pt x="2595" y="213"/>
                  <a:pt x="2595" y="213"/>
                  <a:pt x="2595" y="213"/>
                </a:cubicBezTo>
                <a:cubicBezTo>
                  <a:pt x="1164" y="213"/>
                  <a:pt x="1164" y="213"/>
                  <a:pt x="1164" y="213"/>
                </a:cubicBezTo>
                <a:cubicBezTo>
                  <a:pt x="1161" y="214"/>
                  <a:pt x="1158" y="215"/>
                  <a:pt x="1155" y="217"/>
                </a:cubicBezTo>
                <a:cubicBezTo>
                  <a:pt x="1152" y="219"/>
                  <a:pt x="1149" y="221"/>
                  <a:pt x="1147" y="223"/>
                </a:cubicBezTo>
                <a:cubicBezTo>
                  <a:pt x="869" y="501"/>
                  <a:pt x="869" y="501"/>
                  <a:pt x="869" y="501"/>
                </a:cubicBezTo>
                <a:cubicBezTo>
                  <a:pt x="801" y="569"/>
                  <a:pt x="801" y="569"/>
                  <a:pt x="801" y="569"/>
                </a:cubicBezTo>
                <a:cubicBezTo>
                  <a:pt x="791" y="578"/>
                  <a:pt x="781" y="585"/>
                  <a:pt x="769" y="590"/>
                </a:cubicBezTo>
                <a:cubicBezTo>
                  <a:pt x="756" y="595"/>
                  <a:pt x="743" y="598"/>
                  <a:pt x="730" y="598"/>
                </a:cubicBezTo>
                <a:cubicBezTo>
                  <a:pt x="703" y="598"/>
                  <a:pt x="678" y="588"/>
                  <a:pt x="659" y="569"/>
                </a:cubicBezTo>
                <a:cubicBezTo>
                  <a:pt x="640" y="550"/>
                  <a:pt x="629" y="524"/>
                  <a:pt x="629" y="497"/>
                </a:cubicBezTo>
                <a:cubicBezTo>
                  <a:pt x="629" y="100"/>
                  <a:pt x="629" y="100"/>
                  <a:pt x="629" y="100"/>
                </a:cubicBezTo>
                <a:cubicBezTo>
                  <a:pt x="629" y="84"/>
                  <a:pt x="623" y="69"/>
                  <a:pt x="611" y="57"/>
                </a:cubicBezTo>
                <a:cubicBezTo>
                  <a:pt x="600" y="46"/>
                  <a:pt x="585" y="40"/>
                  <a:pt x="568" y="40"/>
                </a:cubicBezTo>
                <a:cubicBezTo>
                  <a:pt x="560" y="40"/>
                  <a:pt x="552" y="41"/>
                  <a:pt x="545" y="44"/>
                </a:cubicBezTo>
                <a:cubicBezTo>
                  <a:pt x="538" y="47"/>
                  <a:pt x="531" y="52"/>
                  <a:pt x="526" y="57"/>
                </a:cubicBezTo>
                <a:cubicBezTo>
                  <a:pt x="458" y="125"/>
                  <a:pt x="458" y="125"/>
                  <a:pt x="458" y="125"/>
                </a:cubicBezTo>
                <a:cubicBezTo>
                  <a:pt x="390" y="192"/>
                  <a:pt x="390" y="192"/>
                  <a:pt x="390" y="192"/>
                </a:cubicBezTo>
                <a:cubicBezTo>
                  <a:pt x="385" y="197"/>
                  <a:pt x="380" y="201"/>
                  <a:pt x="374" y="205"/>
                </a:cubicBezTo>
                <a:cubicBezTo>
                  <a:pt x="367" y="208"/>
                  <a:pt x="360" y="211"/>
                  <a:pt x="353" y="213"/>
                </a:cubicBezTo>
                <a:cubicBezTo>
                  <a:pt x="351" y="213"/>
                  <a:pt x="351" y="213"/>
                  <a:pt x="351" y="213"/>
                </a:cubicBezTo>
                <a:cubicBezTo>
                  <a:pt x="0" y="213"/>
                  <a:pt x="0" y="213"/>
                  <a:pt x="0" y="213"/>
                </a:cubicBezTo>
                <a:cubicBezTo>
                  <a:pt x="0" y="173"/>
                  <a:pt x="0" y="173"/>
                  <a:pt x="0" y="173"/>
                </a:cubicBezTo>
                <a:cubicBezTo>
                  <a:pt x="345" y="173"/>
                  <a:pt x="345" y="173"/>
                  <a:pt x="345" y="173"/>
                </a:cubicBezTo>
                <a:cubicBezTo>
                  <a:pt x="348" y="172"/>
                  <a:pt x="351" y="171"/>
                  <a:pt x="354" y="170"/>
                </a:cubicBezTo>
                <a:cubicBezTo>
                  <a:pt x="357" y="168"/>
                  <a:pt x="360" y="166"/>
                  <a:pt x="362" y="164"/>
                </a:cubicBezTo>
                <a:cubicBezTo>
                  <a:pt x="429" y="96"/>
                  <a:pt x="429" y="96"/>
                  <a:pt x="429" y="96"/>
                </a:cubicBezTo>
                <a:cubicBezTo>
                  <a:pt x="498" y="29"/>
                  <a:pt x="498" y="29"/>
                  <a:pt x="498" y="29"/>
                </a:cubicBezTo>
                <a:cubicBezTo>
                  <a:pt x="507" y="20"/>
                  <a:pt x="518" y="13"/>
                  <a:pt x="529" y="8"/>
                </a:cubicBezTo>
                <a:cubicBezTo>
                  <a:pt x="542" y="2"/>
                  <a:pt x="555" y="0"/>
                  <a:pt x="568" y="0"/>
                </a:cubicBezTo>
                <a:cubicBezTo>
                  <a:pt x="595" y="0"/>
                  <a:pt x="621" y="10"/>
                  <a:pt x="640" y="29"/>
                </a:cubicBezTo>
                <a:cubicBezTo>
                  <a:pt x="659" y="48"/>
                  <a:pt x="669" y="73"/>
                  <a:pt x="669" y="100"/>
                </a:cubicBezTo>
                <a:cubicBezTo>
                  <a:pt x="669" y="497"/>
                  <a:pt x="669" y="497"/>
                  <a:pt x="669" y="497"/>
                </a:cubicBezTo>
                <a:cubicBezTo>
                  <a:pt x="669" y="514"/>
                  <a:pt x="675" y="529"/>
                  <a:pt x="687" y="540"/>
                </a:cubicBezTo>
                <a:cubicBezTo>
                  <a:pt x="698" y="552"/>
                  <a:pt x="714" y="558"/>
                  <a:pt x="730" y="558"/>
                </a:cubicBezTo>
                <a:cubicBezTo>
                  <a:pt x="738" y="558"/>
                  <a:pt x="746" y="556"/>
                  <a:pt x="753" y="553"/>
                </a:cubicBezTo>
                <a:cubicBezTo>
                  <a:pt x="760" y="550"/>
                  <a:pt x="767" y="546"/>
                  <a:pt x="772" y="540"/>
                </a:cubicBezTo>
                <a:cubicBezTo>
                  <a:pt x="840" y="473"/>
                  <a:pt x="840" y="473"/>
                  <a:pt x="840" y="473"/>
                </a:cubicBezTo>
                <a:cubicBezTo>
                  <a:pt x="1119" y="195"/>
                  <a:pt x="1119" y="195"/>
                  <a:pt x="1119" y="195"/>
                </a:cubicBezTo>
                <a:cubicBezTo>
                  <a:pt x="1124" y="190"/>
                  <a:pt x="1129" y="186"/>
                  <a:pt x="1135" y="182"/>
                </a:cubicBezTo>
                <a:cubicBezTo>
                  <a:pt x="1142" y="179"/>
                  <a:pt x="1149" y="176"/>
                  <a:pt x="1156" y="174"/>
                </a:cubicBezTo>
                <a:cubicBezTo>
                  <a:pt x="1158" y="173"/>
                  <a:pt x="1158" y="173"/>
                  <a:pt x="1158" y="173"/>
                </a:cubicBezTo>
                <a:cubicBezTo>
                  <a:pt x="2590" y="173"/>
                  <a:pt x="2590" y="173"/>
                  <a:pt x="2590" y="173"/>
                </a:cubicBezTo>
                <a:cubicBezTo>
                  <a:pt x="2593" y="172"/>
                  <a:pt x="2595" y="171"/>
                  <a:pt x="2598" y="170"/>
                </a:cubicBezTo>
                <a:cubicBezTo>
                  <a:pt x="2601" y="168"/>
                  <a:pt x="2604" y="166"/>
                  <a:pt x="2606" y="164"/>
                </a:cubicBezTo>
                <a:cubicBezTo>
                  <a:pt x="2674" y="96"/>
                  <a:pt x="2674" y="96"/>
                  <a:pt x="2674" y="96"/>
                </a:cubicBezTo>
                <a:cubicBezTo>
                  <a:pt x="2742" y="29"/>
                  <a:pt x="2742" y="29"/>
                  <a:pt x="2742" y="29"/>
                </a:cubicBezTo>
                <a:cubicBezTo>
                  <a:pt x="2751" y="20"/>
                  <a:pt x="2762" y="13"/>
                  <a:pt x="2774" y="8"/>
                </a:cubicBezTo>
                <a:cubicBezTo>
                  <a:pt x="2786" y="2"/>
                  <a:pt x="2799" y="0"/>
                  <a:pt x="2813" y="0"/>
                </a:cubicBezTo>
                <a:cubicBezTo>
                  <a:pt x="2839" y="0"/>
                  <a:pt x="2865" y="10"/>
                  <a:pt x="2884" y="29"/>
                </a:cubicBezTo>
                <a:cubicBezTo>
                  <a:pt x="2903" y="48"/>
                  <a:pt x="2913" y="73"/>
                  <a:pt x="2913" y="100"/>
                </a:cubicBezTo>
                <a:cubicBezTo>
                  <a:pt x="2913" y="497"/>
                  <a:pt x="2913" y="497"/>
                  <a:pt x="2913" y="497"/>
                </a:cubicBezTo>
                <a:cubicBezTo>
                  <a:pt x="2913" y="514"/>
                  <a:pt x="2920" y="529"/>
                  <a:pt x="2931" y="540"/>
                </a:cubicBezTo>
                <a:cubicBezTo>
                  <a:pt x="2942" y="552"/>
                  <a:pt x="2958" y="558"/>
                  <a:pt x="2974" y="558"/>
                </a:cubicBezTo>
                <a:cubicBezTo>
                  <a:pt x="2982" y="558"/>
                  <a:pt x="2990" y="556"/>
                  <a:pt x="2997" y="553"/>
                </a:cubicBezTo>
                <a:cubicBezTo>
                  <a:pt x="3005" y="550"/>
                  <a:pt x="3011" y="546"/>
                  <a:pt x="3017" y="540"/>
                </a:cubicBezTo>
                <a:cubicBezTo>
                  <a:pt x="3085" y="473"/>
                  <a:pt x="3085" y="473"/>
                  <a:pt x="3085" y="473"/>
                </a:cubicBezTo>
                <a:cubicBezTo>
                  <a:pt x="3363" y="195"/>
                  <a:pt x="3363" y="195"/>
                  <a:pt x="3363" y="195"/>
                </a:cubicBezTo>
                <a:cubicBezTo>
                  <a:pt x="3368" y="190"/>
                  <a:pt x="3374" y="186"/>
                  <a:pt x="3380" y="182"/>
                </a:cubicBezTo>
                <a:cubicBezTo>
                  <a:pt x="3386" y="179"/>
                  <a:pt x="3393" y="176"/>
                  <a:pt x="3400" y="174"/>
                </a:cubicBezTo>
                <a:cubicBezTo>
                  <a:pt x="3403" y="173"/>
                  <a:pt x="3403" y="173"/>
                  <a:pt x="3403" y="173"/>
                </a:cubicBezTo>
                <a:cubicBezTo>
                  <a:pt x="4670" y="173"/>
                  <a:pt x="4670" y="173"/>
                  <a:pt x="4670" y="173"/>
                </a:cubicBezTo>
                <a:cubicBezTo>
                  <a:pt x="4673" y="172"/>
                  <a:pt x="4676" y="171"/>
                  <a:pt x="4679" y="170"/>
                </a:cubicBezTo>
                <a:cubicBezTo>
                  <a:pt x="4682" y="168"/>
                  <a:pt x="4684" y="166"/>
                  <a:pt x="4687" y="164"/>
                </a:cubicBezTo>
                <a:cubicBezTo>
                  <a:pt x="4754" y="96"/>
                  <a:pt x="4754" y="96"/>
                  <a:pt x="4754" y="96"/>
                </a:cubicBezTo>
                <a:cubicBezTo>
                  <a:pt x="4822" y="29"/>
                  <a:pt x="4822" y="29"/>
                  <a:pt x="4822" y="29"/>
                </a:cubicBezTo>
                <a:cubicBezTo>
                  <a:pt x="4832" y="20"/>
                  <a:pt x="4842" y="13"/>
                  <a:pt x="4854" y="8"/>
                </a:cubicBezTo>
                <a:cubicBezTo>
                  <a:pt x="4867" y="2"/>
                  <a:pt x="4880" y="0"/>
                  <a:pt x="4893" y="0"/>
                </a:cubicBezTo>
                <a:cubicBezTo>
                  <a:pt x="4920" y="0"/>
                  <a:pt x="4945" y="10"/>
                  <a:pt x="4964" y="29"/>
                </a:cubicBezTo>
                <a:cubicBezTo>
                  <a:pt x="4983" y="48"/>
                  <a:pt x="4994" y="73"/>
                  <a:pt x="4994" y="100"/>
                </a:cubicBezTo>
                <a:cubicBezTo>
                  <a:pt x="4994" y="497"/>
                  <a:pt x="4994" y="497"/>
                  <a:pt x="4994" y="497"/>
                </a:cubicBezTo>
                <a:cubicBezTo>
                  <a:pt x="4994" y="514"/>
                  <a:pt x="5000" y="529"/>
                  <a:pt x="5012" y="540"/>
                </a:cubicBezTo>
                <a:cubicBezTo>
                  <a:pt x="5023" y="552"/>
                  <a:pt x="5038" y="558"/>
                  <a:pt x="5054" y="558"/>
                </a:cubicBezTo>
                <a:cubicBezTo>
                  <a:pt x="5063" y="558"/>
                  <a:pt x="5071" y="556"/>
                  <a:pt x="5078" y="553"/>
                </a:cubicBezTo>
                <a:cubicBezTo>
                  <a:pt x="5085" y="550"/>
                  <a:pt x="5092" y="546"/>
                  <a:pt x="5097" y="540"/>
                </a:cubicBezTo>
                <a:cubicBezTo>
                  <a:pt x="5165" y="473"/>
                  <a:pt x="5165" y="473"/>
                  <a:pt x="5165" y="473"/>
                </a:cubicBezTo>
                <a:cubicBezTo>
                  <a:pt x="5444" y="195"/>
                  <a:pt x="5444" y="195"/>
                  <a:pt x="5444" y="195"/>
                </a:cubicBezTo>
                <a:cubicBezTo>
                  <a:pt x="5449" y="190"/>
                  <a:pt x="5454" y="186"/>
                  <a:pt x="5460" y="182"/>
                </a:cubicBezTo>
                <a:cubicBezTo>
                  <a:pt x="5467" y="179"/>
                  <a:pt x="5474" y="176"/>
                  <a:pt x="5481" y="174"/>
                </a:cubicBezTo>
                <a:cubicBezTo>
                  <a:pt x="5483" y="173"/>
                  <a:pt x="5483" y="173"/>
                  <a:pt x="5483" y="173"/>
                </a:cubicBezTo>
                <a:cubicBezTo>
                  <a:pt x="7680" y="173"/>
                  <a:pt x="7680" y="173"/>
                  <a:pt x="7680" y="173"/>
                </a:cubicBezTo>
                <a:cubicBezTo>
                  <a:pt x="7680" y="213"/>
                  <a:pt x="7680" y="213"/>
                  <a:pt x="7680" y="213"/>
                </a:cubicBezTo>
                <a:cubicBezTo>
                  <a:pt x="5488" y="213"/>
                  <a:pt x="5488" y="213"/>
                  <a:pt x="5488" y="213"/>
                </a:cubicBezTo>
                <a:cubicBezTo>
                  <a:pt x="5485" y="214"/>
                  <a:pt x="5483" y="215"/>
                  <a:pt x="5480" y="217"/>
                </a:cubicBezTo>
                <a:cubicBezTo>
                  <a:pt x="5477" y="219"/>
                  <a:pt x="5474" y="221"/>
                  <a:pt x="5472" y="223"/>
                </a:cubicBezTo>
                <a:cubicBezTo>
                  <a:pt x="5193" y="501"/>
                  <a:pt x="5193" y="501"/>
                  <a:pt x="5193" y="501"/>
                </a:cubicBezTo>
                <a:cubicBezTo>
                  <a:pt x="5125" y="569"/>
                  <a:pt x="5125" y="569"/>
                  <a:pt x="5125" y="569"/>
                </a:cubicBezTo>
                <a:cubicBezTo>
                  <a:pt x="5116" y="578"/>
                  <a:pt x="5105" y="585"/>
                  <a:pt x="5093" y="590"/>
                </a:cubicBezTo>
                <a:cubicBezTo>
                  <a:pt x="5081" y="595"/>
                  <a:pt x="5068" y="598"/>
                  <a:pt x="5054" y="598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9627184-B597-48DD-8D0B-450F5F23C4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699" y="1562100"/>
            <a:ext cx="3038333" cy="1028691"/>
          </a:xfrm>
          <a:prstGeom prst="round2SameRect">
            <a:avLst>
              <a:gd name="adj1" fmla="val 19732"/>
              <a:gd name="adj2" fmla="val 0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7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16112-B554-4291-85E6-8C3946159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4CB737C-F063-47F2-8D73-87B0BC1FF9D4}"/>
              </a:ext>
            </a:extLst>
          </p:cNvPr>
          <p:cNvSpPr>
            <a:spLocks/>
          </p:cNvSpPr>
          <p:nvPr userDrawn="1"/>
        </p:nvSpPr>
        <p:spPr bwMode="auto">
          <a:xfrm>
            <a:off x="-7" y="3779301"/>
            <a:ext cx="7468239" cy="952492"/>
          </a:xfrm>
          <a:custGeom>
            <a:avLst/>
            <a:gdLst>
              <a:gd name="T0" fmla="*/ 4983 w 7680"/>
              <a:gd name="T1" fmla="*/ 569 h 598"/>
              <a:gd name="T2" fmla="*/ 4954 w 7680"/>
              <a:gd name="T3" fmla="*/ 100 h 598"/>
              <a:gd name="T4" fmla="*/ 4893 w 7680"/>
              <a:gd name="T5" fmla="*/ 40 h 598"/>
              <a:gd name="T6" fmla="*/ 4851 w 7680"/>
              <a:gd name="T7" fmla="*/ 57 h 598"/>
              <a:gd name="T8" fmla="*/ 4715 w 7680"/>
              <a:gd name="T9" fmla="*/ 192 h 598"/>
              <a:gd name="T10" fmla="*/ 4678 w 7680"/>
              <a:gd name="T11" fmla="*/ 213 h 598"/>
              <a:gd name="T12" fmla="*/ 3408 w 7680"/>
              <a:gd name="T13" fmla="*/ 213 h 598"/>
              <a:gd name="T14" fmla="*/ 3391 w 7680"/>
              <a:gd name="T15" fmla="*/ 223 h 598"/>
              <a:gd name="T16" fmla="*/ 3045 w 7680"/>
              <a:gd name="T17" fmla="*/ 569 h 598"/>
              <a:gd name="T18" fmla="*/ 2974 w 7680"/>
              <a:gd name="T19" fmla="*/ 598 h 598"/>
              <a:gd name="T20" fmla="*/ 2873 w 7680"/>
              <a:gd name="T21" fmla="*/ 497 h 598"/>
              <a:gd name="T22" fmla="*/ 2855 w 7680"/>
              <a:gd name="T23" fmla="*/ 57 h 598"/>
              <a:gd name="T24" fmla="*/ 2789 w 7680"/>
              <a:gd name="T25" fmla="*/ 44 h 598"/>
              <a:gd name="T26" fmla="*/ 2702 w 7680"/>
              <a:gd name="T27" fmla="*/ 125 h 598"/>
              <a:gd name="T28" fmla="*/ 2618 w 7680"/>
              <a:gd name="T29" fmla="*/ 205 h 598"/>
              <a:gd name="T30" fmla="*/ 2595 w 7680"/>
              <a:gd name="T31" fmla="*/ 213 h 598"/>
              <a:gd name="T32" fmla="*/ 1155 w 7680"/>
              <a:gd name="T33" fmla="*/ 217 h 598"/>
              <a:gd name="T34" fmla="*/ 869 w 7680"/>
              <a:gd name="T35" fmla="*/ 501 h 598"/>
              <a:gd name="T36" fmla="*/ 769 w 7680"/>
              <a:gd name="T37" fmla="*/ 590 h 598"/>
              <a:gd name="T38" fmla="*/ 659 w 7680"/>
              <a:gd name="T39" fmla="*/ 569 h 598"/>
              <a:gd name="T40" fmla="*/ 629 w 7680"/>
              <a:gd name="T41" fmla="*/ 100 h 598"/>
              <a:gd name="T42" fmla="*/ 568 w 7680"/>
              <a:gd name="T43" fmla="*/ 40 h 598"/>
              <a:gd name="T44" fmla="*/ 526 w 7680"/>
              <a:gd name="T45" fmla="*/ 57 h 598"/>
              <a:gd name="T46" fmla="*/ 390 w 7680"/>
              <a:gd name="T47" fmla="*/ 192 h 598"/>
              <a:gd name="T48" fmla="*/ 353 w 7680"/>
              <a:gd name="T49" fmla="*/ 213 h 598"/>
              <a:gd name="T50" fmla="*/ 0 w 7680"/>
              <a:gd name="T51" fmla="*/ 213 h 598"/>
              <a:gd name="T52" fmla="*/ 345 w 7680"/>
              <a:gd name="T53" fmla="*/ 173 h 598"/>
              <a:gd name="T54" fmla="*/ 362 w 7680"/>
              <a:gd name="T55" fmla="*/ 164 h 598"/>
              <a:gd name="T56" fmla="*/ 498 w 7680"/>
              <a:gd name="T57" fmla="*/ 29 h 598"/>
              <a:gd name="T58" fmla="*/ 568 w 7680"/>
              <a:gd name="T59" fmla="*/ 0 h 598"/>
              <a:gd name="T60" fmla="*/ 669 w 7680"/>
              <a:gd name="T61" fmla="*/ 100 h 598"/>
              <a:gd name="T62" fmla="*/ 687 w 7680"/>
              <a:gd name="T63" fmla="*/ 540 h 598"/>
              <a:gd name="T64" fmla="*/ 753 w 7680"/>
              <a:gd name="T65" fmla="*/ 553 h 598"/>
              <a:gd name="T66" fmla="*/ 840 w 7680"/>
              <a:gd name="T67" fmla="*/ 473 h 598"/>
              <a:gd name="T68" fmla="*/ 1135 w 7680"/>
              <a:gd name="T69" fmla="*/ 182 h 598"/>
              <a:gd name="T70" fmla="*/ 1158 w 7680"/>
              <a:gd name="T71" fmla="*/ 173 h 598"/>
              <a:gd name="T72" fmla="*/ 2598 w 7680"/>
              <a:gd name="T73" fmla="*/ 170 h 598"/>
              <a:gd name="T74" fmla="*/ 2674 w 7680"/>
              <a:gd name="T75" fmla="*/ 96 h 598"/>
              <a:gd name="T76" fmla="*/ 2774 w 7680"/>
              <a:gd name="T77" fmla="*/ 8 h 598"/>
              <a:gd name="T78" fmla="*/ 2884 w 7680"/>
              <a:gd name="T79" fmla="*/ 29 h 598"/>
              <a:gd name="T80" fmla="*/ 2913 w 7680"/>
              <a:gd name="T81" fmla="*/ 497 h 598"/>
              <a:gd name="T82" fmla="*/ 2974 w 7680"/>
              <a:gd name="T83" fmla="*/ 558 h 598"/>
              <a:gd name="T84" fmla="*/ 3017 w 7680"/>
              <a:gd name="T85" fmla="*/ 540 h 598"/>
              <a:gd name="T86" fmla="*/ 3363 w 7680"/>
              <a:gd name="T87" fmla="*/ 195 h 598"/>
              <a:gd name="T88" fmla="*/ 3400 w 7680"/>
              <a:gd name="T89" fmla="*/ 174 h 598"/>
              <a:gd name="T90" fmla="*/ 4670 w 7680"/>
              <a:gd name="T91" fmla="*/ 173 h 598"/>
              <a:gd name="T92" fmla="*/ 4687 w 7680"/>
              <a:gd name="T93" fmla="*/ 164 h 598"/>
              <a:gd name="T94" fmla="*/ 4822 w 7680"/>
              <a:gd name="T95" fmla="*/ 29 h 598"/>
              <a:gd name="T96" fmla="*/ 4893 w 7680"/>
              <a:gd name="T97" fmla="*/ 0 h 598"/>
              <a:gd name="T98" fmla="*/ 4994 w 7680"/>
              <a:gd name="T99" fmla="*/ 100 h 598"/>
              <a:gd name="T100" fmla="*/ 5012 w 7680"/>
              <a:gd name="T101" fmla="*/ 540 h 598"/>
              <a:gd name="T102" fmla="*/ 5078 w 7680"/>
              <a:gd name="T103" fmla="*/ 553 h 598"/>
              <a:gd name="T104" fmla="*/ 5165 w 7680"/>
              <a:gd name="T105" fmla="*/ 473 h 598"/>
              <a:gd name="T106" fmla="*/ 5460 w 7680"/>
              <a:gd name="T107" fmla="*/ 182 h 598"/>
              <a:gd name="T108" fmla="*/ 5483 w 7680"/>
              <a:gd name="T109" fmla="*/ 173 h 598"/>
              <a:gd name="T110" fmla="*/ 7680 w 7680"/>
              <a:gd name="T111" fmla="*/ 213 h 598"/>
              <a:gd name="T112" fmla="*/ 5480 w 7680"/>
              <a:gd name="T113" fmla="*/ 217 h 598"/>
              <a:gd name="T114" fmla="*/ 5193 w 7680"/>
              <a:gd name="T115" fmla="*/ 501 h 598"/>
              <a:gd name="T116" fmla="*/ 5093 w 7680"/>
              <a:gd name="T117" fmla="*/ 590 h 598"/>
              <a:gd name="connsiteX0" fmla="*/ 6581 w 10000"/>
              <a:gd name="connsiteY0" fmla="*/ 10000 h 10000"/>
              <a:gd name="connsiteX1" fmla="*/ 6488 w 10000"/>
              <a:gd name="connsiteY1" fmla="*/ 9515 h 10000"/>
              <a:gd name="connsiteX2" fmla="*/ 6451 w 10000"/>
              <a:gd name="connsiteY2" fmla="*/ 8311 h 10000"/>
              <a:gd name="connsiteX3" fmla="*/ 6451 w 10000"/>
              <a:gd name="connsiteY3" fmla="*/ 1672 h 10000"/>
              <a:gd name="connsiteX4" fmla="*/ 6427 w 10000"/>
              <a:gd name="connsiteY4" fmla="*/ 953 h 10000"/>
              <a:gd name="connsiteX5" fmla="*/ 6371 w 10000"/>
              <a:gd name="connsiteY5" fmla="*/ 669 h 10000"/>
              <a:gd name="connsiteX6" fmla="*/ 6341 w 10000"/>
              <a:gd name="connsiteY6" fmla="*/ 736 h 10000"/>
              <a:gd name="connsiteX7" fmla="*/ 6316 w 10000"/>
              <a:gd name="connsiteY7" fmla="*/ 953 h 10000"/>
              <a:gd name="connsiteX8" fmla="*/ 6227 w 10000"/>
              <a:gd name="connsiteY8" fmla="*/ 2090 h 10000"/>
              <a:gd name="connsiteX9" fmla="*/ 6139 w 10000"/>
              <a:gd name="connsiteY9" fmla="*/ 3211 h 10000"/>
              <a:gd name="connsiteX10" fmla="*/ 6117 w 10000"/>
              <a:gd name="connsiteY10" fmla="*/ 3428 h 10000"/>
              <a:gd name="connsiteX11" fmla="*/ 6091 w 10000"/>
              <a:gd name="connsiteY11" fmla="*/ 3562 h 10000"/>
              <a:gd name="connsiteX12" fmla="*/ 6087 w 10000"/>
              <a:gd name="connsiteY12" fmla="*/ 3562 h 10000"/>
              <a:gd name="connsiteX13" fmla="*/ 4438 w 10000"/>
              <a:gd name="connsiteY13" fmla="*/ 3562 h 10000"/>
              <a:gd name="connsiteX14" fmla="*/ 4426 w 10000"/>
              <a:gd name="connsiteY14" fmla="*/ 3629 h 10000"/>
              <a:gd name="connsiteX15" fmla="*/ 4415 w 10000"/>
              <a:gd name="connsiteY15" fmla="*/ 3729 h 10000"/>
              <a:gd name="connsiteX16" fmla="*/ 4053 w 10000"/>
              <a:gd name="connsiteY16" fmla="*/ 8378 h 10000"/>
              <a:gd name="connsiteX17" fmla="*/ 3965 w 10000"/>
              <a:gd name="connsiteY17" fmla="*/ 9515 h 10000"/>
              <a:gd name="connsiteX18" fmla="*/ 3923 w 10000"/>
              <a:gd name="connsiteY18" fmla="*/ 9866 h 10000"/>
              <a:gd name="connsiteX19" fmla="*/ 3872 w 10000"/>
              <a:gd name="connsiteY19" fmla="*/ 10000 h 10000"/>
              <a:gd name="connsiteX20" fmla="*/ 3780 w 10000"/>
              <a:gd name="connsiteY20" fmla="*/ 9515 h 10000"/>
              <a:gd name="connsiteX21" fmla="*/ 3741 w 10000"/>
              <a:gd name="connsiteY21" fmla="*/ 8311 h 10000"/>
              <a:gd name="connsiteX22" fmla="*/ 3741 w 10000"/>
              <a:gd name="connsiteY22" fmla="*/ 1672 h 10000"/>
              <a:gd name="connsiteX23" fmla="*/ 3717 w 10000"/>
              <a:gd name="connsiteY23" fmla="*/ 953 h 10000"/>
              <a:gd name="connsiteX24" fmla="*/ 3663 w 10000"/>
              <a:gd name="connsiteY24" fmla="*/ 669 h 10000"/>
              <a:gd name="connsiteX25" fmla="*/ 3632 w 10000"/>
              <a:gd name="connsiteY25" fmla="*/ 736 h 10000"/>
              <a:gd name="connsiteX26" fmla="*/ 3607 w 10000"/>
              <a:gd name="connsiteY26" fmla="*/ 953 h 10000"/>
              <a:gd name="connsiteX27" fmla="*/ 3518 w 10000"/>
              <a:gd name="connsiteY27" fmla="*/ 2090 h 10000"/>
              <a:gd name="connsiteX28" fmla="*/ 3430 w 10000"/>
              <a:gd name="connsiteY28" fmla="*/ 3211 h 10000"/>
              <a:gd name="connsiteX29" fmla="*/ 3409 w 10000"/>
              <a:gd name="connsiteY29" fmla="*/ 3428 h 10000"/>
              <a:gd name="connsiteX30" fmla="*/ 3382 w 10000"/>
              <a:gd name="connsiteY30" fmla="*/ 3562 h 10000"/>
              <a:gd name="connsiteX31" fmla="*/ 3379 w 10000"/>
              <a:gd name="connsiteY31" fmla="*/ 3562 h 10000"/>
              <a:gd name="connsiteX32" fmla="*/ 1516 w 10000"/>
              <a:gd name="connsiteY32" fmla="*/ 3562 h 10000"/>
              <a:gd name="connsiteX33" fmla="*/ 1504 w 10000"/>
              <a:gd name="connsiteY33" fmla="*/ 3629 h 10000"/>
              <a:gd name="connsiteX34" fmla="*/ 1493 w 10000"/>
              <a:gd name="connsiteY34" fmla="*/ 3729 h 10000"/>
              <a:gd name="connsiteX35" fmla="*/ 1132 w 10000"/>
              <a:gd name="connsiteY35" fmla="*/ 8378 h 10000"/>
              <a:gd name="connsiteX36" fmla="*/ 1043 w 10000"/>
              <a:gd name="connsiteY36" fmla="*/ 9515 h 10000"/>
              <a:gd name="connsiteX37" fmla="*/ 1001 w 10000"/>
              <a:gd name="connsiteY37" fmla="*/ 9866 h 10000"/>
              <a:gd name="connsiteX38" fmla="*/ 951 w 10000"/>
              <a:gd name="connsiteY38" fmla="*/ 10000 h 10000"/>
              <a:gd name="connsiteX39" fmla="*/ 858 w 10000"/>
              <a:gd name="connsiteY39" fmla="*/ 9515 h 10000"/>
              <a:gd name="connsiteX40" fmla="*/ 819 w 10000"/>
              <a:gd name="connsiteY40" fmla="*/ 8311 h 10000"/>
              <a:gd name="connsiteX41" fmla="*/ 819 w 10000"/>
              <a:gd name="connsiteY41" fmla="*/ 1672 h 10000"/>
              <a:gd name="connsiteX42" fmla="*/ 796 w 10000"/>
              <a:gd name="connsiteY42" fmla="*/ 953 h 10000"/>
              <a:gd name="connsiteX43" fmla="*/ 740 w 10000"/>
              <a:gd name="connsiteY43" fmla="*/ 669 h 10000"/>
              <a:gd name="connsiteX44" fmla="*/ 710 w 10000"/>
              <a:gd name="connsiteY44" fmla="*/ 736 h 10000"/>
              <a:gd name="connsiteX45" fmla="*/ 685 w 10000"/>
              <a:gd name="connsiteY45" fmla="*/ 953 h 10000"/>
              <a:gd name="connsiteX46" fmla="*/ 596 w 10000"/>
              <a:gd name="connsiteY46" fmla="*/ 2090 h 10000"/>
              <a:gd name="connsiteX47" fmla="*/ 508 w 10000"/>
              <a:gd name="connsiteY47" fmla="*/ 3211 h 10000"/>
              <a:gd name="connsiteX48" fmla="*/ 487 w 10000"/>
              <a:gd name="connsiteY48" fmla="*/ 3428 h 10000"/>
              <a:gd name="connsiteX49" fmla="*/ 460 w 10000"/>
              <a:gd name="connsiteY49" fmla="*/ 3562 h 10000"/>
              <a:gd name="connsiteX50" fmla="*/ 457 w 10000"/>
              <a:gd name="connsiteY50" fmla="*/ 3562 h 10000"/>
              <a:gd name="connsiteX51" fmla="*/ 0 w 10000"/>
              <a:gd name="connsiteY51" fmla="*/ 3562 h 10000"/>
              <a:gd name="connsiteX52" fmla="*/ 0 w 10000"/>
              <a:gd name="connsiteY52" fmla="*/ 2893 h 10000"/>
              <a:gd name="connsiteX53" fmla="*/ 449 w 10000"/>
              <a:gd name="connsiteY53" fmla="*/ 2893 h 10000"/>
              <a:gd name="connsiteX54" fmla="*/ 461 w 10000"/>
              <a:gd name="connsiteY54" fmla="*/ 2843 h 10000"/>
              <a:gd name="connsiteX55" fmla="*/ 471 w 10000"/>
              <a:gd name="connsiteY55" fmla="*/ 2742 h 10000"/>
              <a:gd name="connsiteX56" fmla="*/ 559 w 10000"/>
              <a:gd name="connsiteY56" fmla="*/ 1605 h 10000"/>
              <a:gd name="connsiteX57" fmla="*/ 648 w 10000"/>
              <a:gd name="connsiteY57" fmla="*/ 485 h 10000"/>
              <a:gd name="connsiteX58" fmla="*/ 689 w 10000"/>
              <a:gd name="connsiteY58" fmla="*/ 134 h 10000"/>
              <a:gd name="connsiteX59" fmla="*/ 740 w 10000"/>
              <a:gd name="connsiteY59" fmla="*/ 0 h 10000"/>
              <a:gd name="connsiteX60" fmla="*/ 833 w 10000"/>
              <a:gd name="connsiteY60" fmla="*/ 485 h 10000"/>
              <a:gd name="connsiteX61" fmla="*/ 871 w 10000"/>
              <a:gd name="connsiteY61" fmla="*/ 1672 h 10000"/>
              <a:gd name="connsiteX62" fmla="*/ 871 w 10000"/>
              <a:gd name="connsiteY62" fmla="*/ 8311 h 10000"/>
              <a:gd name="connsiteX63" fmla="*/ 895 w 10000"/>
              <a:gd name="connsiteY63" fmla="*/ 9030 h 10000"/>
              <a:gd name="connsiteX64" fmla="*/ 951 w 10000"/>
              <a:gd name="connsiteY64" fmla="*/ 9331 h 10000"/>
              <a:gd name="connsiteX65" fmla="*/ 980 w 10000"/>
              <a:gd name="connsiteY65" fmla="*/ 9247 h 10000"/>
              <a:gd name="connsiteX66" fmla="*/ 1005 w 10000"/>
              <a:gd name="connsiteY66" fmla="*/ 9030 h 10000"/>
              <a:gd name="connsiteX67" fmla="*/ 1094 w 10000"/>
              <a:gd name="connsiteY67" fmla="*/ 7910 h 10000"/>
              <a:gd name="connsiteX68" fmla="*/ 1457 w 10000"/>
              <a:gd name="connsiteY68" fmla="*/ 3261 h 10000"/>
              <a:gd name="connsiteX69" fmla="*/ 1478 w 10000"/>
              <a:gd name="connsiteY69" fmla="*/ 3043 h 10000"/>
              <a:gd name="connsiteX70" fmla="*/ 1505 w 10000"/>
              <a:gd name="connsiteY70" fmla="*/ 2910 h 10000"/>
              <a:gd name="connsiteX71" fmla="*/ 1508 w 10000"/>
              <a:gd name="connsiteY71" fmla="*/ 2893 h 10000"/>
              <a:gd name="connsiteX72" fmla="*/ 3372 w 10000"/>
              <a:gd name="connsiteY72" fmla="*/ 2893 h 10000"/>
              <a:gd name="connsiteX73" fmla="*/ 3383 w 10000"/>
              <a:gd name="connsiteY73" fmla="*/ 2843 h 10000"/>
              <a:gd name="connsiteX74" fmla="*/ 3393 w 10000"/>
              <a:gd name="connsiteY74" fmla="*/ 2742 h 10000"/>
              <a:gd name="connsiteX75" fmla="*/ 3482 w 10000"/>
              <a:gd name="connsiteY75" fmla="*/ 1605 h 10000"/>
              <a:gd name="connsiteX76" fmla="*/ 3570 w 10000"/>
              <a:gd name="connsiteY76" fmla="*/ 485 h 10000"/>
              <a:gd name="connsiteX77" fmla="*/ 3612 w 10000"/>
              <a:gd name="connsiteY77" fmla="*/ 134 h 10000"/>
              <a:gd name="connsiteX78" fmla="*/ 3663 w 10000"/>
              <a:gd name="connsiteY78" fmla="*/ 0 h 10000"/>
              <a:gd name="connsiteX79" fmla="*/ 3755 w 10000"/>
              <a:gd name="connsiteY79" fmla="*/ 485 h 10000"/>
              <a:gd name="connsiteX80" fmla="*/ 3793 w 10000"/>
              <a:gd name="connsiteY80" fmla="*/ 1672 h 10000"/>
              <a:gd name="connsiteX81" fmla="*/ 3793 w 10000"/>
              <a:gd name="connsiteY81" fmla="*/ 8311 h 10000"/>
              <a:gd name="connsiteX82" fmla="*/ 3816 w 10000"/>
              <a:gd name="connsiteY82" fmla="*/ 9030 h 10000"/>
              <a:gd name="connsiteX83" fmla="*/ 3872 w 10000"/>
              <a:gd name="connsiteY83" fmla="*/ 9331 h 10000"/>
              <a:gd name="connsiteX84" fmla="*/ 3902 w 10000"/>
              <a:gd name="connsiteY84" fmla="*/ 9247 h 10000"/>
              <a:gd name="connsiteX85" fmla="*/ 3928 w 10000"/>
              <a:gd name="connsiteY85" fmla="*/ 9030 h 10000"/>
              <a:gd name="connsiteX86" fmla="*/ 4017 w 10000"/>
              <a:gd name="connsiteY86" fmla="*/ 7910 h 10000"/>
              <a:gd name="connsiteX87" fmla="*/ 4379 w 10000"/>
              <a:gd name="connsiteY87" fmla="*/ 3261 h 10000"/>
              <a:gd name="connsiteX88" fmla="*/ 4401 w 10000"/>
              <a:gd name="connsiteY88" fmla="*/ 3043 h 10000"/>
              <a:gd name="connsiteX89" fmla="*/ 4427 w 10000"/>
              <a:gd name="connsiteY89" fmla="*/ 2910 h 10000"/>
              <a:gd name="connsiteX90" fmla="*/ 4431 w 10000"/>
              <a:gd name="connsiteY90" fmla="*/ 2893 h 10000"/>
              <a:gd name="connsiteX91" fmla="*/ 6081 w 10000"/>
              <a:gd name="connsiteY91" fmla="*/ 2893 h 10000"/>
              <a:gd name="connsiteX92" fmla="*/ 6092 w 10000"/>
              <a:gd name="connsiteY92" fmla="*/ 2843 h 10000"/>
              <a:gd name="connsiteX93" fmla="*/ 6103 w 10000"/>
              <a:gd name="connsiteY93" fmla="*/ 2742 h 10000"/>
              <a:gd name="connsiteX94" fmla="*/ 6190 w 10000"/>
              <a:gd name="connsiteY94" fmla="*/ 1605 h 10000"/>
              <a:gd name="connsiteX95" fmla="*/ 6279 w 10000"/>
              <a:gd name="connsiteY95" fmla="*/ 485 h 10000"/>
              <a:gd name="connsiteX96" fmla="*/ 6320 w 10000"/>
              <a:gd name="connsiteY96" fmla="*/ 134 h 10000"/>
              <a:gd name="connsiteX97" fmla="*/ 6371 w 10000"/>
              <a:gd name="connsiteY97" fmla="*/ 0 h 10000"/>
              <a:gd name="connsiteX98" fmla="*/ 6464 w 10000"/>
              <a:gd name="connsiteY98" fmla="*/ 485 h 10000"/>
              <a:gd name="connsiteX99" fmla="*/ 6503 w 10000"/>
              <a:gd name="connsiteY99" fmla="*/ 1672 h 10000"/>
              <a:gd name="connsiteX100" fmla="*/ 6503 w 10000"/>
              <a:gd name="connsiteY100" fmla="*/ 8311 h 10000"/>
              <a:gd name="connsiteX101" fmla="*/ 6526 w 10000"/>
              <a:gd name="connsiteY101" fmla="*/ 9030 h 10000"/>
              <a:gd name="connsiteX102" fmla="*/ 6581 w 10000"/>
              <a:gd name="connsiteY102" fmla="*/ 9331 h 10000"/>
              <a:gd name="connsiteX103" fmla="*/ 6612 w 10000"/>
              <a:gd name="connsiteY103" fmla="*/ 9247 h 10000"/>
              <a:gd name="connsiteX104" fmla="*/ 6637 w 10000"/>
              <a:gd name="connsiteY104" fmla="*/ 9030 h 10000"/>
              <a:gd name="connsiteX105" fmla="*/ 6725 w 10000"/>
              <a:gd name="connsiteY105" fmla="*/ 7910 h 10000"/>
              <a:gd name="connsiteX106" fmla="*/ 7089 w 10000"/>
              <a:gd name="connsiteY106" fmla="*/ 3261 h 10000"/>
              <a:gd name="connsiteX107" fmla="*/ 7109 w 10000"/>
              <a:gd name="connsiteY107" fmla="*/ 3043 h 10000"/>
              <a:gd name="connsiteX108" fmla="*/ 7137 w 10000"/>
              <a:gd name="connsiteY108" fmla="*/ 2910 h 10000"/>
              <a:gd name="connsiteX109" fmla="*/ 7139 w 10000"/>
              <a:gd name="connsiteY109" fmla="*/ 2893 h 10000"/>
              <a:gd name="connsiteX110" fmla="*/ 10000 w 10000"/>
              <a:gd name="connsiteY110" fmla="*/ 3562 h 10000"/>
              <a:gd name="connsiteX111" fmla="*/ 7146 w 10000"/>
              <a:gd name="connsiteY111" fmla="*/ 3562 h 10000"/>
              <a:gd name="connsiteX112" fmla="*/ 7135 w 10000"/>
              <a:gd name="connsiteY112" fmla="*/ 3629 h 10000"/>
              <a:gd name="connsiteX113" fmla="*/ 7125 w 10000"/>
              <a:gd name="connsiteY113" fmla="*/ 3729 h 10000"/>
              <a:gd name="connsiteX114" fmla="*/ 6762 w 10000"/>
              <a:gd name="connsiteY114" fmla="*/ 8378 h 10000"/>
              <a:gd name="connsiteX115" fmla="*/ 6673 w 10000"/>
              <a:gd name="connsiteY115" fmla="*/ 9515 h 10000"/>
              <a:gd name="connsiteX116" fmla="*/ 6632 w 10000"/>
              <a:gd name="connsiteY116" fmla="*/ 9866 h 10000"/>
              <a:gd name="connsiteX117" fmla="*/ 6581 w 10000"/>
              <a:gd name="connsiteY117" fmla="*/ 10000 h 10000"/>
              <a:gd name="connsiteX0" fmla="*/ 6581 w 7146"/>
              <a:gd name="connsiteY0" fmla="*/ 10000 h 10000"/>
              <a:gd name="connsiteX1" fmla="*/ 6488 w 7146"/>
              <a:gd name="connsiteY1" fmla="*/ 9515 h 10000"/>
              <a:gd name="connsiteX2" fmla="*/ 6451 w 7146"/>
              <a:gd name="connsiteY2" fmla="*/ 8311 h 10000"/>
              <a:gd name="connsiteX3" fmla="*/ 6451 w 7146"/>
              <a:gd name="connsiteY3" fmla="*/ 1672 h 10000"/>
              <a:gd name="connsiteX4" fmla="*/ 6427 w 7146"/>
              <a:gd name="connsiteY4" fmla="*/ 953 h 10000"/>
              <a:gd name="connsiteX5" fmla="*/ 6371 w 7146"/>
              <a:gd name="connsiteY5" fmla="*/ 669 h 10000"/>
              <a:gd name="connsiteX6" fmla="*/ 6341 w 7146"/>
              <a:gd name="connsiteY6" fmla="*/ 736 h 10000"/>
              <a:gd name="connsiteX7" fmla="*/ 6316 w 7146"/>
              <a:gd name="connsiteY7" fmla="*/ 953 h 10000"/>
              <a:gd name="connsiteX8" fmla="*/ 6227 w 7146"/>
              <a:gd name="connsiteY8" fmla="*/ 2090 h 10000"/>
              <a:gd name="connsiteX9" fmla="*/ 6139 w 7146"/>
              <a:gd name="connsiteY9" fmla="*/ 3211 h 10000"/>
              <a:gd name="connsiteX10" fmla="*/ 6117 w 7146"/>
              <a:gd name="connsiteY10" fmla="*/ 3428 h 10000"/>
              <a:gd name="connsiteX11" fmla="*/ 6091 w 7146"/>
              <a:gd name="connsiteY11" fmla="*/ 3562 h 10000"/>
              <a:gd name="connsiteX12" fmla="*/ 6087 w 7146"/>
              <a:gd name="connsiteY12" fmla="*/ 3562 h 10000"/>
              <a:gd name="connsiteX13" fmla="*/ 4438 w 7146"/>
              <a:gd name="connsiteY13" fmla="*/ 3562 h 10000"/>
              <a:gd name="connsiteX14" fmla="*/ 4426 w 7146"/>
              <a:gd name="connsiteY14" fmla="*/ 3629 h 10000"/>
              <a:gd name="connsiteX15" fmla="*/ 4415 w 7146"/>
              <a:gd name="connsiteY15" fmla="*/ 3729 h 10000"/>
              <a:gd name="connsiteX16" fmla="*/ 4053 w 7146"/>
              <a:gd name="connsiteY16" fmla="*/ 8378 h 10000"/>
              <a:gd name="connsiteX17" fmla="*/ 3965 w 7146"/>
              <a:gd name="connsiteY17" fmla="*/ 9515 h 10000"/>
              <a:gd name="connsiteX18" fmla="*/ 3923 w 7146"/>
              <a:gd name="connsiteY18" fmla="*/ 9866 h 10000"/>
              <a:gd name="connsiteX19" fmla="*/ 3872 w 7146"/>
              <a:gd name="connsiteY19" fmla="*/ 10000 h 10000"/>
              <a:gd name="connsiteX20" fmla="*/ 3780 w 7146"/>
              <a:gd name="connsiteY20" fmla="*/ 9515 h 10000"/>
              <a:gd name="connsiteX21" fmla="*/ 3741 w 7146"/>
              <a:gd name="connsiteY21" fmla="*/ 8311 h 10000"/>
              <a:gd name="connsiteX22" fmla="*/ 3741 w 7146"/>
              <a:gd name="connsiteY22" fmla="*/ 1672 h 10000"/>
              <a:gd name="connsiteX23" fmla="*/ 3717 w 7146"/>
              <a:gd name="connsiteY23" fmla="*/ 953 h 10000"/>
              <a:gd name="connsiteX24" fmla="*/ 3663 w 7146"/>
              <a:gd name="connsiteY24" fmla="*/ 669 h 10000"/>
              <a:gd name="connsiteX25" fmla="*/ 3632 w 7146"/>
              <a:gd name="connsiteY25" fmla="*/ 736 h 10000"/>
              <a:gd name="connsiteX26" fmla="*/ 3607 w 7146"/>
              <a:gd name="connsiteY26" fmla="*/ 953 h 10000"/>
              <a:gd name="connsiteX27" fmla="*/ 3518 w 7146"/>
              <a:gd name="connsiteY27" fmla="*/ 2090 h 10000"/>
              <a:gd name="connsiteX28" fmla="*/ 3430 w 7146"/>
              <a:gd name="connsiteY28" fmla="*/ 3211 h 10000"/>
              <a:gd name="connsiteX29" fmla="*/ 3409 w 7146"/>
              <a:gd name="connsiteY29" fmla="*/ 3428 h 10000"/>
              <a:gd name="connsiteX30" fmla="*/ 3382 w 7146"/>
              <a:gd name="connsiteY30" fmla="*/ 3562 h 10000"/>
              <a:gd name="connsiteX31" fmla="*/ 3379 w 7146"/>
              <a:gd name="connsiteY31" fmla="*/ 3562 h 10000"/>
              <a:gd name="connsiteX32" fmla="*/ 1516 w 7146"/>
              <a:gd name="connsiteY32" fmla="*/ 3562 h 10000"/>
              <a:gd name="connsiteX33" fmla="*/ 1504 w 7146"/>
              <a:gd name="connsiteY33" fmla="*/ 3629 h 10000"/>
              <a:gd name="connsiteX34" fmla="*/ 1493 w 7146"/>
              <a:gd name="connsiteY34" fmla="*/ 3729 h 10000"/>
              <a:gd name="connsiteX35" fmla="*/ 1132 w 7146"/>
              <a:gd name="connsiteY35" fmla="*/ 8378 h 10000"/>
              <a:gd name="connsiteX36" fmla="*/ 1043 w 7146"/>
              <a:gd name="connsiteY36" fmla="*/ 9515 h 10000"/>
              <a:gd name="connsiteX37" fmla="*/ 1001 w 7146"/>
              <a:gd name="connsiteY37" fmla="*/ 9866 h 10000"/>
              <a:gd name="connsiteX38" fmla="*/ 951 w 7146"/>
              <a:gd name="connsiteY38" fmla="*/ 10000 h 10000"/>
              <a:gd name="connsiteX39" fmla="*/ 858 w 7146"/>
              <a:gd name="connsiteY39" fmla="*/ 9515 h 10000"/>
              <a:gd name="connsiteX40" fmla="*/ 819 w 7146"/>
              <a:gd name="connsiteY40" fmla="*/ 8311 h 10000"/>
              <a:gd name="connsiteX41" fmla="*/ 819 w 7146"/>
              <a:gd name="connsiteY41" fmla="*/ 1672 h 10000"/>
              <a:gd name="connsiteX42" fmla="*/ 796 w 7146"/>
              <a:gd name="connsiteY42" fmla="*/ 953 h 10000"/>
              <a:gd name="connsiteX43" fmla="*/ 740 w 7146"/>
              <a:gd name="connsiteY43" fmla="*/ 669 h 10000"/>
              <a:gd name="connsiteX44" fmla="*/ 710 w 7146"/>
              <a:gd name="connsiteY44" fmla="*/ 736 h 10000"/>
              <a:gd name="connsiteX45" fmla="*/ 685 w 7146"/>
              <a:gd name="connsiteY45" fmla="*/ 953 h 10000"/>
              <a:gd name="connsiteX46" fmla="*/ 596 w 7146"/>
              <a:gd name="connsiteY46" fmla="*/ 2090 h 10000"/>
              <a:gd name="connsiteX47" fmla="*/ 508 w 7146"/>
              <a:gd name="connsiteY47" fmla="*/ 3211 h 10000"/>
              <a:gd name="connsiteX48" fmla="*/ 487 w 7146"/>
              <a:gd name="connsiteY48" fmla="*/ 3428 h 10000"/>
              <a:gd name="connsiteX49" fmla="*/ 460 w 7146"/>
              <a:gd name="connsiteY49" fmla="*/ 3562 h 10000"/>
              <a:gd name="connsiteX50" fmla="*/ 457 w 7146"/>
              <a:gd name="connsiteY50" fmla="*/ 3562 h 10000"/>
              <a:gd name="connsiteX51" fmla="*/ 0 w 7146"/>
              <a:gd name="connsiteY51" fmla="*/ 3562 h 10000"/>
              <a:gd name="connsiteX52" fmla="*/ 0 w 7146"/>
              <a:gd name="connsiteY52" fmla="*/ 2893 h 10000"/>
              <a:gd name="connsiteX53" fmla="*/ 449 w 7146"/>
              <a:gd name="connsiteY53" fmla="*/ 2893 h 10000"/>
              <a:gd name="connsiteX54" fmla="*/ 461 w 7146"/>
              <a:gd name="connsiteY54" fmla="*/ 2843 h 10000"/>
              <a:gd name="connsiteX55" fmla="*/ 471 w 7146"/>
              <a:gd name="connsiteY55" fmla="*/ 2742 h 10000"/>
              <a:gd name="connsiteX56" fmla="*/ 559 w 7146"/>
              <a:gd name="connsiteY56" fmla="*/ 1605 h 10000"/>
              <a:gd name="connsiteX57" fmla="*/ 648 w 7146"/>
              <a:gd name="connsiteY57" fmla="*/ 485 h 10000"/>
              <a:gd name="connsiteX58" fmla="*/ 689 w 7146"/>
              <a:gd name="connsiteY58" fmla="*/ 134 h 10000"/>
              <a:gd name="connsiteX59" fmla="*/ 740 w 7146"/>
              <a:gd name="connsiteY59" fmla="*/ 0 h 10000"/>
              <a:gd name="connsiteX60" fmla="*/ 833 w 7146"/>
              <a:gd name="connsiteY60" fmla="*/ 485 h 10000"/>
              <a:gd name="connsiteX61" fmla="*/ 871 w 7146"/>
              <a:gd name="connsiteY61" fmla="*/ 1672 h 10000"/>
              <a:gd name="connsiteX62" fmla="*/ 871 w 7146"/>
              <a:gd name="connsiteY62" fmla="*/ 8311 h 10000"/>
              <a:gd name="connsiteX63" fmla="*/ 895 w 7146"/>
              <a:gd name="connsiteY63" fmla="*/ 9030 h 10000"/>
              <a:gd name="connsiteX64" fmla="*/ 951 w 7146"/>
              <a:gd name="connsiteY64" fmla="*/ 9331 h 10000"/>
              <a:gd name="connsiteX65" fmla="*/ 980 w 7146"/>
              <a:gd name="connsiteY65" fmla="*/ 9247 h 10000"/>
              <a:gd name="connsiteX66" fmla="*/ 1005 w 7146"/>
              <a:gd name="connsiteY66" fmla="*/ 9030 h 10000"/>
              <a:gd name="connsiteX67" fmla="*/ 1094 w 7146"/>
              <a:gd name="connsiteY67" fmla="*/ 7910 h 10000"/>
              <a:gd name="connsiteX68" fmla="*/ 1457 w 7146"/>
              <a:gd name="connsiteY68" fmla="*/ 3261 h 10000"/>
              <a:gd name="connsiteX69" fmla="*/ 1478 w 7146"/>
              <a:gd name="connsiteY69" fmla="*/ 3043 h 10000"/>
              <a:gd name="connsiteX70" fmla="*/ 1505 w 7146"/>
              <a:gd name="connsiteY70" fmla="*/ 2910 h 10000"/>
              <a:gd name="connsiteX71" fmla="*/ 1508 w 7146"/>
              <a:gd name="connsiteY71" fmla="*/ 2893 h 10000"/>
              <a:gd name="connsiteX72" fmla="*/ 3372 w 7146"/>
              <a:gd name="connsiteY72" fmla="*/ 2893 h 10000"/>
              <a:gd name="connsiteX73" fmla="*/ 3383 w 7146"/>
              <a:gd name="connsiteY73" fmla="*/ 2843 h 10000"/>
              <a:gd name="connsiteX74" fmla="*/ 3393 w 7146"/>
              <a:gd name="connsiteY74" fmla="*/ 2742 h 10000"/>
              <a:gd name="connsiteX75" fmla="*/ 3482 w 7146"/>
              <a:gd name="connsiteY75" fmla="*/ 1605 h 10000"/>
              <a:gd name="connsiteX76" fmla="*/ 3570 w 7146"/>
              <a:gd name="connsiteY76" fmla="*/ 485 h 10000"/>
              <a:gd name="connsiteX77" fmla="*/ 3612 w 7146"/>
              <a:gd name="connsiteY77" fmla="*/ 134 h 10000"/>
              <a:gd name="connsiteX78" fmla="*/ 3663 w 7146"/>
              <a:gd name="connsiteY78" fmla="*/ 0 h 10000"/>
              <a:gd name="connsiteX79" fmla="*/ 3755 w 7146"/>
              <a:gd name="connsiteY79" fmla="*/ 485 h 10000"/>
              <a:gd name="connsiteX80" fmla="*/ 3793 w 7146"/>
              <a:gd name="connsiteY80" fmla="*/ 1672 h 10000"/>
              <a:gd name="connsiteX81" fmla="*/ 3793 w 7146"/>
              <a:gd name="connsiteY81" fmla="*/ 8311 h 10000"/>
              <a:gd name="connsiteX82" fmla="*/ 3816 w 7146"/>
              <a:gd name="connsiteY82" fmla="*/ 9030 h 10000"/>
              <a:gd name="connsiteX83" fmla="*/ 3872 w 7146"/>
              <a:gd name="connsiteY83" fmla="*/ 9331 h 10000"/>
              <a:gd name="connsiteX84" fmla="*/ 3902 w 7146"/>
              <a:gd name="connsiteY84" fmla="*/ 9247 h 10000"/>
              <a:gd name="connsiteX85" fmla="*/ 3928 w 7146"/>
              <a:gd name="connsiteY85" fmla="*/ 9030 h 10000"/>
              <a:gd name="connsiteX86" fmla="*/ 4017 w 7146"/>
              <a:gd name="connsiteY86" fmla="*/ 7910 h 10000"/>
              <a:gd name="connsiteX87" fmla="*/ 4379 w 7146"/>
              <a:gd name="connsiteY87" fmla="*/ 3261 h 10000"/>
              <a:gd name="connsiteX88" fmla="*/ 4401 w 7146"/>
              <a:gd name="connsiteY88" fmla="*/ 3043 h 10000"/>
              <a:gd name="connsiteX89" fmla="*/ 4427 w 7146"/>
              <a:gd name="connsiteY89" fmla="*/ 2910 h 10000"/>
              <a:gd name="connsiteX90" fmla="*/ 4431 w 7146"/>
              <a:gd name="connsiteY90" fmla="*/ 2893 h 10000"/>
              <a:gd name="connsiteX91" fmla="*/ 6081 w 7146"/>
              <a:gd name="connsiteY91" fmla="*/ 2893 h 10000"/>
              <a:gd name="connsiteX92" fmla="*/ 6092 w 7146"/>
              <a:gd name="connsiteY92" fmla="*/ 2843 h 10000"/>
              <a:gd name="connsiteX93" fmla="*/ 6103 w 7146"/>
              <a:gd name="connsiteY93" fmla="*/ 2742 h 10000"/>
              <a:gd name="connsiteX94" fmla="*/ 6190 w 7146"/>
              <a:gd name="connsiteY94" fmla="*/ 1605 h 10000"/>
              <a:gd name="connsiteX95" fmla="*/ 6279 w 7146"/>
              <a:gd name="connsiteY95" fmla="*/ 485 h 10000"/>
              <a:gd name="connsiteX96" fmla="*/ 6320 w 7146"/>
              <a:gd name="connsiteY96" fmla="*/ 134 h 10000"/>
              <a:gd name="connsiteX97" fmla="*/ 6371 w 7146"/>
              <a:gd name="connsiteY97" fmla="*/ 0 h 10000"/>
              <a:gd name="connsiteX98" fmla="*/ 6464 w 7146"/>
              <a:gd name="connsiteY98" fmla="*/ 485 h 10000"/>
              <a:gd name="connsiteX99" fmla="*/ 6503 w 7146"/>
              <a:gd name="connsiteY99" fmla="*/ 1672 h 10000"/>
              <a:gd name="connsiteX100" fmla="*/ 6503 w 7146"/>
              <a:gd name="connsiteY100" fmla="*/ 8311 h 10000"/>
              <a:gd name="connsiteX101" fmla="*/ 6526 w 7146"/>
              <a:gd name="connsiteY101" fmla="*/ 9030 h 10000"/>
              <a:gd name="connsiteX102" fmla="*/ 6581 w 7146"/>
              <a:gd name="connsiteY102" fmla="*/ 9331 h 10000"/>
              <a:gd name="connsiteX103" fmla="*/ 6612 w 7146"/>
              <a:gd name="connsiteY103" fmla="*/ 9247 h 10000"/>
              <a:gd name="connsiteX104" fmla="*/ 6637 w 7146"/>
              <a:gd name="connsiteY104" fmla="*/ 9030 h 10000"/>
              <a:gd name="connsiteX105" fmla="*/ 6725 w 7146"/>
              <a:gd name="connsiteY105" fmla="*/ 7910 h 10000"/>
              <a:gd name="connsiteX106" fmla="*/ 7089 w 7146"/>
              <a:gd name="connsiteY106" fmla="*/ 3261 h 10000"/>
              <a:gd name="connsiteX107" fmla="*/ 7109 w 7146"/>
              <a:gd name="connsiteY107" fmla="*/ 3043 h 10000"/>
              <a:gd name="connsiteX108" fmla="*/ 7137 w 7146"/>
              <a:gd name="connsiteY108" fmla="*/ 2910 h 10000"/>
              <a:gd name="connsiteX109" fmla="*/ 7139 w 7146"/>
              <a:gd name="connsiteY109" fmla="*/ 2893 h 10000"/>
              <a:gd name="connsiteX110" fmla="*/ 7146 w 7146"/>
              <a:gd name="connsiteY110" fmla="*/ 3562 h 10000"/>
              <a:gd name="connsiteX111" fmla="*/ 7135 w 7146"/>
              <a:gd name="connsiteY111" fmla="*/ 3629 h 10000"/>
              <a:gd name="connsiteX112" fmla="*/ 7125 w 7146"/>
              <a:gd name="connsiteY112" fmla="*/ 3729 h 10000"/>
              <a:gd name="connsiteX113" fmla="*/ 6762 w 7146"/>
              <a:gd name="connsiteY113" fmla="*/ 8378 h 10000"/>
              <a:gd name="connsiteX114" fmla="*/ 6673 w 7146"/>
              <a:gd name="connsiteY114" fmla="*/ 9515 h 10000"/>
              <a:gd name="connsiteX115" fmla="*/ 6632 w 7146"/>
              <a:gd name="connsiteY115" fmla="*/ 9866 h 10000"/>
              <a:gd name="connsiteX116" fmla="*/ 6581 w 7146"/>
              <a:gd name="connsiteY116" fmla="*/ 10000 h 10000"/>
              <a:gd name="connsiteX0" fmla="*/ 9209 w 10000"/>
              <a:gd name="connsiteY0" fmla="*/ 10000 h 10000"/>
              <a:gd name="connsiteX1" fmla="*/ 9079 w 10000"/>
              <a:gd name="connsiteY1" fmla="*/ 9515 h 10000"/>
              <a:gd name="connsiteX2" fmla="*/ 9027 w 10000"/>
              <a:gd name="connsiteY2" fmla="*/ 8311 h 10000"/>
              <a:gd name="connsiteX3" fmla="*/ 9027 w 10000"/>
              <a:gd name="connsiteY3" fmla="*/ 1672 h 10000"/>
              <a:gd name="connsiteX4" fmla="*/ 8994 w 10000"/>
              <a:gd name="connsiteY4" fmla="*/ 953 h 10000"/>
              <a:gd name="connsiteX5" fmla="*/ 8915 w 10000"/>
              <a:gd name="connsiteY5" fmla="*/ 669 h 10000"/>
              <a:gd name="connsiteX6" fmla="*/ 8873 w 10000"/>
              <a:gd name="connsiteY6" fmla="*/ 736 h 10000"/>
              <a:gd name="connsiteX7" fmla="*/ 8839 w 10000"/>
              <a:gd name="connsiteY7" fmla="*/ 953 h 10000"/>
              <a:gd name="connsiteX8" fmla="*/ 8714 w 10000"/>
              <a:gd name="connsiteY8" fmla="*/ 2090 h 10000"/>
              <a:gd name="connsiteX9" fmla="*/ 8591 w 10000"/>
              <a:gd name="connsiteY9" fmla="*/ 3211 h 10000"/>
              <a:gd name="connsiteX10" fmla="*/ 8560 w 10000"/>
              <a:gd name="connsiteY10" fmla="*/ 3428 h 10000"/>
              <a:gd name="connsiteX11" fmla="*/ 8524 w 10000"/>
              <a:gd name="connsiteY11" fmla="*/ 3562 h 10000"/>
              <a:gd name="connsiteX12" fmla="*/ 8518 w 10000"/>
              <a:gd name="connsiteY12" fmla="*/ 3562 h 10000"/>
              <a:gd name="connsiteX13" fmla="*/ 6210 w 10000"/>
              <a:gd name="connsiteY13" fmla="*/ 3562 h 10000"/>
              <a:gd name="connsiteX14" fmla="*/ 6194 w 10000"/>
              <a:gd name="connsiteY14" fmla="*/ 3629 h 10000"/>
              <a:gd name="connsiteX15" fmla="*/ 6178 w 10000"/>
              <a:gd name="connsiteY15" fmla="*/ 3729 h 10000"/>
              <a:gd name="connsiteX16" fmla="*/ 5672 w 10000"/>
              <a:gd name="connsiteY16" fmla="*/ 8378 h 10000"/>
              <a:gd name="connsiteX17" fmla="*/ 5549 w 10000"/>
              <a:gd name="connsiteY17" fmla="*/ 9515 h 10000"/>
              <a:gd name="connsiteX18" fmla="*/ 5490 w 10000"/>
              <a:gd name="connsiteY18" fmla="*/ 9866 h 10000"/>
              <a:gd name="connsiteX19" fmla="*/ 5418 w 10000"/>
              <a:gd name="connsiteY19" fmla="*/ 10000 h 10000"/>
              <a:gd name="connsiteX20" fmla="*/ 5290 w 10000"/>
              <a:gd name="connsiteY20" fmla="*/ 9515 h 10000"/>
              <a:gd name="connsiteX21" fmla="*/ 5235 w 10000"/>
              <a:gd name="connsiteY21" fmla="*/ 8311 h 10000"/>
              <a:gd name="connsiteX22" fmla="*/ 5235 w 10000"/>
              <a:gd name="connsiteY22" fmla="*/ 1672 h 10000"/>
              <a:gd name="connsiteX23" fmla="*/ 5202 w 10000"/>
              <a:gd name="connsiteY23" fmla="*/ 953 h 10000"/>
              <a:gd name="connsiteX24" fmla="*/ 5126 w 10000"/>
              <a:gd name="connsiteY24" fmla="*/ 669 h 10000"/>
              <a:gd name="connsiteX25" fmla="*/ 5083 w 10000"/>
              <a:gd name="connsiteY25" fmla="*/ 736 h 10000"/>
              <a:gd name="connsiteX26" fmla="*/ 5048 w 10000"/>
              <a:gd name="connsiteY26" fmla="*/ 953 h 10000"/>
              <a:gd name="connsiteX27" fmla="*/ 4923 w 10000"/>
              <a:gd name="connsiteY27" fmla="*/ 2090 h 10000"/>
              <a:gd name="connsiteX28" fmla="*/ 4800 w 10000"/>
              <a:gd name="connsiteY28" fmla="*/ 3211 h 10000"/>
              <a:gd name="connsiteX29" fmla="*/ 4771 w 10000"/>
              <a:gd name="connsiteY29" fmla="*/ 3428 h 10000"/>
              <a:gd name="connsiteX30" fmla="*/ 4733 w 10000"/>
              <a:gd name="connsiteY30" fmla="*/ 3562 h 10000"/>
              <a:gd name="connsiteX31" fmla="*/ 4729 w 10000"/>
              <a:gd name="connsiteY31" fmla="*/ 3562 h 10000"/>
              <a:gd name="connsiteX32" fmla="*/ 2121 w 10000"/>
              <a:gd name="connsiteY32" fmla="*/ 3562 h 10000"/>
              <a:gd name="connsiteX33" fmla="*/ 2105 w 10000"/>
              <a:gd name="connsiteY33" fmla="*/ 3629 h 10000"/>
              <a:gd name="connsiteX34" fmla="*/ 2089 w 10000"/>
              <a:gd name="connsiteY34" fmla="*/ 3729 h 10000"/>
              <a:gd name="connsiteX35" fmla="*/ 1584 w 10000"/>
              <a:gd name="connsiteY35" fmla="*/ 8378 h 10000"/>
              <a:gd name="connsiteX36" fmla="*/ 1460 w 10000"/>
              <a:gd name="connsiteY36" fmla="*/ 9515 h 10000"/>
              <a:gd name="connsiteX37" fmla="*/ 1401 w 10000"/>
              <a:gd name="connsiteY37" fmla="*/ 9866 h 10000"/>
              <a:gd name="connsiteX38" fmla="*/ 1331 w 10000"/>
              <a:gd name="connsiteY38" fmla="*/ 10000 h 10000"/>
              <a:gd name="connsiteX39" fmla="*/ 1201 w 10000"/>
              <a:gd name="connsiteY39" fmla="*/ 9515 h 10000"/>
              <a:gd name="connsiteX40" fmla="*/ 1146 w 10000"/>
              <a:gd name="connsiteY40" fmla="*/ 8311 h 10000"/>
              <a:gd name="connsiteX41" fmla="*/ 1146 w 10000"/>
              <a:gd name="connsiteY41" fmla="*/ 1672 h 10000"/>
              <a:gd name="connsiteX42" fmla="*/ 1114 w 10000"/>
              <a:gd name="connsiteY42" fmla="*/ 953 h 10000"/>
              <a:gd name="connsiteX43" fmla="*/ 1036 w 10000"/>
              <a:gd name="connsiteY43" fmla="*/ 669 h 10000"/>
              <a:gd name="connsiteX44" fmla="*/ 994 w 10000"/>
              <a:gd name="connsiteY44" fmla="*/ 736 h 10000"/>
              <a:gd name="connsiteX45" fmla="*/ 959 w 10000"/>
              <a:gd name="connsiteY45" fmla="*/ 953 h 10000"/>
              <a:gd name="connsiteX46" fmla="*/ 834 w 10000"/>
              <a:gd name="connsiteY46" fmla="*/ 2090 h 10000"/>
              <a:gd name="connsiteX47" fmla="*/ 711 w 10000"/>
              <a:gd name="connsiteY47" fmla="*/ 3211 h 10000"/>
              <a:gd name="connsiteX48" fmla="*/ 682 w 10000"/>
              <a:gd name="connsiteY48" fmla="*/ 3428 h 10000"/>
              <a:gd name="connsiteX49" fmla="*/ 644 w 10000"/>
              <a:gd name="connsiteY49" fmla="*/ 3562 h 10000"/>
              <a:gd name="connsiteX50" fmla="*/ 640 w 10000"/>
              <a:gd name="connsiteY50" fmla="*/ 3562 h 10000"/>
              <a:gd name="connsiteX51" fmla="*/ 0 w 10000"/>
              <a:gd name="connsiteY51" fmla="*/ 3562 h 10000"/>
              <a:gd name="connsiteX52" fmla="*/ 0 w 10000"/>
              <a:gd name="connsiteY52" fmla="*/ 2893 h 10000"/>
              <a:gd name="connsiteX53" fmla="*/ 628 w 10000"/>
              <a:gd name="connsiteY53" fmla="*/ 2893 h 10000"/>
              <a:gd name="connsiteX54" fmla="*/ 645 w 10000"/>
              <a:gd name="connsiteY54" fmla="*/ 2843 h 10000"/>
              <a:gd name="connsiteX55" fmla="*/ 659 w 10000"/>
              <a:gd name="connsiteY55" fmla="*/ 2742 h 10000"/>
              <a:gd name="connsiteX56" fmla="*/ 782 w 10000"/>
              <a:gd name="connsiteY56" fmla="*/ 1605 h 10000"/>
              <a:gd name="connsiteX57" fmla="*/ 907 w 10000"/>
              <a:gd name="connsiteY57" fmla="*/ 485 h 10000"/>
              <a:gd name="connsiteX58" fmla="*/ 964 w 10000"/>
              <a:gd name="connsiteY58" fmla="*/ 134 h 10000"/>
              <a:gd name="connsiteX59" fmla="*/ 1036 w 10000"/>
              <a:gd name="connsiteY59" fmla="*/ 0 h 10000"/>
              <a:gd name="connsiteX60" fmla="*/ 1166 w 10000"/>
              <a:gd name="connsiteY60" fmla="*/ 485 h 10000"/>
              <a:gd name="connsiteX61" fmla="*/ 1219 w 10000"/>
              <a:gd name="connsiteY61" fmla="*/ 1672 h 10000"/>
              <a:gd name="connsiteX62" fmla="*/ 1219 w 10000"/>
              <a:gd name="connsiteY62" fmla="*/ 8311 h 10000"/>
              <a:gd name="connsiteX63" fmla="*/ 1252 w 10000"/>
              <a:gd name="connsiteY63" fmla="*/ 9030 h 10000"/>
              <a:gd name="connsiteX64" fmla="*/ 1331 w 10000"/>
              <a:gd name="connsiteY64" fmla="*/ 9331 h 10000"/>
              <a:gd name="connsiteX65" fmla="*/ 1371 w 10000"/>
              <a:gd name="connsiteY65" fmla="*/ 9247 h 10000"/>
              <a:gd name="connsiteX66" fmla="*/ 1406 w 10000"/>
              <a:gd name="connsiteY66" fmla="*/ 9030 h 10000"/>
              <a:gd name="connsiteX67" fmla="*/ 1531 w 10000"/>
              <a:gd name="connsiteY67" fmla="*/ 7910 h 10000"/>
              <a:gd name="connsiteX68" fmla="*/ 2039 w 10000"/>
              <a:gd name="connsiteY68" fmla="*/ 3261 h 10000"/>
              <a:gd name="connsiteX69" fmla="*/ 2068 w 10000"/>
              <a:gd name="connsiteY69" fmla="*/ 3043 h 10000"/>
              <a:gd name="connsiteX70" fmla="*/ 2106 w 10000"/>
              <a:gd name="connsiteY70" fmla="*/ 2910 h 10000"/>
              <a:gd name="connsiteX71" fmla="*/ 2110 w 10000"/>
              <a:gd name="connsiteY71" fmla="*/ 2893 h 10000"/>
              <a:gd name="connsiteX72" fmla="*/ 4719 w 10000"/>
              <a:gd name="connsiteY72" fmla="*/ 2893 h 10000"/>
              <a:gd name="connsiteX73" fmla="*/ 4734 w 10000"/>
              <a:gd name="connsiteY73" fmla="*/ 2843 h 10000"/>
              <a:gd name="connsiteX74" fmla="*/ 4748 w 10000"/>
              <a:gd name="connsiteY74" fmla="*/ 2742 h 10000"/>
              <a:gd name="connsiteX75" fmla="*/ 4873 w 10000"/>
              <a:gd name="connsiteY75" fmla="*/ 1605 h 10000"/>
              <a:gd name="connsiteX76" fmla="*/ 4996 w 10000"/>
              <a:gd name="connsiteY76" fmla="*/ 485 h 10000"/>
              <a:gd name="connsiteX77" fmla="*/ 5055 w 10000"/>
              <a:gd name="connsiteY77" fmla="*/ 134 h 10000"/>
              <a:gd name="connsiteX78" fmla="*/ 5126 w 10000"/>
              <a:gd name="connsiteY78" fmla="*/ 0 h 10000"/>
              <a:gd name="connsiteX79" fmla="*/ 5255 w 10000"/>
              <a:gd name="connsiteY79" fmla="*/ 485 h 10000"/>
              <a:gd name="connsiteX80" fmla="*/ 5308 w 10000"/>
              <a:gd name="connsiteY80" fmla="*/ 1672 h 10000"/>
              <a:gd name="connsiteX81" fmla="*/ 5308 w 10000"/>
              <a:gd name="connsiteY81" fmla="*/ 8311 h 10000"/>
              <a:gd name="connsiteX82" fmla="*/ 5340 w 10000"/>
              <a:gd name="connsiteY82" fmla="*/ 9030 h 10000"/>
              <a:gd name="connsiteX83" fmla="*/ 5418 w 10000"/>
              <a:gd name="connsiteY83" fmla="*/ 9331 h 10000"/>
              <a:gd name="connsiteX84" fmla="*/ 5460 w 10000"/>
              <a:gd name="connsiteY84" fmla="*/ 9247 h 10000"/>
              <a:gd name="connsiteX85" fmla="*/ 5497 w 10000"/>
              <a:gd name="connsiteY85" fmla="*/ 9030 h 10000"/>
              <a:gd name="connsiteX86" fmla="*/ 5621 w 10000"/>
              <a:gd name="connsiteY86" fmla="*/ 7910 h 10000"/>
              <a:gd name="connsiteX87" fmla="*/ 6128 w 10000"/>
              <a:gd name="connsiteY87" fmla="*/ 3261 h 10000"/>
              <a:gd name="connsiteX88" fmla="*/ 6159 w 10000"/>
              <a:gd name="connsiteY88" fmla="*/ 3043 h 10000"/>
              <a:gd name="connsiteX89" fmla="*/ 6195 w 10000"/>
              <a:gd name="connsiteY89" fmla="*/ 2910 h 10000"/>
              <a:gd name="connsiteX90" fmla="*/ 6201 w 10000"/>
              <a:gd name="connsiteY90" fmla="*/ 2893 h 10000"/>
              <a:gd name="connsiteX91" fmla="*/ 8510 w 10000"/>
              <a:gd name="connsiteY91" fmla="*/ 2893 h 10000"/>
              <a:gd name="connsiteX92" fmla="*/ 8525 w 10000"/>
              <a:gd name="connsiteY92" fmla="*/ 2843 h 10000"/>
              <a:gd name="connsiteX93" fmla="*/ 8540 w 10000"/>
              <a:gd name="connsiteY93" fmla="*/ 2742 h 10000"/>
              <a:gd name="connsiteX94" fmla="*/ 8662 w 10000"/>
              <a:gd name="connsiteY94" fmla="*/ 1605 h 10000"/>
              <a:gd name="connsiteX95" fmla="*/ 8787 w 10000"/>
              <a:gd name="connsiteY95" fmla="*/ 485 h 10000"/>
              <a:gd name="connsiteX96" fmla="*/ 8844 w 10000"/>
              <a:gd name="connsiteY96" fmla="*/ 134 h 10000"/>
              <a:gd name="connsiteX97" fmla="*/ 8915 w 10000"/>
              <a:gd name="connsiteY97" fmla="*/ 0 h 10000"/>
              <a:gd name="connsiteX98" fmla="*/ 9046 w 10000"/>
              <a:gd name="connsiteY98" fmla="*/ 485 h 10000"/>
              <a:gd name="connsiteX99" fmla="*/ 9100 w 10000"/>
              <a:gd name="connsiteY99" fmla="*/ 1672 h 10000"/>
              <a:gd name="connsiteX100" fmla="*/ 9100 w 10000"/>
              <a:gd name="connsiteY100" fmla="*/ 8311 h 10000"/>
              <a:gd name="connsiteX101" fmla="*/ 9132 w 10000"/>
              <a:gd name="connsiteY101" fmla="*/ 9030 h 10000"/>
              <a:gd name="connsiteX102" fmla="*/ 9209 w 10000"/>
              <a:gd name="connsiteY102" fmla="*/ 9331 h 10000"/>
              <a:gd name="connsiteX103" fmla="*/ 9253 w 10000"/>
              <a:gd name="connsiteY103" fmla="*/ 9247 h 10000"/>
              <a:gd name="connsiteX104" fmla="*/ 9288 w 10000"/>
              <a:gd name="connsiteY104" fmla="*/ 9030 h 10000"/>
              <a:gd name="connsiteX105" fmla="*/ 9411 w 10000"/>
              <a:gd name="connsiteY105" fmla="*/ 7910 h 10000"/>
              <a:gd name="connsiteX106" fmla="*/ 9920 w 10000"/>
              <a:gd name="connsiteY106" fmla="*/ 3261 h 10000"/>
              <a:gd name="connsiteX107" fmla="*/ 9948 w 10000"/>
              <a:gd name="connsiteY107" fmla="*/ 3043 h 10000"/>
              <a:gd name="connsiteX108" fmla="*/ 9987 w 10000"/>
              <a:gd name="connsiteY108" fmla="*/ 2910 h 10000"/>
              <a:gd name="connsiteX109" fmla="*/ 10000 w 10000"/>
              <a:gd name="connsiteY109" fmla="*/ 3562 h 10000"/>
              <a:gd name="connsiteX110" fmla="*/ 9985 w 10000"/>
              <a:gd name="connsiteY110" fmla="*/ 3629 h 10000"/>
              <a:gd name="connsiteX111" fmla="*/ 9971 w 10000"/>
              <a:gd name="connsiteY111" fmla="*/ 3729 h 10000"/>
              <a:gd name="connsiteX112" fmla="*/ 9463 w 10000"/>
              <a:gd name="connsiteY112" fmla="*/ 8378 h 10000"/>
              <a:gd name="connsiteX113" fmla="*/ 9338 w 10000"/>
              <a:gd name="connsiteY113" fmla="*/ 9515 h 10000"/>
              <a:gd name="connsiteX114" fmla="*/ 9281 w 10000"/>
              <a:gd name="connsiteY114" fmla="*/ 9866 h 10000"/>
              <a:gd name="connsiteX115" fmla="*/ 9209 w 10000"/>
              <a:gd name="connsiteY115" fmla="*/ 10000 h 10000"/>
              <a:gd name="connsiteX0" fmla="*/ 9209 w 10000"/>
              <a:gd name="connsiteY0" fmla="*/ 10000 h 10000"/>
              <a:gd name="connsiteX1" fmla="*/ 9079 w 10000"/>
              <a:gd name="connsiteY1" fmla="*/ 9515 h 10000"/>
              <a:gd name="connsiteX2" fmla="*/ 9027 w 10000"/>
              <a:gd name="connsiteY2" fmla="*/ 8311 h 10000"/>
              <a:gd name="connsiteX3" fmla="*/ 9027 w 10000"/>
              <a:gd name="connsiteY3" fmla="*/ 1672 h 10000"/>
              <a:gd name="connsiteX4" fmla="*/ 8994 w 10000"/>
              <a:gd name="connsiteY4" fmla="*/ 953 h 10000"/>
              <a:gd name="connsiteX5" fmla="*/ 8915 w 10000"/>
              <a:gd name="connsiteY5" fmla="*/ 669 h 10000"/>
              <a:gd name="connsiteX6" fmla="*/ 8873 w 10000"/>
              <a:gd name="connsiteY6" fmla="*/ 736 h 10000"/>
              <a:gd name="connsiteX7" fmla="*/ 8839 w 10000"/>
              <a:gd name="connsiteY7" fmla="*/ 953 h 10000"/>
              <a:gd name="connsiteX8" fmla="*/ 8714 w 10000"/>
              <a:gd name="connsiteY8" fmla="*/ 2090 h 10000"/>
              <a:gd name="connsiteX9" fmla="*/ 8591 w 10000"/>
              <a:gd name="connsiteY9" fmla="*/ 3211 h 10000"/>
              <a:gd name="connsiteX10" fmla="*/ 8560 w 10000"/>
              <a:gd name="connsiteY10" fmla="*/ 3428 h 10000"/>
              <a:gd name="connsiteX11" fmla="*/ 8524 w 10000"/>
              <a:gd name="connsiteY11" fmla="*/ 3562 h 10000"/>
              <a:gd name="connsiteX12" fmla="*/ 8518 w 10000"/>
              <a:gd name="connsiteY12" fmla="*/ 3562 h 10000"/>
              <a:gd name="connsiteX13" fmla="*/ 6210 w 10000"/>
              <a:gd name="connsiteY13" fmla="*/ 3562 h 10000"/>
              <a:gd name="connsiteX14" fmla="*/ 6194 w 10000"/>
              <a:gd name="connsiteY14" fmla="*/ 3629 h 10000"/>
              <a:gd name="connsiteX15" fmla="*/ 6178 w 10000"/>
              <a:gd name="connsiteY15" fmla="*/ 3729 h 10000"/>
              <a:gd name="connsiteX16" fmla="*/ 5672 w 10000"/>
              <a:gd name="connsiteY16" fmla="*/ 8378 h 10000"/>
              <a:gd name="connsiteX17" fmla="*/ 5549 w 10000"/>
              <a:gd name="connsiteY17" fmla="*/ 9515 h 10000"/>
              <a:gd name="connsiteX18" fmla="*/ 5490 w 10000"/>
              <a:gd name="connsiteY18" fmla="*/ 9866 h 10000"/>
              <a:gd name="connsiteX19" fmla="*/ 5418 w 10000"/>
              <a:gd name="connsiteY19" fmla="*/ 10000 h 10000"/>
              <a:gd name="connsiteX20" fmla="*/ 5290 w 10000"/>
              <a:gd name="connsiteY20" fmla="*/ 9515 h 10000"/>
              <a:gd name="connsiteX21" fmla="*/ 5235 w 10000"/>
              <a:gd name="connsiteY21" fmla="*/ 8311 h 10000"/>
              <a:gd name="connsiteX22" fmla="*/ 5235 w 10000"/>
              <a:gd name="connsiteY22" fmla="*/ 1672 h 10000"/>
              <a:gd name="connsiteX23" fmla="*/ 5202 w 10000"/>
              <a:gd name="connsiteY23" fmla="*/ 953 h 10000"/>
              <a:gd name="connsiteX24" fmla="*/ 5126 w 10000"/>
              <a:gd name="connsiteY24" fmla="*/ 669 h 10000"/>
              <a:gd name="connsiteX25" fmla="*/ 5083 w 10000"/>
              <a:gd name="connsiteY25" fmla="*/ 736 h 10000"/>
              <a:gd name="connsiteX26" fmla="*/ 5048 w 10000"/>
              <a:gd name="connsiteY26" fmla="*/ 953 h 10000"/>
              <a:gd name="connsiteX27" fmla="*/ 4923 w 10000"/>
              <a:gd name="connsiteY27" fmla="*/ 2090 h 10000"/>
              <a:gd name="connsiteX28" fmla="*/ 4800 w 10000"/>
              <a:gd name="connsiteY28" fmla="*/ 3211 h 10000"/>
              <a:gd name="connsiteX29" fmla="*/ 4771 w 10000"/>
              <a:gd name="connsiteY29" fmla="*/ 3428 h 10000"/>
              <a:gd name="connsiteX30" fmla="*/ 4733 w 10000"/>
              <a:gd name="connsiteY30" fmla="*/ 3562 h 10000"/>
              <a:gd name="connsiteX31" fmla="*/ 4729 w 10000"/>
              <a:gd name="connsiteY31" fmla="*/ 3562 h 10000"/>
              <a:gd name="connsiteX32" fmla="*/ 2121 w 10000"/>
              <a:gd name="connsiteY32" fmla="*/ 3562 h 10000"/>
              <a:gd name="connsiteX33" fmla="*/ 2105 w 10000"/>
              <a:gd name="connsiteY33" fmla="*/ 3629 h 10000"/>
              <a:gd name="connsiteX34" fmla="*/ 2089 w 10000"/>
              <a:gd name="connsiteY34" fmla="*/ 3729 h 10000"/>
              <a:gd name="connsiteX35" fmla="*/ 1584 w 10000"/>
              <a:gd name="connsiteY35" fmla="*/ 8378 h 10000"/>
              <a:gd name="connsiteX36" fmla="*/ 1460 w 10000"/>
              <a:gd name="connsiteY36" fmla="*/ 9515 h 10000"/>
              <a:gd name="connsiteX37" fmla="*/ 1401 w 10000"/>
              <a:gd name="connsiteY37" fmla="*/ 9866 h 10000"/>
              <a:gd name="connsiteX38" fmla="*/ 1331 w 10000"/>
              <a:gd name="connsiteY38" fmla="*/ 10000 h 10000"/>
              <a:gd name="connsiteX39" fmla="*/ 1201 w 10000"/>
              <a:gd name="connsiteY39" fmla="*/ 9515 h 10000"/>
              <a:gd name="connsiteX40" fmla="*/ 1146 w 10000"/>
              <a:gd name="connsiteY40" fmla="*/ 8311 h 10000"/>
              <a:gd name="connsiteX41" fmla="*/ 1146 w 10000"/>
              <a:gd name="connsiteY41" fmla="*/ 1672 h 10000"/>
              <a:gd name="connsiteX42" fmla="*/ 1114 w 10000"/>
              <a:gd name="connsiteY42" fmla="*/ 953 h 10000"/>
              <a:gd name="connsiteX43" fmla="*/ 1036 w 10000"/>
              <a:gd name="connsiteY43" fmla="*/ 669 h 10000"/>
              <a:gd name="connsiteX44" fmla="*/ 994 w 10000"/>
              <a:gd name="connsiteY44" fmla="*/ 736 h 10000"/>
              <a:gd name="connsiteX45" fmla="*/ 959 w 10000"/>
              <a:gd name="connsiteY45" fmla="*/ 953 h 10000"/>
              <a:gd name="connsiteX46" fmla="*/ 834 w 10000"/>
              <a:gd name="connsiteY46" fmla="*/ 2090 h 10000"/>
              <a:gd name="connsiteX47" fmla="*/ 711 w 10000"/>
              <a:gd name="connsiteY47" fmla="*/ 3211 h 10000"/>
              <a:gd name="connsiteX48" fmla="*/ 682 w 10000"/>
              <a:gd name="connsiteY48" fmla="*/ 3428 h 10000"/>
              <a:gd name="connsiteX49" fmla="*/ 644 w 10000"/>
              <a:gd name="connsiteY49" fmla="*/ 3562 h 10000"/>
              <a:gd name="connsiteX50" fmla="*/ 640 w 10000"/>
              <a:gd name="connsiteY50" fmla="*/ 3562 h 10000"/>
              <a:gd name="connsiteX51" fmla="*/ 0 w 10000"/>
              <a:gd name="connsiteY51" fmla="*/ 3562 h 10000"/>
              <a:gd name="connsiteX52" fmla="*/ 0 w 10000"/>
              <a:gd name="connsiteY52" fmla="*/ 2893 h 10000"/>
              <a:gd name="connsiteX53" fmla="*/ 628 w 10000"/>
              <a:gd name="connsiteY53" fmla="*/ 2893 h 10000"/>
              <a:gd name="connsiteX54" fmla="*/ 645 w 10000"/>
              <a:gd name="connsiteY54" fmla="*/ 2843 h 10000"/>
              <a:gd name="connsiteX55" fmla="*/ 659 w 10000"/>
              <a:gd name="connsiteY55" fmla="*/ 2742 h 10000"/>
              <a:gd name="connsiteX56" fmla="*/ 782 w 10000"/>
              <a:gd name="connsiteY56" fmla="*/ 1605 h 10000"/>
              <a:gd name="connsiteX57" fmla="*/ 907 w 10000"/>
              <a:gd name="connsiteY57" fmla="*/ 485 h 10000"/>
              <a:gd name="connsiteX58" fmla="*/ 964 w 10000"/>
              <a:gd name="connsiteY58" fmla="*/ 134 h 10000"/>
              <a:gd name="connsiteX59" fmla="*/ 1036 w 10000"/>
              <a:gd name="connsiteY59" fmla="*/ 0 h 10000"/>
              <a:gd name="connsiteX60" fmla="*/ 1166 w 10000"/>
              <a:gd name="connsiteY60" fmla="*/ 485 h 10000"/>
              <a:gd name="connsiteX61" fmla="*/ 1219 w 10000"/>
              <a:gd name="connsiteY61" fmla="*/ 1672 h 10000"/>
              <a:gd name="connsiteX62" fmla="*/ 1219 w 10000"/>
              <a:gd name="connsiteY62" fmla="*/ 8311 h 10000"/>
              <a:gd name="connsiteX63" fmla="*/ 1252 w 10000"/>
              <a:gd name="connsiteY63" fmla="*/ 9030 h 10000"/>
              <a:gd name="connsiteX64" fmla="*/ 1331 w 10000"/>
              <a:gd name="connsiteY64" fmla="*/ 9331 h 10000"/>
              <a:gd name="connsiteX65" fmla="*/ 1371 w 10000"/>
              <a:gd name="connsiteY65" fmla="*/ 9247 h 10000"/>
              <a:gd name="connsiteX66" fmla="*/ 1406 w 10000"/>
              <a:gd name="connsiteY66" fmla="*/ 9030 h 10000"/>
              <a:gd name="connsiteX67" fmla="*/ 1531 w 10000"/>
              <a:gd name="connsiteY67" fmla="*/ 7910 h 10000"/>
              <a:gd name="connsiteX68" fmla="*/ 2039 w 10000"/>
              <a:gd name="connsiteY68" fmla="*/ 3261 h 10000"/>
              <a:gd name="connsiteX69" fmla="*/ 2068 w 10000"/>
              <a:gd name="connsiteY69" fmla="*/ 3043 h 10000"/>
              <a:gd name="connsiteX70" fmla="*/ 2106 w 10000"/>
              <a:gd name="connsiteY70" fmla="*/ 2910 h 10000"/>
              <a:gd name="connsiteX71" fmla="*/ 2110 w 10000"/>
              <a:gd name="connsiteY71" fmla="*/ 2893 h 10000"/>
              <a:gd name="connsiteX72" fmla="*/ 4719 w 10000"/>
              <a:gd name="connsiteY72" fmla="*/ 2893 h 10000"/>
              <a:gd name="connsiteX73" fmla="*/ 4734 w 10000"/>
              <a:gd name="connsiteY73" fmla="*/ 2843 h 10000"/>
              <a:gd name="connsiteX74" fmla="*/ 4748 w 10000"/>
              <a:gd name="connsiteY74" fmla="*/ 2742 h 10000"/>
              <a:gd name="connsiteX75" fmla="*/ 4873 w 10000"/>
              <a:gd name="connsiteY75" fmla="*/ 1605 h 10000"/>
              <a:gd name="connsiteX76" fmla="*/ 4996 w 10000"/>
              <a:gd name="connsiteY76" fmla="*/ 485 h 10000"/>
              <a:gd name="connsiteX77" fmla="*/ 5055 w 10000"/>
              <a:gd name="connsiteY77" fmla="*/ 134 h 10000"/>
              <a:gd name="connsiteX78" fmla="*/ 5126 w 10000"/>
              <a:gd name="connsiteY78" fmla="*/ 0 h 10000"/>
              <a:gd name="connsiteX79" fmla="*/ 5255 w 10000"/>
              <a:gd name="connsiteY79" fmla="*/ 485 h 10000"/>
              <a:gd name="connsiteX80" fmla="*/ 5308 w 10000"/>
              <a:gd name="connsiteY80" fmla="*/ 1672 h 10000"/>
              <a:gd name="connsiteX81" fmla="*/ 5308 w 10000"/>
              <a:gd name="connsiteY81" fmla="*/ 8311 h 10000"/>
              <a:gd name="connsiteX82" fmla="*/ 5340 w 10000"/>
              <a:gd name="connsiteY82" fmla="*/ 9030 h 10000"/>
              <a:gd name="connsiteX83" fmla="*/ 5418 w 10000"/>
              <a:gd name="connsiteY83" fmla="*/ 9331 h 10000"/>
              <a:gd name="connsiteX84" fmla="*/ 5460 w 10000"/>
              <a:gd name="connsiteY84" fmla="*/ 9247 h 10000"/>
              <a:gd name="connsiteX85" fmla="*/ 5497 w 10000"/>
              <a:gd name="connsiteY85" fmla="*/ 9030 h 10000"/>
              <a:gd name="connsiteX86" fmla="*/ 5621 w 10000"/>
              <a:gd name="connsiteY86" fmla="*/ 7910 h 10000"/>
              <a:gd name="connsiteX87" fmla="*/ 6128 w 10000"/>
              <a:gd name="connsiteY87" fmla="*/ 3261 h 10000"/>
              <a:gd name="connsiteX88" fmla="*/ 6159 w 10000"/>
              <a:gd name="connsiteY88" fmla="*/ 3043 h 10000"/>
              <a:gd name="connsiteX89" fmla="*/ 6195 w 10000"/>
              <a:gd name="connsiteY89" fmla="*/ 2910 h 10000"/>
              <a:gd name="connsiteX90" fmla="*/ 6201 w 10000"/>
              <a:gd name="connsiteY90" fmla="*/ 2893 h 10000"/>
              <a:gd name="connsiteX91" fmla="*/ 8510 w 10000"/>
              <a:gd name="connsiteY91" fmla="*/ 2893 h 10000"/>
              <a:gd name="connsiteX92" fmla="*/ 8525 w 10000"/>
              <a:gd name="connsiteY92" fmla="*/ 2843 h 10000"/>
              <a:gd name="connsiteX93" fmla="*/ 8540 w 10000"/>
              <a:gd name="connsiteY93" fmla="*/ 2742 h 10000"/>
              <a:gd name="connsiteX94" fmla="*/ 8662 w 10000"/>
              <a:gd name="connsiteY94" fmla="*/ 1605 h 10000"/>
              <a:gd name="connsiteX95" fmla="*/ 8787 w 10000"/>
              <a:gd name="connsiteY95" fmla="*/ 485 h 10000"/>
              <a:gd name="connsiteX96" fmla="*/ 8844 w 10000"/>
              <a:gd name="connsiteY96" fmla="*/ 134 h 10000"/>
              <a:gd name="connsiteX97" fmla="*/ 8915 w 10000"/>
              <a:gd name="connsiteY97" fmla="*/ 0 h 10000"/>
              <a:gd name="connsiteX98" fmla="*/ 9046 w 10000"/>
              <a:gd name="connsiteY98" fmla="*/ 485 h 10000"/>
              <a:gd name="connsiteX99" fmla="*/ 9100 w 10000"/>
              <a:gd name="connsiteY99" fmla="*/ 1672 h 10000"/>
              <a:gd name="connsiteX100" fmla="*/ 9100 w 10000"/>
              <a:gd name="connsiteY100" fmla="*/ 8311 h 10000"/>
              <a:gd name="connsiteX101" fmla="*/ 9132 w 10000"/>
              <a:gd name="connsiteY101" fmla="*/ 9030 h 10000"/>
              <a:gd name="connsiteX102" fmla="*/ 9209 w 10000"/>
              <a:gd name="connsiteY102" fmla="*/ 9331 h 10000"/>
              <a:gd name="connsiteX103" fmla="*/ 9253 w 10000"/>
              <a:gd name="connsiteY103" fmla="*/ 9247 h 10000"/>
              <a:gd name="connsiteX104" fmla="*/ 9288 w 10000"/>
              <a:gd name="connsiteY104" fmla="*/ 9030 h 10000"/>
              <a:gd name="connsiteX105" fmla="*/ 9411 w 10000"/>
              <a:gd name="connsiteY105" fmla="*/ 7910 h 10000"/>
              <a:gd name="connsiteX106" fmla="*/ 9920 w 10000"/>
              <a:gd name="connsiteY106" fmla="*/ 3261 h 10000"/>
              <a:gd name="connsiteX107" fmla="*/ 9948 w 10000"/>
              <a:gd name="connsiteY107" fmla="*/ 3043 h 10000"/>
              <a:gd name="connsiteX108" fmla="*/ 9987 w 10000"/>
              <a:gd name="connsiteY108" fmla="*/ 2910 h 10000"/>
              <a:gd name="connsiteX109" fmla="*/ 10000 w 10000"/>
              <a:gd name="connsiteY109" fmla="*/ 3562 h 10000"/>
              <a:gd name="connsiteX110" fmla="*/ 9985 w 10000"/>
              <a:gd name="connsiteY110" fmla="*/ 3629 h 10000"/>
              <a:gd name="connsiteX111" fmla="*/ 9463 w 10000"/>
              <a:gd name="connsiteY111" fmla="*/ 8378 h 10000"/>
              <a:gd name="connsiteX112" fmla="*/ 9338 w 10000"/>
              <a:gd name="connsiteY112" fmla="*/ 9515 h 10000"/>
              <a:gd name="connsiteX113" fmla="*/ 9281 w 10000"/>
              <a:gd name="connsiteY113" fmla="*/ 9866 h 10000"/>
              <a:gd name="connsiteX114" fmla="*/ 9209 w 10000"/>
              <a:gd name="connsiteY114" fmla="*/ 10000 h 10000"/>
              <a:gd name="connsiteX0" fmla="*/ 9209 w 10000"/>
              <a:gd name="connsiteY0" fmla="*/ 10000 h 10000"/>
              <a:gd name="connsiteX1" fmla="*/ 9079 w 10000"/>
              <a:gd name="connsiteY1" fmla="*/ 9515 h 10000"/>
              <a:gd name="connsiteX2" fmla="*/ 9027 w 10000"/>
              <a:gd name="connsiteY2" fmla="*/ 8311 h 10000"/>
              <a:gd name="connsiteX3" fmla="*/ 9027 w 10000"/>
              <a:gd name="connsiteY3" fmla="*/ 1672 h 10000"/>
              <a:gd name="connsiteX4" fmla="*/ 8994 w 10000"/>
              <a:gd name="connsiteY4" fmla="*/ 953 h 10000"/>
              <a:gd name="connsiteX5" fmla="*/ 8915 w 10000"/>
              <a:gd name="connsiteY5" fmla="*/ 669 h 10000"/>
              <a:gd name="connsiteX6" fmla="*/ 8873 w 10000"/>
              <a:gd name="connsiteY6" fmla="*/ 736 h 10000"/>
              <a:gd name="connsiteX7" fmla="*/ 8839 w 10000"/>
              <a:gd name="connsiteY7" fmla="*/ 953 h 10000"/>
              <a:gd name="connsiteX8" fmla="*/ 8714 w 10000"/>
              <a:gd name="connsiteY8" fmla="*/ 2090 h 10000"/>
              <a:gd name="connsiteX9" fmla="*/ 8591 w 10000"/>
              <a:gd name="connsiteY9" fmla="*/ 3211 h 10000"/>
              <a:gd name="connsiteX10" fmla="*/ 8560 w 10000"/>
              <a:gd name="connsiteY10" fmla="*/ 3428 h 10000"/>
              <a:gd name="connsiteX11" fmla="*/ 8524 w 10000"/>
              <a:gd name="connsiteY11" fmla="*/ 3562 h 10000"/>
              <a:gd name="connsiteX12" fmla="*/ 8518 w 10000"/>
              <a:gd name="connsiteY12" fmla="*/ 3562 h 10000"/>
              <a:gd name="connsiteX13" fmla="*/ 6210 w 10000"/>
              <a:gd name="connsiteY13" fmla="*/ 3562 h 10000"/>
              <a:gd name="connsiteX14" fmla="*/ 6194 w 10000"/>
              <a:gd name="connsiteY14" fmla="*/ 3629 h 10000"/>
              <a:gd name="connsiteX15" fmla="*/ 6178 w 10000"/>
              <a:gd name="connsiteY15" fmla="*/ 3729 h 10000"/>
              <a:gd name="connsiteX16" fmla="*/ 5672 w 10000"/>
              <a:gd name="connsiteY16" fmla="*/ 8378 h 10000"/>
              <a:gd name="connsiteX17" fmla="*/ 5549 w 10000"/>
              <a:gd name="connsiteY17" fmla="*/ 9515 h 10000"/>
              <a:gd name="connsiteX18" fmla="*/ 5490 w 10000"/>
              <a:gd name="connsiteY18" fmla="*/ 9866 h 10000"/>
              <a:gd name="connsiteX19" fmla="*/ 5418 w 10000"/>
              <a:gd name="connsiteY19" fmla="*/ 10000 h 10000"/>
              <a:gd name="connsiteX20" fmla="*/ 5290 w 10000"/>
              <a:gd name="connsiteY20" fmla="*/ 9515 h 10000"/>
              <a:gd name="connsiteX21" fmla="*/ 5235 w 10000"/>
              <a:gd name="connsiteY21" fmla="*/ 8311 h 10000"/>
              <a:gd name="connsiteX22" fmla="*/ 5235 w 10000"/>
              <a:gd name="connsiteY22" fmla="*/ 1672 h 10000"/>
              <a:gd name="connsiteX23" fmla="*/ 5202 w 10000"/>
              <a:gd name="connsiteY23" fmla="*/ 953 h 10000"/>
              <a:gd name="connsiteX24" fmla="*/ 5126 w 10000"/>
              <a:gd name="connsiteY24" fmla="*/ 669 h 10000"/>
              <a:gd name="connsiteX25" fmla="*/ 5083 w 10000"/>
              <a:gd name="connsiteY25" fmla="*/ 736 h 10000"/>
              <a:gd name="connsiteX26" fmla="*/ 5048 w 10000"/>
              <a:gd name="connsiteY26" fmla="*/ 953 h 10000"/>
              <a:gd name="connsiteX27" fmla="*/ 4923 w 10000"/>
              <a:gd name="connsiteY27" fmla="*/ 2090 h 10000"/>
              <a:gd name="connsiteX28" fmla="*/ 4800 w 10000"/>
              <a:gd name="connsiteY28" fmla="*/ 3211 h 10000"/>
              <a:gd name="connsiteX29" fmla="*/ 4771 w 10000"/>
              <a:gd name="connsiteY29" fmla="*/ 3428 h 10000"/>
              <a:gd name="connsiteX30" fmla="*/ 4733 w 10000"/>
              <a:gd name="connsiteY30" fmla="*/ 3562 h 10000"/>
              <a:gd name="connsiteX31" fmla="*/ 4729 w 10000"/>
              <a:gd name="connsiteY31" fmla="*/ 3562 h 10000"/>
              <a:gd name="connsiteX32" fmla="*/ 2121 w 10000"/>
              <a:gd name="connsiteY32" fmla="*/ 3562 h 10000"/>
              <a:gd name="connsiteX33" fmla="*/ 2105 w 10000"/>
              <a:gd name="connsiteY33" fmla="*/ 3629 h 10000"/>
              <a:gd name="connsiteX34" fmla="*/ 2089 w 10000"/>
              <a:gd name="connsiteY34" fmla="*/ 3729 h 10000"/>
              <a:gd name="connsiteX35" fmla="*/ 1584 w 10000"/>
              <a:gd name="connsiteY35" fmla="*/ 8378 h 10000"/>
              <a:gd name="connsiteX36" fmla="*/ 1460 w 10000"/>
              <a:gd name="connsiteY36" fmla="*/ 9515 h 10000"/>
              <a:gd name="connsiteX37" fmla="*/ 1401 w 10000"/>
              <a:gd name="connsiteY37" fmla="*/ 9866 h 10000"/>
              <a:gd name="connsiteX38" fmla="*/ 1331 w 10000"/>
              <a:gd name="connsiteY38" fmla="*/ 10000 h 10000"/>
              <a:gd name="connsiteX39" fmla="*/ 1201 w 10000"/>
              <a:gd name="connsiteY39" fmla="*/ 9515 h 10000"/>
              <a:gd name="connsiteX40" fmla="*/ 1146 w 10000"/>
              <a:gd name="connsiteY40" fmla="*/ 8311 h 10000"/>
              <a:gd name="connsiteX41" fmla="*/ 1146 w 10000"/>
              <a:gd name="connsiteY41" fmla="*/ 1672 h 10000"/>
              <a:gd name="connsiteX42" fmla="*/ 1114 w 10000"/>
              <a:gd name="connsiteY42" fmla="*/ 953 h 10000"/>
              <a:gd name="connsiteX43" fmla="*/ 1036 w 10000"/>
              <a:gd name="connsiteY43" fmla="*/ 669 h 10000"/>
              <a:gd name="connsiteX44" fmla="*/ 994 w 10000"/>
              <a:gd name="connsiteY44" fmla="*/ 736 h 10000"/>
              <a:gd name="connsiteX45" fmla="*/ 959 w 10000"/>
              <a:gd name="connsiteY45" fmla="*/ 953 h 10000"/>
              <a:gd name="connsiteX46" fmla="*/ 834 w 10000"/>
              <a:gd name="connsiteY46" fmla="*/ 2090 h 10000"/>
              <a:gd name="connsiteX47" fmla="*/ 711 w 10000"/>
              <a:gd name="connsiteY47" fmla="*/ 3211 h 10000"/>
              <a:gd name="connsiteX48" fmla="*/ 682 w 10000"/>
              <a:gd name="connsiteY48" fmla="*/ 3428 h 10000"/>
              <a:gd name="connsiteX49" fmla="*/ 644 w 10000"/>
              <a:gd name="connsiteY49" fmla="*/ 3562 h 10000"/>
              <a:gd name="connsiteX50" fmla="*/ 640 w 10000"/>
              <a:gd name="connsiteY50" fmla="*/ 3562 h 10000"/>
              <a:gd name="connsiteX51" fmla="*/ 0 w 10000"/>
              <a:gd name="connsiteY51" fmla="*/ 3562 h 10000"/>
              <a:gd name="connsiteX52" fmla="*/ 0 w 10000"/>
              <a:gd name="connsiteY52" fmla="*/ 2893 h 10000"/>
              <a:gd name="connsiteX53" fmla="*/ 628 w 10000"/>
              <a:gd name="connsiteY53" fmla="*/ 2893 h 10000"/>
              <a:gd name="connsiteX54" fmla="*/ 645 w 10000"/>
              <a:gd name="connsiteY54" fmla="*/ 2843 h 10000"/>
              <a:gd name="connsiteX55" fmla="*/ 659 w 10000"/>
              <a:gd name="connsiteY55" fmla="*/ 2742 h 10000"/>
              <a:gd name="connsiteX56" fmla="*/ 782 w 10000"/>
              <a:gd name="connsiteY56" fmla="*/ 1605 h 10000"/>
              <a:gd name="connsiteX57" fmla="*/ 907 w 10000"/>
              <a:gd name="connsiteY57" fmla="*/ 485 h 10000"/>
              <a:gd name="connsiteX58" fmla="*/ 964 w 10000"/>
              <a:gd name="connsiteY58" fmla="*/ 134 h 10000"/>
              <a:gd name="connsiteX59" fmla="*/ 1036 w 10000"/>
              <a:gd name="connsiteY59" fmla="*/ 0 h 10000"/>
              <a:gd name="connsiteX60" fmla="*/ 1166 w 10000"/>
              <a:gd name="connsiteY60" fmla="*/ 485 h 10000"/>
              <a:gd name="connsiteX61" fmla="*/ 1219 w 10000"/>
              <a:gd name="connsiteY61" fmla="*/ 1672 h 10000"/>
              <a:gd name="connsiteX62" fmla="*/ 1219 w 10000"/>
              <a:gd name="connsiteY62" fmla="*/ 8311 h 10000"/>
              <a:gd name="connsiteX63" fmla="*/ 1252 w 10000"/>
              <a:gd name="connsiteY63" fmla="*/ 9030 h 10000"/>
              <a:gd name="connsiteX64" fmla="*/ 1331 w 10000"/>
              <a:gd name="connsiteY64" fmla="*/ 9331 h 10000"/>
              <a:gd name="connsiteX65" fmla="*/ 1371 w 10000"/>
              <a:gd name="connsiteY65" fmla="*/ 9247 h 10000"/>
              <a:gd name="connsiteX66" fmla="*/ 1406 w 10000"/>
              <a:gd name="connsiteY66" fmla="*/ 9030 h 10000"/>
              <a:gd name="connsiteX67" fmla="*/ 1531 w 10000"/>
              <a:gd name="connsiteY67" fmla="*/ 7910 h 10000"/>
              <a:gd name="connsiteX68" fmla="*/ 2039 w 10000"/>
              <a:gd name="connsiteY68" fmla="*/ 3261 h 10000"/>
              <a:gd name="connsiteX69" fmla="*/ 2068 w 10000"/>
              <a:gd name="connsiteY69" fmla="*/ 3043 h 10000"/>
              <a:gd name="connsiteX70" fmla="*/ 2106 w 10000"/>
              <a:gd name="connsiteY70" fmla="*/ 2910 h 10000"/>
              <a:gd name="connsiteX71" fmla="*/ 2110 w 10000"/>
              <a:gd name="connsiteY71" fmla="*/ 2893 h 10000"/>
              <a:gd name="connsiteX72" fmla="*/ 4719 w 10000"/>
              <a:gd name="connsiteY72" fmla="*/ 2893 h 10000"/>
              <a:gd name="connsiteX73" fmla="*/ 4734 w 10000"/>
              <a:gd name="connsiteY73" fmla="*/ 2843 h 10000"/>
              <a:gd name="connsiteX74" fmla="*/ 4748 w 10000"/>
              <a:gd name="connsiteY74" fmla="*/ 2742 h 10000"/>
              <a:gd name="connsiteX75" fmla="*/ 4873 w 10000"/>
              <a:gd name="connsiteY75" fmla="*/ 1605 h 10000"/>
              <a:gd name="connsiteX76" fmla="*/ 4996 w 10000"/>
              <a:gd name="connsiteY76" fmla="*/ 485 h 10000"/>
              <a:gd name="connsiteX77" fmla="*/ 5055 w 10000"/>
              <a:gd name="connsiteY77" fmla="*/ 134 h 10000"/>
              <a:gd name="connsiteX78" fmla="*/ 5126 w 10000"/>
              <a:gd name="connsiteY78" fmla="*/ 0 h 10000"/>
              <a:gd name="connsiteX79" fmla="*/ 5255 w 10000"/>
              <a:gd name="connsiteY79" fmla="*/ 485 h 10000"/>
              <a:gd name="connsiteX80" fmla="*/ 5308 w 10000"/>
              <a:gd name="connsiteY80" fmla="*/ 1672 h 10000"/>
              <a:gd name="connsiteX81" fmla="*/ 5308 w 10000"/>
              <a:gd name="connsiteY81" fmla="*/ 8311 h 10000"/>
              <a:gd name="connsiteX82" fmla="*/ 5340 w 10000"/>
              <a:gd name="connsiteY82" fmla="*/ 9030 h 10000"/>
              <a:gd name="connsiteX83" fmla="*/ 5418 w 10000"/>
              <a:gd name="connsiteY83" fmla="*/ 9331 h 10000"/>
              <a:gd name="connsiteX84" fmla="*/ 5460 w 10000"/>
              <a:gd name="connsiteY84" fmla="*/ 9247 h 10000"/>
              <a:gd name="connsiteX85" fmla="*/ 5497 w 10000"/>
              <a:gd name="connsiteY85" fmla="*/ 9030 h 10000"/>
              <a:gd name="connsiteX86" fmla="*/ 5621 w 10000"/>
              <a:gd name="connsiteY86" fmla="*/ 7910 h 10000"/>
              <a:gd name="connsiteX87" fmla="*/ 6128 w 10000"/>
              <a:gd name="connsiteY87" fmla="*/ 3261 h 10000"/>
              <a:gd name="connsiteX88" fmla="*/ 6159 w 10000"/>
              <a:gd name="connsiteY88" fmla="*/ 3043 h 10000"/>
              <a:gd name="connsiteX89" fmla="*/ 6195 w 10000"/>
              <a:gd name="connsiteY89" fmla="*/ 2910 h 10000"/>
              <a:gd name="connsiteX90" fmla="*/ 6201 w 10000"/>
              <a:gd name="connsiteY90" fmla="*/ 2893 h 10000"/>
              <a:gd name="connsiteX91" fmla="*/ 8510 w 10000"/>
              <a:gd name="connsiteY91" fmla="*/ 2893 h 10000"/>
              <a:gd name="connsiteX92" fmla="*/ 8525 w 10000"/>
              <a:gd name="connsiteY92" fmla="*/ 2843 h 10000"/>
              <a:gd name="connsiteX93" fmla="*/ 8540 w 10000"/>
              <a:gd name="connsiteY93" fmla="*/ 2742 h 10000"/>
              <a:gd name="connsiteX94" fmla="*/ 8662 w 10000"/>
              <a:gd name="connsiteY94" fmla="*/ 1605 h 10000"/>
              <a:gd name="connsiteX95" fmla="*/ 8787 w 10000"/>
              <a:gd name="connsiteY95" fmla="*/ 485 h 10000"/>
              <a:gd name="connsiteX96" fmla="*/ 8844 w 10000"/>
              <a:gd name="connsiteY96" fmla="*/ 134 h 10000"/>
              <a:gd name="connsiteX97" fmla="*/ 8915 w 10000"/>
              <a:gd name="connsiteY97" fmla="*/ 0 h 10000"/>
              <a:gd name="connsiteX98" fmla="*/ 9046 w 10000"/>
              <a:gd name="connsiteY98" fmla="*/ 485 h 10000"/>
              <a:gd name="connsiteX99" fmla="*/ 9100 w 10000"/>
              <a:gd name="connsiteY99" fmla="*/ 1672 h 10000"/>
              <a:gd name="connsiteX100" fmla="*/ 9100 w 10000"/>
              <a:gd name="connsiteY100" fmla="*/ 8311 h 10000"/>
              <a:gd name="connsiteX101" fmla="*/ 9132 w 10000"/>
              <a:gd name="connsiteY101" fmla="*/ 9030 h 10000"/>
              <a:gd name="connsiteX102" fmla="*/ 9209 w 10000"/>
              <a:gd name="connsiteY102" fmla="*/ 9331 h 10000"/>
              <a:gd name="connsiteX103" fmla="*/ 9253 w 10000"/>
              <a:gd name="connsiteY103" fmla="*/ 9247 h 10000"/>
              <a:gd name="connsiteX104" fmla="*/ 9288 w 10000"/>
              <a:gd name="connsiteY104" fmla="*/ 9030 h 10000"/>
              <a:gd name="connsiteX105" fmla="*/ 9411 w 10000"/>
              <a:gd name="connsiteY105" fmla="*/ 7910 h 10000"/>
              <a:gd name="connsiteX106" fmla="*/ 9920 w 10000"/>
              <a:gd name="connsiteY106" fmla="*/ 3261 h 10000"/>
              <a:gd name="connsiteX107" fmla="*/ 9948 w 10000"/>
              <a:gd name="connsiteY107" fmla="*/ 3043 h 10000"/>
              <a:gd name="connsiteX108" fmla="*/ 10000 w 10000"/>
              <a:gd name="connsiteY108" fmla="*/ 3562 h 10000"/>
              <a:gd name="connsiteX109" fmla="*/ 9985 w 10000"/>
              <a:gd name="connsiteY109" fmla="*/ 3629 h 10000"/>
              <a:gd name="connsiteX110" fmla="*/ 9463 w 10000"/>
              <a:gd name="connsiteY110" fmla="*/ 8378 h 10000"/>
              <a:gd name="connsiteX111" fmla="*/ 9338 w 10000"/>
              <a:gd name="connsiteY111" fmla="*/ 9515 h 10000"/>
              <a:gd name="connsiteX112" fmla="*/ 9281 w 10000"/>
              <a:gd name="connsiteY112" fmla="*/ 9866 h 10000"/>
              <a:gd name="connsiteX113" fmla="*/ 9209 w 10000"/>
              <a:gd name="connsiteY113" fmla="*/ 10000 h 10000"/>
              <a:gd name="connsiteX0" fmla="*/ 9209 w 10000"/>
              <a:gd name="connsiteY0" fmla="*/ 10000 h 10000"/>
              <a:gd name="connsiteX1" fmla="*/ 9079 w 10000"/>
              <a:gd name="connsiteY1" fmla="*/ 9515 h 10000"/>
              <a:gd name="connsiteX2" fmla="*/ 9027 w 10000"/>
              <a:gd name="connsiteY2" fmla="*/ 8311 h 10000"/>
              <a:gd name="connsiteX3" fmla="*/ 9027 w 10000"/>
              <a:gd name="connsiteY3" fmla="*/ 1672 h 10000"/>
              <a:gd name="connsiteX4" fmla="*/ 8994 w 10000"/>
              <a:gd name="connsiteY4" fmla="*/ 953 h 10000"/>
              <a:gd name="connsiteX5" fmla="*/ 8915 w 10000"/>
              <a:gd name="connsiteY5" fmla="*/ 669 h 10000"/>
              <a:gd name="connsiteX6" fmla="*/ 8873 w 10000"/>
              <a:gd name="connsiteY6" fmla="*/ 736 h 10000"/>
              <a:gd name="connsiteX7" fmla="*/ 8839 w 10000"/>
              <a:gd name="connsiteY7" fmla="*/ 953 h 10000"/>
              <a:gd name="connsiteX8" fmla="*/ 8714 w 10000"/>
              <a:gd name="connsiteY8" fmla="*/ 2090 h 10000"/>
              <a:gd name="connsiteX9" fmla="*/ 8591 w 10000"/>
              <a:gd name="connsiteY9" fmla="*/ 3211 h 10000"/>
              <a:gd name="connsiteX10" fmla="*/ 8560 w 10000"/>
              <a:gd name="connsiteY10" fmla="*/ 3428 h 10000"/>
              <a:gd name="connsiteX11" fmla="*/ 8524 w 10000"/>
              <a:gd name="connsiteY11" fmla="*/ 3562 h 10000"/>
              <a:gd name="connsiteX12" fmla="*/ 8518 w 10000"/>
              <a:gd name="connsiteY12" fmla="*/ 3562 h 10000"/>
              <a:gd name="connsiteX13" fmla="*/ 6210 w 10000"/>
              <a:gd name="connsiteY13" fmla="*/ 3562 h 10000"/>
              <a:gd name="connsiteX14" fmla="*/ 6194 w 10000"/>
              <a:gd name="connsiteY14" fmla="*/ 3629 h 10000"/>
              <a:gd name="connsiteX15" fmla="*/ 6178 w 10000"/>
              <a:gd name="connsiteY15" fmla="*/ 3729 h 10000"/>
              <a:gd name="connsiteX16" fmla="*/ 5672 w 10000"/>
              <a:gd name="connsiteY16" fmla="*/ 8378 h 10000"/>
              <a:gd name="connsiteX17" fmla="*/ 5549 w 10000"/>
              <a:gd name="connsiteY17" fmla="*/ 9515 h 10000"/>
              <a:gd name="connsiteX18" fmla="*/ 5490 w 10000"/>
              <a:gd name="connsiteY18" fmla="*/ 9866 h 10000"/>
              <a:gd name="connsiteX19" fmla="*/ 5418 w 10000"/>
              <a:gd name="connsiteY19" fmla="*/ 10000 h 10000"/>
              <a:gd name="connsiteX20" fmla="*/ 5290 w 10000"/>
              <a:gd name="connsiteY20" fmla="*/ 9515 h 10000"/>
              <a:gd name="connsiteX21" fmla="*/ 5235 w 10000"/>
              <a:gd name="connsiteY21" fmla="*/ 8311 h 10000"/>
              <a:gd name="connsiteX22" fmla="*/ 5235 w 10000"/>
              <a:gd name="connsiteY22" fmla="*/ 1672 h 10000"/>
              <a:gd name="connsiteX23" fmla="*/ 5202 w 10000"/>
              <a:gd name="connsiteY23" fmla="*/ 953 h 10000"/>
              <a:gd name="connsiteX24" fmla="*/ 5126 w 10000"/>
              <a:gd name="connsiteY24" fmla="*/ 669 h 10000"/>
              <a:gd name="connsiteX25" fmla="*/ 5083 w 10000"/>
              <a:gd name="connsiteY25" fmla="*/ 736 h 10000"/>
              <a:gd name="connsiteX26" fmla="*/ 5048 w 10000"/>
              <a:gd name="connsiteY26" fmla="*/ 953 h 10000"/>
              <a:gd name="connsiteX27" fmla="*/ 4923 w 10000"/>
              <a:gd name="connsiteY27" fmla="*/ 2090 h 10000"/>
              <a:gd name="connsiteX28" fmla="*/ 4800 w 10000"/>
              <a:gd name="connsiteY28" fmla="*/ 3211 h 10000"/>
              <a:gd name="connsiteX29" fmla="*/ 4771 w 10000"/>
              <a:gd name="connsiteY29" fmla="*/ 3428 h 10000"/>
              <a:gd name="connsiteX30" fmla="*/ 4733 w 10000"/>
              <a:gd name="connsiteY30" fmla="*/ 3562 h 10000"/>
              <a:gd name="connsiteX31" fmla="*/ 4729 w 10000"/>
              <a:gd name="connsiteY31" fmla="*/ 3562 h 10000"/>
              <a:gd name="connsiteX32" fmla="*/ 2121 w 10000"/>
              <a:gd name="connsiteY32" fmla="*/ 3562 h 10000"/>
              <a:gd name="connsiteX33" fmla="*/ 2105 w 10000"/>
              <a:gd name="connsiteY33" fmla="*/ 3629 h 10000"/>
              <a:gd name="connsiteX34" fmla="*/ 2089 w 10000"/>
              <a:gd name="connsiteY34" fmla="*/ 3729 h 10000"/>
              <a:gd name="connsiteX35" fmla="*/ 1584 w 10000"/>
              <a:gd name="connsiteY35" fmla="*/ 8378 h 10000"/>
              <a:gd name="connsiteX36" fmla="*/ 1460 w 10000"/>
              <a:gd name="connsiteY36" fmla="*/ 9515 h 10000"/>
              <a:gd name="connsiteX37" fmla="*/ 1401 w 10000"/>
              <a:gd name="connsiteY37" fmla="*/ 9866 h 10000"/>
              <a:gd name="connsiteX38" fmla="*/ 1331 w 10000"/>
              <a:gd name="connsiteY38" fmla="*/ 10000 h 10000"/>
              <a:gd name="connsiteX39" fmla="*/ 1201 w 10000"/>
              <a:gd name="connsiteY39" fmla="*/ 9515 h 10000"/>
              <a:gd name="connsiteX40" fmla="*/ 1146 w 10000"/>
              <a:gd name="connsiteY40" fmla="*/ 8311 h 10000"/>
              <a:gd name="connsiteX41" fmla="*/ 1146 w 10000"/>
              <a:gd name="connsiteY41" fmla="*/ 1672 h 10000"/>
              <a:gd name="connsiteX42" fmla="*/ 1114 w 10000"/>
              <a:gd name="connsiteY42" fmla="*/ 953 h 10000"/>
              <a:gd name="connsiteX43" fmla="*/ 1036 w 10000"/>
              <a:gd name="connsiteY43" fmla="*/ 669 h 10000"/>
              <a:gd name="connsiteX44" fmla="*/ 994 w 10000"/>
              <a:gd name="connsiteY44" fmla="*/ 736 h 10000"/>
              <a:gd name="connsiteX45" fmla="*/ 959 w 10000"/>
              <a:gd name="connsiteY45" fmla="*/ 953 h 10000"/>
              <a:gd name="connsiteX46" fmla="*/ 834 w 10000"/>
              <a:gd name="connsiteY46" fmla="*/ 2090 h 10000"/>
              <a:gd name="connsiteX47" fmla="*/ 711 w 10000"/>
              <a:gd name="connsiteY47" fmla="*/ 3211 h 10000"/>
              <a:gd name="connsiteX48" fmla="*/ 682 w 10000"/>
              <a:gd name="connsiteY48" fmla="*/ 3428 h 10000"/>
              <a:gd name="connsiteX49" fmla="*/ 644 w 10000"/>
              <a:gd name="connsiteY49" fmla="*/ 3562 h 10000"/>
              <a:gd name="connsiteX50" fmla="*/ 640 w 10000"/>
              <a:gd name="connsiteY50" fmla="*/ 3562 h 10000"/>
              <a:gd name="connsiteX51" fmla="*/ 0 w 10000"/>
              <a:gd name="connsiteY51" fmla="*/ 3562 h 10000"/>
              <a:gd name="connsiteX52" fmla="*/ 0 w 10000"/>
              <a:gd name="connsiteY52" fmla="*/ 2893 h 10000"/>
              <a:gd name="connsiteX53" fmla="*/ 628 w 10000"/>
              <a:gd name="connsiteY53" fmla="*/ 2893 h 10000"/>
              <a:gd name="connsiteX54" fmla="*/ 645 w 10000"/>
              <a:gd name="connsiteY54" fmla="*/ 2843 h 10000"/>
              <a:gd name="connsiteX55" fmla="*/ 659 w 10000"/>
              <a:gd name="connsiteY55" fmla="*/ 2742 h 10000"/>
              <a:gd name="connsiteX56" fmla="*/ 782 w 10000"/>
              <a:gd name="connsiteY56" fmla="*/ 1605 h 10000"/>
              <a:gd name="connsiteX57" fmla="*/ 907 w 10000"/>
              <a:gd name="connsiteY57" fmla="*/ 485 h 10000"/>
              <a:gd name="connsiteX58" fmla="*/ 964 w 10000"/>
              <a:gd name="connsiteY58" fmla="*/ 134 h 10000"/>
              <a:gd name="connsiteX59" fmla="*/ 1036 w 10000"/>
              <a:gd name="connsiteY59" fmla="*/ 0 h 10000"/>
              <a:gd name="connsiteX60" fmla="*/ 1166 w 10000"/>
              <a:gd name="connsiteY60" fmla="*/ 485 h 10000"/>
              <a:gd name="connsiteX61" fmla="*/ 1219 w 10000"/>
              <a:gd name="connsiteY61" fmla="*/ 1672 h 10000"/>
              <a:gd name="connsiteX62" fmla="*/ 1219 w 10000"/>
              <a:gd name="connsiteY62" fmla="*/ 8311 h 10000"/>
              <a:gd name="connsiteX63" fmla="*/ 1252 w 10000"/>
              <a:gd name="connsiteY63" fmla="*/ 9030 h 10000"/>
              <a:gd name="connsiteX64" fmla="*/ 1331 w 10000"/>
              <a:gd name="connsiteY64" fmla="*/ 9331 h 10000"/>
              <a:gd name="connsiteX65" fmla="*/ 1371 w 10000"/>
              <a:gd name="connsiteY65" fmla="*/ 9247 h 10000"/>
              <a:gd name="connsiteX66" fmla="*/ 1406 w 10000"/>
              <a:gd name="connsiteY66" fmla="*/ 9030 h 10000"/>
              <a:gd name="connsiteX67" fmla="*/ 1531 w 10000"/>
              <a:gd name="connsiteY67" fmla="*/ 7910 h 10000"/>
              <a:gd name="connsiteX68" fmla="*/ 2039 w 10000"/>
              <a:gd name="connsiteY68" fmla="*/ 3261 h 10000"/>
              <a:gd name="connsiteX69" fmla="*/ 2068 w 10000"/>
              <a:gd name="connsiteY69" fmla="*/ 3043 h 10000"/>
              <a:gd name="connsiteX70" fmla="*/ 2106 w 10000"/>
              <a:gd name="connsiteY70" fmla="*/ 2910 h 10000"/>
              <a:gd name="connsiteX71" fmla="*/ 2110 w 10000"/>
              <a:gd name="connsiteY71" fmla="*/ 2893 h 10000"/>
              <a:gd name="connsiteX72" fmla="*/ 4719 w 10000"/>
              <a:gd name="connsiteY72" fmla="*/ 2893 h 10000"/>
              <a:gd name="connsiteX73" fmla="*/ 4734 w 10000"/>
              <a:gd name="connsiteY73" fmla="*/ 2843 h 10000"/>
              <a:gd name="connsiteX74" fmla="*/ 4748 w 10000"/>
              <a:gd name="connsiteY74" fmla="*/ 2742 h 10000"/>
              <a:gd name="connsiteX75" fmla="*/ 4873 w 10000"/>
              <a:gd name="connsiteY75" fmla="*/ 1605 h 10000"/>
              <a:gd name="connsiteX76" fmla="*/ 4996 w 10000"/>
              <a:gd name="connsiteY76" fmla="*/ 485 h 10000"/>
              <a:gd name="connsiteX77" fmla="*/ 5055 w 10000"/>
              <a:gd name="connsiteY77" fmla="*/ 134 h 10000"/>
              <a:gd name="connsiteX78" fmla="*/ 5126 w 10000"/>
              <a:gd name="connsiteY78" fmla="*/ 0 h 10000"/>
              <a:gd name="connsiteX79" fmla="*/ 5255 w 10000"/>
              <a:gd name="connsiteY79" fmla="*/ 485 h 10000"/>
              <a:gd name="connsiteX80" fmla="*/ 5308 w 10000"/>
              <a:gd name="connsiteY80" fmla="*/ 1672 h 10000"/>
              <a:gd name="connsiteX81" fmla="*/ 5308 w 10000"/>
              <a:gd name="connsiteY81" fmla="*/ 8311 h 10000"/>
              <a:gd name="connsiteX82" fmla="*/ 5340 w 10000"/>
              <a:gd name="connsiteY82" fmla="*/ 9030 h 10000"/>
              <a:gd name="connsiteX83" fmla="*/ 5418 w 10000"/>
              <a:gd name="connsiteY83" fmla="*/ 9331 h 10000"/>
              <a:gd name="connsiteX84" fmla="*/ 5460 w 10000"/>
              <a:gd name="connsiteY84" fmla="*/ 9247 h 10000"/>
              <a:gd name="connsiteX85" fmla="*/ 5497 w 10000"/>
              <a:gd name="connsiteY85" fmla="*/ 9030 h 10000"/>
              <a:gd name="connsiteX86" fmla="*/ 5621 w 10000"/>
              <a:gd name="connsiteY86" fmla="*/ 7910 h 10000"/>
              <a:gd name="connsiteX87" fmla="*/ 6128 w 10000"/>
              <a:gd name="connsiteY87" fmla="*/ 3261 h 10000"/>
              <a:gd name="connsiteX88" fmla="*/ 6159 w 10000"/>
              <a:gd name="connsiteY88" fmla="*/ 3043 h 10000"/>
              <a:gd name="connsiteX89" fmla="*/ 6195 w 10000"/>
              <a:gd name="connsiteY89" fmla="*/ 2910 h 10000"/>
              <a:gd name="connsiteX90" fmla="*/ 6201 w 10000"/>
              <a:gd name="connsiteY90" fmla="*/ 2893 h 10000"/>
              <a:gd name="connsiteX91" fmla="*/ 8510 w 10000"/>
              <a:gd name="connsiteY91" fmla="*/ 2893 h 10000"/>
              <a:gd name="connsiteX92" fmla="*/ 8525 w 10000"/>
              <a:gd name="connsiteY92" fmla="*/ 2843 h 10000"/>
              <a:gd name="connsiteX93" fmla="*/ 8540 w 10000"/>
              <a:gd name="connsiteY93" fmla="*/ 2742 h 10000"/>
              <a:gd name="connsiteX94" fmla="*/ 8662 w 10000"/>
              <a:gd name="connsiteY94" fmla="*/ 1605 h 10000"/>
              <a:gd name="connsiteX95" fmla="*/ 8787 w 10000"/>
              <a:gd name="connsiteY95" fmla="*/ 485 h 10000"/>
              <a:gd name="connsiteX96" fmla="*/ 8844 w 10000"/>
              <a:gd name="connsiteY96" fmla="*/ 134 h 10000"/>
              <a:gd name="connsiteX97" fmla="*/ 8915 w 10000"/>
              <a:gd name="connsiteY97" fmla="*/ 0 h 10000"/>
              <a:gd name="connsiteX98" fmla="*/ 9046 w 10000"/>
              <a:gd name="connsiteY98" fmla="*/ 485 h 10000"/>
              <a:gd name="connsiteX99" fmla="*/ 9100 w 10000"/>
              <a:gd name="connsiteY99" fmla="*/ 1672 h 10000"/>
              <a:gd name="connsiteX100" fmla="*/ 9100 w 10000"/>
              <a:gd name="connsiteY100" fmla="*/ 8311 h 10000"/>
              <a:gd name="connsiteX101" fmla="*/ 9132 w 10000"/>
              <a:gd name="connsiteY101" fmla="*/ 9030 h 10000"/>
              <a:gd name="connsiteX102" fmla="*/ 9209 w 10000"/>
              <a:gd name="connsiteY102" fmla="*/ 9331 h 10000"/>
              <a:gd name="connsiteX103" fmla="*/ 9253 w 10000"/>
              <a:gd name="connsiteY103" fmla="*/ 9247 h 10000"/>
              <a:gd name="connsiteX104" fmla="*/ 9288 w 10000"/>
              <a:gd name="connsiteY104" fmla="*/ 9030 h 10000"/>
              <a:gd name="connsiteX105" fmla="*/ 9411 w 10000"/>
              <a:gd name="connsiteY105" fmla="*/ 7910 h 10000"/>
              <a:gd name="connsiteX106" fmla="*/ 9920 w 10000"/>
              <a:gd name="connsiteY106" fmla="*/ 3261 h 10000"/>
              <a:gd name="connsiteX107" fmla="*/ 10000 w 10000"/>
              <a:gd name="connsiteY107" fmla="*/ 3562 h 10000"/>
              <a:gd name="connsiteX108" fmla="*/ 9985 w 10000"/>
              <a:gd name="connsiteY108" fmla="*/ 3629 h 10000"/>
              <a:gd name="connsiteX109" fmla="*/ 9463 w 10000"/>
              <a:gd name="connsiteY109" fmla="*/ 8378 h 10000"/>
              <a:gd name="connsiteX110" fmla="*/ 9338 w 10000"/>
              <a:gd name="connsiteY110" fmla="*/ 9515 h 10000"/>
              <a:gd name="connsiteX111" fmla="*/ 9281 w 10000"/>
              <a:gd name="connsiteY111" fmla="*/ 9866 h 10000"/>
              <a:gd name="connsiteX112" fmla="*/ 9209 w 10000"/>
              <a:gd name="connsiteY112" fmla="*/ 10000 h 10000"/>
              <a:gd name="connsiteX0" fmla="*/ 9209 w 10000"/>
              <a:gd name="connsiteY0" fmla="*/ 10000 h 10000"/>
              <a:gd name="connsiteX1" fmla="*/ 9079 w 10000"/>
              <a:gd name="connsiteY1" fmla="*/ 9515 h 10000"/>
              <a:gd name="connsiteX2" fmla="*/ 9027 w 10000"/>
              <a:gd name="connsiteY2" fmla="*/ 8311 h 10000"/>
              <a:gd name="connsiteX3" fmla="*/ 9027 w 10000"/>
              <a:gd name="connsiteY3" fmla="*/ 1672 h 10000"/>
              <a:gd name="connsiteX4" fmla="*/ 8994 w 10000"/>
              <a:gd name="connsiteY4" fmla="*/ 953 h 10000"/>
              <a:gd name="connsiteX5" fmla="*/ 8915 w 10000"/>
              <a:gd name="connsiteY5" fmla="*/ 669 h 10000"/>
              <a:gd name="connsiteX6" fmla="*/ 8873 w 10000"/>
              <a:gd name="connsiteY6" fmla="*/ 736 h 10000"/>
              <a:gd name="connsiteX7" fmla="*/ 8839 w 10000"/>
              <a:gd name="connsiteY7" fmla="*/ 953 h 10000"/>
              <a:gd name="connsiteX8" fmla="*/ 8714 w 10000"/>
              <a:gd name="connsiteY8" fmla="*/ 2090 h 10000"/>
              <a:gd name="connsiteX9" fmla="*/ 8591 w 10000"/>
              <a:gd name="connsiteY9" fmla="*/ 3211 h 10000"/>
              <a:gd name="connsiteX10" fmla="*/ 8560 w 10000"/>
              <a:gd name="connsiteY10" fmla="*/ 3428 h 10000"/>
              <a:gd name="connsiteX11" fmla="*/ 8524 w 10000"/>
              <a:gd name="connsiteY11" fmla="*/ 3562 h 10000"/>
              <a:gd name="connsiteX12" fmla="*/ 8518 w 10000"/>
              <a:gd name="connsiteY12" fmla="*/ 3562 h 10000"/>
              <a:gd name="connsiteX13" fmla="*/ 6210 w 10000"/>
              <a:gd name="connsiteY13" fmla="*/ 3562 h 10000"/>
              <a:gd name="connsiteX14" fmla="*/ 6194 w 10000"/>
              <a:gd name="connsiteY14" fmla="*/ 3629 h 10000"/>
              <a:gd name="connsiteX15" fmla="*/ 6178 w 10000"/>
              <a:gd name="connsiteY15" fmla="*/ 3729 h 10000"/>
              <a:gd name="connsiteX16" fmla="*/ 5672 w 10000"/>
              <a:gd name="connsiteY16" fmla="*/ 8378 h 10000"/>
              <a:gd name="connsiteX17" fmla="*/ 5549 w 10000"/>
              <a:gd name="connsiteY17" fmla="*/ 9515 h 10000"/>
              <a:gd name="connsiteX18" fmla="*/ 5490 w 10000"/>
              <a:gd name="connsiteY18" fmla="*/ 9866 h 10000"/>
              <a:gd name="connsiteX19" fmla="*/ 5418 w 10000"/>
              <a:gd name="connsiteY19" fmla="*/ 10000 h 10000"/>
              <a:gd name="connsiteX20" fmla="*/ 5290 w 10000"/>
              <a:gd name="connsiteY20" fmla="*/ 9515 h 10000"/>
              <a:gd name="connsiteX21" fmla="*/ 5235 w 10000"/>
              <a:gd name="connsiteY21" fmla="*/ 8311 h 10000"/>
              <a:gd name="connsiteX22" fmla="*/ 5235 w 10000"/>
              <a:gd name="connsiteY22" fmla="*/ 1672 h 10000"/>
              <a:gd name="connsiteX23" fmla="*/ 5202 w 10000"/>
              <a:gd name="connsiteY23" fmla="*/ 953 h 10000"/>
              <a:gd name="connsiteX24" fmla="*/ 5126 w 10000"/>
              <a:gd name="connsiteY24" fmla="*/ 669 h 10000"/>
              <a:gd name="connsiteX25" fmla="*/ 5083 w 10000"/>
              <a:gd name="connsiteY25" fmla="*/ 736 h 10000"/>
              <a:gd name="connsiteX26" fmla="*/ 5048 w 10000"/>
              <a:gd name="connsiteY26" fmla="*/ 953 h 10000"/>
              <a:gd name="connsiteX27" fmla="*/ 4923 w 10000"/>
              <a:gd name="connsiteY27" fmla="*/ 2090 h 10000"/>
              <a:gd name="connsiteX28" fmla="*/ 4800 w 10000"/>
              <a:gd name="connsiteY28" fmla="*/ 3211 h 10000"/>
              <a:gd name="connsiteX29" fmla="*/ 4771 w 10000"/>
              <a:gd name="connsiteY29" fmla="*/ 3428 h 10000"/>
              <a:gd name="connsiteX30" fmla="*/ 4733 w 10000"/>
              <a:gd name="connsiteY30" fmla="*/ 3562 h 10000"/>
              <a:gd name="connsiteX31" fmla="*/ 4729 w 10000"/>
              <a:gd name="connsiteY31" fmla="*/ 3562 h 10000"/>
              <a:gd name="connsiteX32" fmla="*/ 2121 w 10000"/>
              <a:gd name="connsiteY32" fmla="*/ 3562 h 10000"/>
              <a:gd name="connsiteX33" fmla="*/ 2105 w 10000"/>
              <a:gd name="connsiteY33" fmla="*/ 3629 h 10000"/>
              <a:gd name="connsiteX34" fmla="*/ 2089 w 10000"/>
              <a:gd name="connsiteY34" fmla="*/ 3729 h 10000"/>
              <a:gd name="connsiteX35" fmla="*/ 1584 w 10000"/>
              <a:gd name="connsiteY35" fmla="*/ 8378 h 10000"/>
              <a:gd name="connsiteX36" fmla="*/ 1460 w 10000"/>
              <a:gd name="connsiteY36" fmla="*/ 9515 h 10000"/>
              <a:gd name="connsiteX37" fmla="*/ 1401 w 10000"/>
              <a:gd name="connsiteY37" fmla="*/ 9866 h 10000"/>
              <a:gd name="connsiteX38" fmla="*/ 1331 w 10000"/>
              <a:gd name="connsiteY38" fmla="*/ 10000 h 10000"/>
              <a:gd name="connsiteX39" fmla="*/ 1201 w 10000"/>
              <a:gd name="connsiteY39" fmla="*/ 9515 h 10000"/>
              <a:gd name="connsiteX40" fmla="*/ 1146 w 10000"/>
              <a:gd name="connsiteY40" fmla="*/ 8311 h 10000"/>
              <a:gd name="connsiteX41" fmla="*/ 1146 w 10000"/>
              <a:gd name="connsiteY41" fmla="*/ 1672 h 10000"/>
              <a:gd name="connsiteX42" fmla="*/ 1114 w 10000"/>
              <a:gd name="connsiteY42" fmla="*/ 953 h 10000"/>
              <a:gd name="connsiteX43" fmla="*/ 1036 w 10000"/>
              <a:gd name="connsiteY43" fmla="*/ 669 h 10000"/>
              <a:gd name="connsiteX44" fmla="*/ 994 w 10000"/>
              <a:gd name="connsiteY44" fmla="*/ 736 h 10000"/>
              <a:gd name="connsiteX45" fmla="*/ 959 w 10000"/>
              <a:gd name="connsiteY45" fmla="*/ 953 h 10000"/>
              <a:gd name="connsiteX46" fmla="*/ 834 w 10000"/>
              <a:gd name="connsiteY46" fmla="*/ 2090 h 10000"/>
              <a:gd name="connsiteX47" fmla="*/ 711 w 10000"/>
              <a:gd name="connsiteY47" fmla="*/ 3211 h 10000"/>
              <a:gd name="connsiteX48" fmla="*/ 682 w 10000"/>
              <a:gd name="connsiteY48" fmla="*/ 3428 h 10000"/>
              <a:gd name="connsiteX49" fmla="*/ 644 w 10000"/>
              <a:gd name="connsiteY49" fmla="*/ 3562 h 10000"/>
              <a:gd name="connsiteX50" fmla="*/ 640 w 10000"/>
              <a:gd name="connsiteY50" fmla="*/ 3562 h 10000"/>
              <a:gd name="connsiteX51" fmla="*/ 0 w 10000"/>
              <a:gd name="connsiteY51" fmla="*/ 3562 h 10000"/>
              <a:gd name="connsiteX52" fmla="*/ 0 w 10000"/>
              <a:gd name="connsiteY52" fmla="*/ 2893 h 10000"/>
              <a:gd name="connsiteX53" fmla="*/ 628 w 10000"/>
              <a:gd name="connsiteY53" fmla="*/ 2893 h 10000"/>
              <a:gd name="connsiteX54" fmla="*/ 645 w 10000"/>
              <a:gd name="connsiteY54" fmla="*/ 2843 h 10000"/>
              <a:gd name="connsiteX55" fmla="*/ 659 w 10000"/>
              <a:gd name="connsiteY55" fmla="*/ 2742 h 10000"/>
              <a:gd name="connsiteX56" fmla="*/ 782 w 10000"/>
              <a:gd name="connsiteY56" fmla="*/ 1605 h 10000"/>
              <a:gd name="connsiteX57" fmla="*/ 907 w 10000"/>
              <a:gd name="connsiteY57" fmla="*/ 485 h 10000"/>
              <a:gd name="connsiteX58" fmla="*/ 964 w 10000"/>
              <a:gd name="connsiteY58" fmla="*/ 134 h 10000"/>
              <a:gd name="connsiteX59" fmla="*/ 1036 w 10000"/>
              <a:gd name="connsiteY59" fmla="*/ 0 h 10000"/>
              <a:gd name="connsiteX60" fmla="*/ 1166 w 10000"/>
              <a:gd name="connsiteY60" fmla="*/ 485 h 10000"/>
              <a:gd name="connsiteX61" fmla="*/ 1219 w 10000"/>
              <a:gd name="connsiteY61" fmla="*/ 1672 h 10000"/>
              <a:gd name="connsiteX62" fmla="*/ 1219 w 10000"/>
              <a:gd name="connsiteY62" fmla="*/ 8311 h 10000"/>
              <a:gd name="connsiteX63" fmla="*/ 1252 w 10000"/>
              <a:gd name="connsiteY63" fmla="*/ 9030 h 10000"/>
              <a:gd name="connsiteX64" fmla="*/ 1331 w 10000"/>
              <a:gd name="connsiteY64" fmla="*/ 9331 h 10000"/>
              <a:gd name="connsiteX65" fmla="*/ 1371 w 10000"/>
              <a:gd name="connsiteY65" fmla="*/ 9247 h 10000"/>
              <a:gd name="connsiteX66" fmla="*/ 1406 w 10000"/>
              <a:gd name="connsiteY66" fmla="*/ 9030 h 10000"/>
              <a:gd name="connsiteX67" fmla="*/ 1531 w 10000"/>
              <a:gd name="connsiteY67" fmla="*/ 7910 h 10000"/>
              <a:gd name="connsiteX68" fmla="*/ 2039 w 10000"/>
              <a:gd name="connsiteY68" fmla="*/ 3261 h 10000"/>
              <a:gd name="connsiteX69" fmla="*/ 2068 w 10000"/>
              <a:gd name="connsiteY69" fmla="*/ 3043 h 10000"/>
              <a:gd name="connsiteX70" fmla="*/ 2106 w 10000"/>
              <a:gd name="connsiteY70" fmla="*/ 2910 h 10000"/>
              <a:gd name="connsiteX71" fmla="*/ 2110 w 10000"/>
              <a:gd name="connsiteY71" fmla="*/ 2893 h 10000"/>
              <a:gd name="connsiteX72" fmla="*/ 4719 w 10000"/>
              <a:gd name="connsiteY72" fmla="*/ 2893 h 10000"/>
              <a:gd name="connsiteX73" fmla="*/ 4734 w 10000"/>
              <a:gd name="connsiteY73" fmla="*/ 2843 h 10000"/>
              <a:gd name="connsiteX74" fmla="*/ 4748 w 10000"/>
              <a:gd name="connsiteY74" fmla="*/ 2742 h 10000"/>
              <a:gd name="connsiteX75" fmla="*/ 4873 w 10000"/>
              <a:gd name="connsiteY75" fmla="*/ 1605 h 10000"/>
              <a:gd name="connsiteX76" fmla="*/ 4996 w 10000"/>
              <a:gd name="connsiteY76" fmla="*/ 485 h 10000"/>
              <a:gd name="connsiteX77" fmla="*/ 5055 w 10000"/>
              <a:gd name="connsiteY77" fmla="*/ 134 h 10000"/>
              <a:gd name="connsiteX78" fmla="*/ 5126 w 10000"/>
              <a:gd name="connsiteY78" fmla="*/ 0 h 10000"/>
              <a:gd name="connsiteX79" fmla="*/ 5255 w 10000"/>
              <a:gd name="connsiteY79" fmla="*/ 485 h 10000"/>
              <a:gd name="connsiteX80" fmla="*/ 5308 w 10000"/>
              <a:gd name="connsiteY80" fmla="*/ 1672 h 10000"/>
              <a:gd name="connsiteX81" fmla="*/ 5308 w 10000"/>
              <a:gd name="connsiteY81" fmla="*/ 8311 h 10000"/>
              <a:gd name="connsiteX82" fmla="*/ 5340 w 10000"/>
              <a:gd name="connsiteY82" fmla="*/ 9030 h 10000"/>
              <a:gd name="connsiteX83" fmla="*/ 5418 w 10000"/>
              <a:gd name="connsiteY83" fmla="*/ 9331 h 10000"/>
              <a:gd name="connsiteX84" fmla="*/ 5460 w 10000"/>
              <a:gd name="connsiteY84" fmla="*/ 9247 h 10000"/>
              <a:gd name="connsiteX85" fmla="*/ 5497 w 10000"/>
              <a:gd name="connsiteY85" fmla="*/ 9030 h 10000"/>
              <a:gd name="connsiteX86" fmla="*/ 5621 w 10000"/>
              <a:gd name="connsiteY86" fmla="*/ 7910 h 10000"/>
              <a:gd name="connsiteX87" fmla="*/ 6128 w 10000"/>
              <a:gd name="connsiteY87" fmla="*/ 3261 h 10000"/>
              <a:gd name="connsiteX88" fmla="*/ 6159 w 10000"/>
              <a:gd name="connsiteY88" fmla="*/ 3043 h 10000"/>
              <a:gd name="connsiteX89" fmla="*/ 6195 w 10000"/>
              <a:gd name="connsiteY89" fmla="*/ 2910 h 10000"/>
              <a:gd name="connsiteX90" fmla="*/ 6201 w 10000"/>
              <a:gd name="connsiteY90" fmla="*/ 2893 h 10000"/>
              <a:gd name="connsiteX91" fmla="*/ 8510 w 10000"/>
              <a:gd name="connsiteY91" fmla="*/ 2893 h 10000"/>
              <a:gd name="connsiteX92" fmla="*/ 8525 w 10000"/>
              <a:gd name="connsiteY92" fmla="*/ 2843 h 10000"/>
              <a:gd name="connsiteX93" fmla="*/ 8540 w 10000"/>
              <a:gd name="connsiteY93" fmla="*/ 2742 h 10000"/>
              <a:gd name="connsiteX94" fmla="*/ 8662 w 10000"/>
              <a:gd name="connsiteY94" fmla="*/ 1605 h 10000"/>
              <a:gd name="connsiteX95" fmla="*/ 8787 w 10000"/>
              <a:gd name="connsiteY95" fmla="*/ 485 h 10000"/>
              <a:gd name="connsiteX96" fmla="*/ 8844 w 10000"/>
              <a:gd name="connsiteY96" fmla="*/ 134 h 10000"/>
              <a:gd name="connsiteX97" fmla="*/ 8915 w 10000"/>
              <a:gd name="connsiteY97" fmla="*/ 0 h 10000"/>
              <a:gd name="connsiteX98" fmla="*/ 9046 w 10000"/>
              <a:gd name="connsiteY98" fmla="*/ 485 h 10000"/>
              <a:gd name="connsiteX99" fmla="*/ 9100 w 10000"/>
              <a:gd name="connsiteY99" fmla="*/ 1672 h 10000"/>
              <a:gd name="connsiteX100" fmla="*/ 9100 w 10000"/>
              <a:gd name="connsiteY100" fmla="*/ 8311 h 10000"/>
              <a:gd name="connsiteX101" fmla="*/ 9132 w 10000"/>
              <a:gd name="connsiteY101" fmla="*/ 9030 h 10000"/>
              <a:gd name="connsiteX102" fmla="*/ 9209 w 10000"/>
              <a:gd name="connsiteY102" fmla="*/ 9331 h 10000"/>
              <a:gd name="connsiteX103" fmla="*/ 9253 w 10000"/>
              <a:gd name="connsiteY103" fmla="*/ 9247 h 10000"/>
              <a:gd name="connsiteX104" fmla="*/ 9288 w 10000"/>
              <a:gd name="connsiteY104" fmla="*/ 9030 h 10000"/>
              <a:gd name="connsiteX105" fmla="*/ 9411 w 10000"/>
              <a:gd name="connsiteY105" fmla="*/ 7910 h 10000"/>
              <a:gd name="connsiteX106" fmla="*/ 10000 w 10000"/>
              <a:gd name="connsiteY106" fmla="*/ 3562 h 10000"/>
              <a:gd name="connsiteX107" fmla="*/ 9985 w 10000"/>
              <a:gd name="connsiteY107" fmla="*/ 3629 h 10000"/>
              <a:gd name="connsiteX108" fmla="*/ 9463 w 10000"/>
              <a:gd name="connsiteY108" fmla="*/ 8378 h 10000"/>
              <a:gd name="connsiteX109" fmla="*/ 9338 w 10000"/>
              <a:gd name="connsiteY109" fmla="*/ 9515 h 10000"/>
              <a:gd name="connsiteX110" fmla="*/ 9281 w 10000"/>
              <a:gd name="connsiteY110" fmla="*/ 9866 h 10000"/>
              <a:gd name="connsiteX111" fmla="*/ 9209 w 10000"/>
              <a:gd name="connsiteY111" fmla="*/ 10000 h 10000"/>
              <a:gd name="connsiteX0" fmla="*/ 9209 w 10000"/>
              <a:gd name="connsiteY0" fmla="*/ 10000 h 10000"/>
              <a:gd name="connsiteX1" fmla="*/ 9079 w 10000"/>
              <a:gd name="connsiteY1" fmla="*/ 9515 h 10000"/>
              <a:gd name="connsiteX2" fmla="*/ 9027 w 10000"/>
              <a:gd name="connsiteY2" fmla="*/ 8311 h 10000"/>
              <a:gd name="connsiteX3" fmla="*/ 9027 w 10000"/>
              <a:gd name="connsiteY3" fmla="*/ 1672 h 10000"/>
              <a:gd name="connsiteX4" fmla="*/ 8994 w 10000"/>
              <a:gd name="connsiteY4" fmla="*/ 953 h 10000"/>
              <a:gd name="connsiteX5" fmla="*/ 8915 w 10000"/>
              <a:gd name="connsiteY5" fmla="*/ 669 h 10000"/>
              <a:gd name="connsiteX6" fmla="*/ 8873 w 10000"/>
              <a:gd name="connsiteY6" fmla="*/ 736 h 10000"/>
              <a:gd name="connsiteX7" fmla="*/ 8839 w 10000"/>
              <a:gd name="connsiteY7" fmla="*/ 953 h 10000"/>
              <a:gd name="connsiteX8" fmla="*/ 8714 w 10000"/>
              <a:gd name="connsiteY8" fmla="*/ 2090 h 10000"/>
              <a:gd name="connsiteX9" fmla="*/ 8591 w 10000"/>
              <a:gd name="connsiteY9" fmla="*/ 3211 h 10000"/>
              <a:gd name="connsiteX10" fmla="*/ 8560 w 10000"/>
              <a:gd name="connsiteY10" fmla="*/ 3428 h 10000"/>
              <a:gd name="connsiteX11" fmla="*/ 8524 w 10000"/>
              <a:gd name="connsiteY11" fmla="*/ 3562 h 10000"/>
              <a:gd name="connsiteX12" fmla="*/ 8518 w 10000"/>
              <a:gd name="connsiteY12" fmla="*/ 3562 h 10000"/>
              <a:gd name="connsiteX13" fmla="*/ 6210 w 10000"/>
              <a:gd name="connsiteY13" fmla="*/ 3562 h 10000"/>
              <a:gd name="connsiteX14" fmla="*/ 6194 w 10000"/>
              <a:gd name="connsiteY14" fmla="*/ 3629 h 10000"/>
              <a:gd name="connsiteX15" fmla="*/ 6178 w 10000"/>
              <a:gd name="connsiteY15" fmla="*/ 3729 h 10000"/>
              <a:gd name="connsiteX16" fmla="*/ 5672 w 10000"/>
              <a:gd name="connsiteY16" fmla="*/ 8378 h 10000"/>
              <a:gd name="connsiteX17" fmla="*/ 5549 w 10000"/>
              <a:gd name="connsiteY17" fmla="*/ 9515 h 10000"/>
              <a:gd name="connsiteX18" fmla="*/ 5490 w 10000"/>
              <a:gd name="connsiteY18" fmla="*/ 9866 h 10000"/>
              <a:gd name="connsiteX19" fmla="*/ 5418 w 10000"/>
              <a:gd name="connsiteY19" fmla="*/ 10000 h 10000"/>
              <a:gd name="connsiteX20" fmla="*/ 5290 w 10000"/>
              <a:gd name="connsiteY20" fmla="*/ 9515 h 10000"/>
              <a:gd name="connsiteX21" fmla="*/ 5235 w 10000"/>
              <a:gd name="connsiteY21" fmla="*/ 8311 h 10000"/>
              <a:gd name="connsiteX22" fmla="*/ 5235 w 10000"/>
              <a:gd name="connsiteY22" fmla="*/ 1672 h 10000"/>
              <a:gd name="connsiteX23" fmla="*/ 5202 w 10000"/>
              <a:gd name="connsiteY23" fmla="*/ 953 h 10000"/>
              <a:gd name="connsiteX24" fmla="*/ 5126 w 10000"/>
              <a:gd name="connsiteY24" fmla="*/ 669 h 10000"/>
              <a:gd name="connsiteX25" fmla="*/ 5083 w 10000"/>
              <a:gd name="connsiteY25" fmla="*/ 736 h 10000"/>
              <a:gd name="connsiteX26" fmla="*/ 5048 w 10000"/>
              <a:gd name="connsiteY26" fmla="*/ 953 h 10000"/>
              <a:gd name="connsiteX27" fmla="*/ 4923 w 10000"/>
              <a:gd name="connsiteY27" fmla="*/ 2090 h 10000"/>
              <a:gd name="connsiteX28" fmla="*/ 4800 w 10000"/>
              <a:gd name="connsiteY28" fmla="*/ 3211 h 10000"/>
              <a:gd name="connsiteX29" fmla="*/ 4771 w 10000"/>
              <a:gd name="connsiteY29" fmla="*/ 3428 h 10000"/>
              <a:gd name="connsiteX30" fmla="*/ 4733 w 10000"/>
              <a:gd name="connsiteY30" fmla="*/ 3562 h 10000"/>
              <a:gd name="connsiteX31" fmla="*/ 4729 w 10000"/>
              <a:gd name="connsiteY31" fmla="*/ 3562 h 10000"/>
              <a:gd name="connsiteX32" fmla="*/ 2121 w 10000"/>
              <a:gd name="connsiteY32" fmla="*/ 3562 h 10000"/>
              <a:gd name="connsiteX33" fmla="*/ 2105 w 10000"/>
              <a:gd name="connsiteY33" fmla="*/ 3629 h 10000"/>
              <a:gd name="connsiteX34" fmla="*/ 2089 w 10000"/>
              <a:gd name="connsiteY34" fmla="*/ 3729 h 10000"/>
              <a:gd name="connsiteX35" fmla="*/ 1584 w 10000"/>
              <a:gd name="connsiteY35" fmla="*/ 8378 h 10000"/>
              <a:gd name="connsiteX36" fmla="*/ 1460 w 10000"/>
              <a:gd name="connsiteY36" fmla="*/ 9515 h 10000"/>
              <a:gd name="connsiteX37" fmla="*/ 1401 w 10000"/>
              <a:gd name="connsiteY37" fmla="*/ 9866 h 10000"/>
              <a:gd name="connsiteX38" fmla="*/ 1331 w 10000"/>
              <a:gd name="connsiteY38" fmla="*/ 10000 h 10000"/>
              <a:gd name="connsiteX39" fmla="*/ 1201 w 10000"/>
              <a:gd name="connsiteY39" fmla="*/ 9515 h 10000"/>
              <a:gd name="connsiteX40" fmla="*/ 1146 w 10000"/>
              <a:gd name="connsiteY40" fmla="*/ 8311 h 10000"/>
              <a:gd name="connsiteX41" fmla="*/ 1146 w 10000"/>
              <a:gd name="connsiteY41" fmla="*/ 1672 h 10000"/>
              <a:gd name="connsiteX42" fmla="*/ 1114 w 10000"/>
              <a:gd name="connsiteY42" fmla="*/ 953 h 10000"/>
              <a:gd name="connsiteX43" fmla="*/ 1036 w 10000"/>
              <a:gd name="connsiteY43" fmla="*/ 669 h 10000"/>
              <a:gd name="connsiteX44" fmla="*/ 994 w 10000"/>
              <a:gd name="connsiteY44" fmla="*/ 736 h 10000"/>
              <a:gd name="connsiteX45" fmla="*/ 959 w 10000"/>
              <a:gd name="connsiteY45" fmla="*/ 953 h 10000"/>
              <a:gd name="connsiteX46" fmla="*/ 834 w 10000"/>
              <a:gd name="connsiteY46" fmla="*/ 2090 h 10000"/>
              <a:gd name="connsiteX47" fmla="*/ 711 w 10000"/>
              <a:gd name="connsiteY47" fmla="*/ 3211 h 10000"/>
              <a:gd name="connsiteX48" fmla="*/ 682 w 10000"/>
              <a:gd name="connsiteY48" fmla="*/ 3428 h 10000"/>
              <a:gd name="connsiteX49" fmla="*/ 644 w 10000"/>
              <a:gd name="connsiteY49" fmla="*/ 3562 h 10000"/>
              <a:gd name="connsiteX50" fmla="*/ 640 w 10000"/>
              <a:gd name="connsiteY50" fmla="*/ 3562 h 10000"/>
              <a:gd name="connsiteX51" fmla="*/ 0 w 10000"/>
              <a:gd name="connsiteY51" fmla="*/ 3562 h 10000"/>
              <a:gd name="connsiteX52" fmla="*/ 0 w 10000"/>
              <a:gd name="connsiteY52" fmla="*/ 2893 h 10000"/>
              <a:gd name="connsiteX53" fmla="*/ 628 w 10000"/>
              <a:gd name="connsiteY53" fmla="*/ 2893 h 10000"/>
              <a:gd name="connsiteX54" fmla="*/ 645 w 10000"/>
              <a:gd name="connsiteY54" fmla="*/ 2843 h 10000"/>
              <a:gd name="connsiteX55" fmla="*/ 659 w 10000"/>
              <a:gd name="connsiteY55" fmla="*/ 2742 h 10000"/>
              <a:gd name="connsiteX56" fmla="*/ 782 w 10000"/>
              <a:gd name="connsiteY56" fmla="*/ 1605 h 10000"/>
              <a:gd name="connsiteX57" fmla="*/ 907 w 10000"/>
              <a:gd name="connsiteY57" fmla="*/ 485 h 10000"/>
              <a:gd name="connsiteX58" fmla="*/ 964 w 10000"/>
              <a:gd name="connsiteY58" fmla="*/ 134 h 10000"/>
              <a:gd name="connsiteX59" fmla="*/ 1036 w 10000"/>
              <a:gd name="connsiteY59" fmla="*/ 0 h 10000"/>
              <a:gd name="connsiteX60" fmla="*/ 1166 w 10000"/>
              <a:gd name="connsiteY60" fmla="*/ 485 h 10000"/>
              <a:gd name="connsiteX61" fmla="*/ 1219 w 10000"/>
              <a:gd name="connsiteY61" fmla="*/ 1672 h 10000"/>
              <a:gd name="connsiteX62" fmla="*/ 1219 w 10000"/>
              <a:gd name="connsiteY62" fmla="*/ 8311 h 10000"/>
              <a:gd name="connsiteX63" fmla="*/ 1252 w 10000"/>
              <a:gd name="connsiteY63" fmla="*/ 9030 h 10000"/>
              <a:gd name="connsiteX64" fmla="*/ 1331 w 10000"/>
              <a:gd name="connsiteY64" fmla="*/ 9331 h 10000"/>
              <a:gd name="connsiteX65" fmla="*/ 1371 w 10000"/>
              <a:gd name="connsiteY65" fmla="*/ 9247 h 10000"/>
              <a:gd name="connsiteX66" fmla="*/ 1406 w 10000"/>
              <a:gd name="connsiteY66" fmla="*/ 9030 h 10000"/>
              <a:gd name="connsiteX67" fmla="*/ 1531 w 10000"/>
              <a:gd name="connsiteY67" fmla="*/ 7910 h 10000"/>
              <a:gd name="connsiteX68" fmla="*/ 2039 w 10000"/>
              <a:gd name="connsiteY68" fmla="*/ 3261 h 10000"/>
              <a:gd name="connsiteX69" fmla="*/ 2068 w 10000"/>
              <a:gd name="connsiteY69" fmla="*/ 3043 h 10000"/>
              <a:gd name="connsiteX70" fmla="*/ 2106 w 10000"/>
              <a:gd name="connsiteY70" fmla="*/ 2910 h 10000"/>
              <a:gd name="connsiteX71" fmla="*/ 2110 w 10000"/>
              <a:gd name="connsiteY71" fmla="*/ 2893 h 10000"/>
              <a:gd name="connsiteX72" fmla="*/ 4719 w 10000"/>
              <a:gd name="connsiteY72" fmla="*/ 2893 h 10000"/>
              <a:gd name="connsiteX73" fmla="*/ 4734 w 10000"/>
              <a:gd name="connsiteY73" fmla="*/ 2843 h 10000"/>
              <a:gd name="connsiteX74" fmla="*/ 4748 w 10000"/>
              <a:gd name="connsiteY74" fmla="*/ 2742 h 10000"/>
              <a:gd name="connsiteX75" fmla="*/ 4873 w 10000"/>
              <a:gd name="connsiteY75" fmla="*/ 1605 h 10000"/>
              <a:gd name="connsiteX76" fmla="*/ 4996 w 10000"/>
              <a:gd name="connsiteY76" fmla="*/ 485 h 10000"/>
              <a:gd name="connsiteX77" fmla="*/ 5055 w 10000"/>
              <a:gd name="connsiteY77" fmla="*/ 134 h 10000"/>
              <a:gd name="connsiteX78" fmla="*/ 5126 w 10000"/>
              <a:gd name="connsiteY78" fmla="*/ 0 h 10000"/>
              <a:gd name="connsiteX79" fmla="*/ 5255 w 10000"/>
              <a:gd name="connsiteY79" fmla="*/ 485 h 10000"/>
              <a:gd name="connsiteX80" fmla="*/ 5308 w 10000"/>
              <a:gd name="connsiteY80" fmla="*/ 1672 h 10000"/>
              <a:gd name="connsiteX81" fmla="*/ 5308 w 10000"/>
              <a:gd name="connsiteY81" fmla="*/ 8311 h 10000"/>
              <a:gd name="connsiteX82" fmla="*/ 5340 w 10000"/>
              <a:gd name="connsiteY82" fmla="*/ 9030 h 10000"/>
              <a:gd name="connsiteX83" fmla="*/ 5418 w 10000"/>
              <a:gd name="connsiteY83" fmla="*/ 9331 h 10000"/>
              <a:gd name="connsiteX84" fmla="*/ 5460 w 10000"/>
              <a:gd name="connsiteY84" fmla="*/ 9247 h 10000"/>
              <a:gd name="connsiteX85" fmla="*/ 5497 w 10000"/>
              <a:gd name="connsiteY85" fmla="*/ 9030 h 10000"/>
              <a:gd name="connsiteX86" fmla="*/ 5621 w 10000"/>
              <a:gd name="connsiteY86" fmla="*/ 7910 h 10000"/>
              <a:gd name="connsiteX87" fmla="*/ 6128 w 10000"/>
              <a:gd name="connsiteY87" fmla="*/ 3261 h 10000"/>
              <a:gd name="connsiteX88" fmla="*/ 6159 w 10000"/>
              <a:gd name="connsiteY88" fmla="*/ 3043 h 10000"/>
              <a:gd name="connsiteX89" fmla="*/ 6195 w 10000"/>
              <a:gd name="connsiteY89" fmla="*/ 2910 h 10000"/>
              <a:gd name="connsiteX90" fmla="*/ 6201 w 10000"/>
              <a:gd name="connsiteY90" fmla="*/ 2893 h 10000"/>
              <a:gd name="connsiteX91" fmla="*/ 8510 w 10000"/>
              <a:gd name="connsiteY91" fmla="*/ 2893 h 10000"/>
              <a:gd name="connsiteX92" fmla="*/ 8525 w 10000"/>
              <a:gd name="connsiteY92" fmla="*/ 2843 h 10000"/>
              <a:gd name="connsiteX93" fmla="*/ 8540 w 10000"/>
              <a:gd name="connsiteY93" fmla="*/ 2742 h 10000"/>
              <a:gd name="connsiteX94" fmla="*/ 8662 w 10000"/>
              <a:gd name="connsiteY94" fmla="*/ 1605 h 10000"/>
              <a:gd name="connsiteX95" fmla="*/ 8787 w 10000"/>
              <a:gd name="connsiteY95" fmla="*/ 485 h 10000"/>
              <a:gd name="connsiteX96" fmla="*/ 8844 w 10000"/>
              <a:gd name="connsiteY96" fmla="*/ 134 h 10000"/>
              <a:gd name="connsiteX97" fmla="*/ 8915 w 10000"/>
              <a:gd name="connsiteY97" fmla="*/ 0 h 10000"/>
              <a:gd name="connsiteX98" fmla="*/ 9046 w 10000"/>
              <a:gd name="connsiteY98" fmla="*/ 485 h 10000"/>
              <a:gd name="connsiteX99" fmla="*/ 9100 w 10000"/>
              <a:gd name="connsiteY99" fmla="*/ 1672 h 10000"/>
              <a:gd name="connsiteX100" fmla="*/ 9100 w 10000"/>
              <a:gd name="connsiteY100" fmla="*/ 8311 h 10000"/>
              <a:gd name="connsiteX101" fmla="*/ 9132 w 10000"/>
              <a:gd name="connsiteY101" fmla="*/ 9030 h 10000"/>
              <a:gd name="connsiteX102" fmla="*/ 9209 w 10000"/>
              <a:gd name="connsiteY102" fmla="*/ 9331 h 10000"/>
              <a:gd name="connsiteX103" fmla="*/ 9253 w 10000"/>
              <a:gd name="connsiteY103" fmla="*/ 9247 h 10000"/>
              <a:gd name="connsiteX104" fmla="*/ 9288 w 10000"/>
              <a:gd name="connsiteY104" fmla="*/ 9030 h 10000"/>
              <a:gd name="connsiteX105" fmla="*/ 9411 w 10000"/>
              <a:gd name="connsiteY105" fmla="*/ 7910 h 10000"/>
              <a:gd name="connsiteX106" fmla="*/ 10000 w 10000"/>
              <a:gd name="connsiteY106" fmla="*/ 3562 h 10000"/>
              <a:gd name="connsiteX107" fmla="*/ 9463 w 10000"/>
              <a:gd name="connsiteY107" fmla="*/ 8378 h 10000"/>
              <a:gd name="connsiteX108" fmla="*/ 9338 w 10000"/>
              <a:gd name="connsiteY108" fmla="*/ 9515 h 10000"/>
              <a:gd name="connsiteX109" fmla="*/ 9281 w 10000"/>
              <a:gd name="connsiteY109" fmla="*/ 9866 h 10000"/>
              <a:gd name="connsiteX110" fmla="*/ 9209 w 10000"/>
              <a:gd name="connsiteY110" fmla="*/ 10000 h 10000"/>
              <a:gd name="connsiteX0" fmla="*/ 9209 w 9465"/>
              <a:gd name="connsiteY0" fmla="*/ 10000 h 10000"/>
              <a:gd name="connsiteX1" fmla="*/ 9079 w 9465"/>
              <a:gd name="connsiteY1" fmla="*/ 9515 h 10000"/>
              <a:gd name="connsiteX2" fmla="*/ 9027 w 9465"/>
              <a:gd name="connsiteY2" fmla="*/ 8311 h 10000"/>
              <a:gd name="connsiteX3" fmla="*/ 9027 w 9465"/>
              <a:gd name="connsiteY3" fmla="*/ 1672 h 10000"/>
              <a:gd name="connsiteX4" fmla="*/ 8994 w 9465"/>
              <a:gd name="connsiteY4" fmla="*/ 953 h 10000"/>
              <a:gd name="connsiteX5" fmla="*/ 8915 w 9465"/>
              <a:gd name="connsiteY5" fmla="*/ 669 h 10000"/>
              <a:gd name="connsiteX6" fmla="*/ 8873 w 9465"/>
              <a:gd name="connsiteY6" fmla="*/ 736 h 10000"/>
              <a:gd name="connsiteX7" fmla="*/ 8839 w 9465"/>
              <a:gd name="connsiteY7" fmla="*/ 953 h 10000"/>
              <a:gd name="connsiteX8" fmla="*/ 8714 w 9465"/>
              <a:gd name="connsiteY8" fmla="*/ 2090 h 10000"/>
              <a:gd name="connsiteX9" fmla="*/ 8591 w 9465"/>
              <a:gd name="connsiteY9" fmla="*/ 3211 h 10000"/>
              <a:gd name="connsiteX10" fmla="*/ 8560 w 9465"/>
              <a:gd name="connsiteY10" fmla="*/ 3428 h 10000"/>
              <a:gd name="connsiteX11" fmla="*/ 8524 w 9465"/>
              <a:gd name="connsiteY11" fmla="*/ 3562 h 10000"/>
              <a:gd name="connsiteX12" fmla="*/ 8518 w 9465"/>
              <a:gd name="connsiteY12" fmla="*/ 3562 h 10000"/>
              <a:gd name="connsiteX13" fmla="*/ 6210 w 9465"/>
              <a:gd name="connsiteY13" fmla="*/ 3562 h 10000"/>
              <a:gd name="connsiteX14" fmla="*/ 6194 w 9465"/>
              <a:gd name="connsiteY14" fmla="*/ 3629 h 10000"/>
              <a:gd name="connsiteX15" fmla="*/ 6178 w 9465"/>
              <a:gd name="connsiteY15" fmla="*/ 3729 h 10000"/>
              <a:gd name="connsiteX16" fmla="*/ 5672 w 9465"/>
              <a:gd name="connsiteY16" fmla="*/ 8378 h 10000"/>
              <a:gd name="connsiteX17" fmla="*/ 5549 w 9465"/>
              <a:gd name="connsiteY17" fmla="*/ 9515 h 10000"/>
              <a:gd name="connsiteX18" fmla="*/ 5490 w 9465"/>
              <a:gd name="connsiteY18" fmla="*/ 9866 h 10000"/>
              <a:gd name="connsiteX19" fmla="*/ 5418 w 9465"/>
              <a:gd name="connsiteY19" fmla="*/ 10000 h 10000"/>
              <a:gd name="connsiteX20" fmla="*/ 5290 w 9465"/>
              <a:gd name="connsiteY20" fmla="*/ 9515 h 10000"/>
              <a:gd name="connsiteX21" fmla="*/ 5235 w 9465"/>
              <a:gd name="connsiteY21" fmla="*/ 8311 h 10000"/>
              <a:gd name="connsiteX22" fmla="*/ 5235 w 9465"/>
              <a:gd name="connsiteY22" fmla="*/ 1672 h 10000"/>
              <a:gd name="connsiteX23" fmla="*/ 5202 w 9465"/>
              <a:gd name="connsiteY23" fmla="*/ 953 h 10000"/>
              <a:gd name="connsiteX24" fmla="*/ 5126 w 9465"/>
              <a:gd name="connsiteY24" fmla="*/ 669 h 10000"/>
              <a:gd name="connsiteX25" fmla="*/ 5083 w 9465"/>
              <a:gd name="connsiteY25" fmla="*/ 736 h 10000"/>
              <a:gd name="connsiteX26" fmla="*/ 5048 w 9465"/>
              <a:gd name="connsiteY26" fmla="*/ 953 h 10000"/>
              <a:gd name="connsiteX27" fmla="*/ 4923 w 9465"/>
              <a:gd name="connsiteY27" fmla="*/ 2090 h 10000"/>
              <a:gd name="connsiteX28" fmla="*/ 4800 w 9465"/>
              <a:gd name="connsiteY28" fmla="*/ 3211 h 10000"/>
              <a:gd name="connsiteX29" fmla="*/ 4771 w 9465"/>
              <a:gd name="connsiteY29" fmla="*/ 3428 h 10000"/>
              <a:gd name="connsiteX30" fmla="*/ 4733 w 9465"/>
              <a:gd name="connsiteY30" fmla="*/ 3562 h 10000"/>
              <a:gd name="connsiteX31" fmla="*/ 4729 w 9465"/>
              <a:gd name="connsiteY31" fmla="*/ 3562 h 10000"/>
              <a:gd name="connsiteX32" fmla="*/ 2121 w 9465"/>
              <a:gd name="connsiteY32" fmla="*/ 3562 h 10000"/>
              <a:gd name="connsiteX33" fmla="*/ 2105 w 9465"/>
              <a:gd name="connsiteY33" fmla="*/ 3629 h 10000"/>
              <a:gd name="connsiteX34" fmla="*/ 2089 w 9465"/>
              <a:gd name="connsiteY34" fmla="*/ 3729 h 10000"/>
              <a:gd name="connsiteX35" fmla="*/ 1584 w 9465"/>
              <a:gd name="connsiteY35" fmla="*/ 8378 h 10000"/>
              <a:gd name="connsiteX36" fmla="*/ 1460 w 9465"/>
              <a:gd name="connsiteY36" fmla="*/ 9515 h 10000"/>
              <a:gd name="connsiteX37" fmla="*/ 1401 w 9465"/>
              <a:gd name="connsiteY37" fmla="*/ 9866 h 10000"/>
              <a:gd name="connsiteX38" fmla="*/ 1331 w 9465"/>
              <a:gd name="connsiteY38" fmla="*/ 10000 h 10000"/>
              <a:gd name="connsiteX39" fmla="*/ 1201 w 9465"/>
              <a:gd name="connsiteY39" fmla="*/ 9515 h 10000"/>
              <a:gd name="connsiteX40" fmla="*/ 1146 w 9465"/>
              <a:gd name="connsiteY40" fmla="*/ 8311 h 10000"/>
              <a:gd name="connsiteX41" fmla="*/ 1146 w 9465"/>
              <a:gd name="connsiteY41" fmla="*/ 1672 h 10000"/>
              <a:gd name="connsiteX42" fmla="*/ 1114 w 9465"/>
              <a:gd name="connsiteY42" fmla="*/ 953 h 10000"/>
              <a:gd name="connsiteX43" fmla="*/ 1036 w 9465"/>
              <a:gd name="connsiteY43" fmla="*/ 669 h 10000"/>
              <a:gd name="connsiteX44" fmla="*/ 994 w 9465"/>
              <a:gd name="connsiteY44" fmla="*/ 736 h 10000"/>
              <a:gd name="connsiteX45" fmla="*/ 959 w 9465"/>
              <a:gd name="connsiteY45" fmla="*/ 953 h 10000"/>
              <a:gd name="connsiteX46" fmla="*/ 834 w 9465"/>
              <a:gd name="connsiteY46" fmla="*/ 2090 h 10000"/>
              <a:gd name="connsiteX47" fmla="*/ 711 w 9465"/>
              <a:gd name="connsiteY47" fmla="*/ 3211 h 10000"/>
              <a:gd name="connsiteX48" fmla="*/ 682 w 9465"/>
              <a:gd name="connsiteY48" fmla="*/ 3428 h 10000"/>
              <a:gd name="connsiteX49" fmla="*/ 644 w 9465"/>
              <a:gd name="connsiteY49" fmla="*/ 3562 h 10000"/>
              <a:gd name="connsiteX50" fmla="*/ 640 w 9465"/>
              <a:gd name="connsiteY50" fmla="*/ 3562 h 10000"/>
              <a:gd name="connsiteX51" fmla="*/ 0 w 9465"/>
              <a:gd name="connsiteY51" fmla="*/ 3562 h 10000"/>
              <a:gd name="connsiteX52" fmla="*/ 0 w 9465"/>
              <a:gd name="connsiteY52" fmla="*/ 2893 h 10000"/>
              <a:gd name="connsiteX53" fmla="*/ 628 w 9465"/>
              <a:gd name="connsiteY53" fmla="*/ 2893 h 10000"/>
              <a:gd name="connsiteX54" fmla="*/ 645 w 9465"/>
              <a:gd name="connsiteY54" fmla="*/ 2843 h 10000"/>
              <a:gd name="connsiteX55" fmla="*/ 659 w 9465"/>
              <a:gd name="connsiteY55" fmla="*/ 2742 h 10000"/>
              <a:gd name="connsiteX56" fmla="*/ 782 w 9465"/>
              <a:gd name="connsiteY56" fmla="*/ 1605 h 10000"/>
              <a:gd name="connsiteX57" fmla="*/ 907 w 9465"/>
              <a:gd name="connsiteY57" fmla="*/ 485 h 10000"/>
              <a:gd name="connsiteX58" fmla="*/ 964 w 9465"/>
              <a:gd name="connsiteY58" fmla="*/ 134 h 10000"/>
              <a:gd name="connsiteX59" fmla="*/ 1036 w 9465"/>
              <a:gd name="connsiteY59" fmla="*/ 0 h 10000"/>
              <a:gd name="connsiteX60" fmla="*/ 1166 w 9465"/>
              <a:gd name="connsiteY60" fmla="*/ 485 h 10000"/>
              <a:gd name="connsiteX61" fmla="*/ 1219 w 9465"/>
              <a:gd name="connsiteY61" fmla="*/ 1672 h 10000"/>
              <a:gd name="connsiteX62" fmla="*/ 1219 w 9465"/>
              <a:gd name="connsiteY62" fmla="*/ 8311 h 10000"/>
              <a:gd name="connsiteX63" fmla="*/ 1252 w 9465"/>
              <a:gd name="connsiteY63" fmla="*/ 9030 h 10000"/>
              <a:gd name="connsiteX64" fmla="*/ 1331 w 9465"/>
              <a:gd name="connsiteY64" fmla="*/ 9331 h 10000"/>
              <a:gd name="connsiteX65" fmla="*/ 1371 w 9465"/>
              <a:gd name="connsiteY65" fmla="*/ 9247 h 10000"/>
              <a:gd name="connsiteX66" fmla="*/ 1406 w 9465"/>
              <a:gd name="connsiteY66" fmla="*/ 9030 h 10000"/>
              <a:gd name="connsiteX67" fmla="*/ 1531 w 9465"/>
              <a:gd name="connsiteY67" fmla="*/ 7910 h 10000"/>
              <a:gd name="connsiteX68" fmla="*/ 2039 w 9465"/>
              <a:gd name="connsiteY68" fmla="*/ 3261 h 10000"/>
              <a:gd name="connsiteX69" fmla="*/ 2068 w 9465"/>
              <a:gd name="connsiteY69" fmla="*/ 3043 h 10000"/>
              <a:gd name="connsiteX70" fmla="*/ 2106 w 9465"/>
              <a:gd name="connsiteY70" fmla="*/ 2910 h 10000"/>
              <a:gd name="connsiteX71" fmla="*/ 2110 w 9465"/>
              <a:gd name="connsiteY71" fmla="*/ 2893 h 10000"/>
              <a:gd name="connsiteX72" fmla="*/ 4719 w 9465"/>
              <a:gd name="connsiteY72" fmla="*/ 2893 h 10000"/>
              <a:gd name="connsiteX73" fmla="*/ 4734 w 9465"/>
              <a:gd name="connsiteY73" fmla="*/ 2843 h 10000"/>
              <a:gd name="connsiteX74" fmla="*/ 4748 w 9465"/>
              <a:gd name="connsiteY74" fmla="*/ 2742 h 10000"/>
              <a:gd name="connsiteX75" fmla="*/ 4873 w 9465"/>
              <a:gd name="connsiteY75" fmla="*/ 1605 h 10000"/>
              <a:gd name="connsiteX76" fmla="*/ 4996 w 9465"/>
              <a:gd name="connsiteY76" fmla="*/ 485 h 10000"/>
              <a:gd name="connsiteX77" fmla="*/ 5055 w 9465"/>
              <a:gd name="connsiteY77" fmla="*/ 134 h 10000"/>
              <a:gd name="connsiteX78" fmla="*/ 5126 w 9465"/>
              <a:gd name="connsiteY78" fmla="*/ 0 h 10000"/>
              <a:gd name="connsiteX79" fmla="*/ 5255 w 9465"/>
              <a:gd name="connsiteY79" fmla="*/ 485 h 10000"/>
              <a:gd name="connsiteX80" fmla="*/ 5308 w 9465"/>
              <a:gd name="connsiteY80" fmla="*/ 1672 h 10000"/>
              <a:gd name="connsiteX81" fmla="*/ 5308 w 9465"/>
              <a:gd name="connsiteY81" fmla="*/ 8311 h 10000"/>
              <a:gd name="connsiteX82" fmla="*/ 5340 w 9465"/>
              <a:gd name="connsiteY82" fmla="*/ 9030 h 10000"/>
              <a:gd name="connsiteX83" fmla="*/ 5418 w 9465"/>
              <a:gd name="connsiteY83" fmla="*/ 9331 h 10000"/>
              <a:gd name="connsiteX84" fmla="*/ 5460 w 9465"/>
              <a:gd name="connsiteY84" fmla="*/ 9247 h 10000"/>
              <a:gd name="connsiteX85" fmla="*/ 5497 w 9465"/>
              <a:gd name="connsiteY85" fmla="*/ 9030 h 10000"/>
              <a:gd name="connsiteX86" fmla="*/ 5621 w 9465"/>
              <a:gd name="connsiteY86" fmla="*/ 7910 h 10000"/>
              <a:gd name="connsiteX87" fmla="*/ 6128 w 9465"/>
              <a:gd name="connsiteY87" fmla="*/ 3261 h 10000"/>
              <a:gd name="connsiteX88" fmla="*/ 6159 w 9465"/>
              <a:gd name="connsiteY88" fmla="*/ 3043 h 10000"/>
              <a:gd name="connsiteX89" fmla="*/ 6195 w 9465"/>
              <a:gd name="connsiteY89" fmla="*/ 2910 h 10000"/>
              <a:gd name="connsiteX90" fmla="*/ 6201 w 9465"/>
              <a:gd name="connsiteY90" fmla="*/ 2893 h 10000"/>
              <a:gd name="connsiteX91" fmla="*/ 8510 w 9465"/>
              <a:gd name="connsiteY91" fmla="*/ 2893 h 10000"/>
              <a:gd name="connsiteX92" fmla="*/ 8525 w 9465"/>
              <a:gd name="connsiteY92" fmla="*/ 2843 h 10000"/>
              <a:gd name="connsiteX93" fmla="*/ 8540 w 9465"/>
              <a:gd name="connsiteY93" fmla="*/ 2742 h 10000"/>
              <a:gd name="connsiteX94" fmla="*/ 8662 w 9465"/>
              <a:gd name="connsiteY94" fmla="*/ 1605 h 10000"/>
              <a:gd name="connsiteX95" fmla="*/ 8787 w 9465"/>
              <a:gd name="connsiteY95" fmla="*/ 485 h 10000"/>
              <a:gd name="connsiteX96" fmla="*/ 8844 w 9465"/>
              <a:gd name="connsiteY96" fmla="*/ 134 h 10000"/>
              <a:gd name="connsiteX97" fmla="*/ 8915 w 9465"/>
              <a:gd name="connsiteY97" fmla="*/ 0 h 10000"/>
              <a:gd name="connsiteX98" fmla="*/ 9046 w 9465"/>
              <a:gd name="connsiteY98" fmla="*/ 485 h 10000"/>
              <a:gd name="connsiteX99" fmla="*/ 9100 w 9465"/>
              <a:gd name="connsiteY99" fmla="*/ 1672 h 10000"/>
              <a:gd name="connsiteX100" fmla="*/ 9100 w 9465"/>
              <a:gd name="connsiteY100" fmla="*/ 8311 h 10000"/>
              <a:gd name="connsiteX101" fmla="*/ 9132 w 9465"/>
              <a:gd name="connsiteY101" fmla="*/ 9030 h 10000"/>
              <a:gd name="connsiteX102" fmla="*/ 9209 w 9465"/>
              <a:gd name="connsiteY102" fmla="*/ 9331 h 10000"/>
              <a:gd name="connsiteX103" fmla="*/ 9253 w 9465"/>
              <a:gd name="connsiteY103" fmla="*/ 9247 h 10000"/>
              <a:gd name="connsiteX104" fmla="*/ 9288 w 9465"/>
              <a:gd name="connsiteY104" fmla="*/ 9030 h 10000"/>
              <a:gd name="connsiteX105" fmla="*/ 9411 w 9465"/>
              <a:gd name="connsiteY105" fmla="*/ 7910 h 10000"/>
              <a:gd name="connsiteX106" fmla="*/ 9463 w 9465"/>
              <a:gd name="connsiteY106" fmla="*/ 8378 h 10000"/>
              <a:gd name="connsiteX107" fmla="*/ 9338 w 9465"/>
              <a:gd name="connsiteY107" fmla="*/ 9515 h 10000"/>
              <a:gd name="connsiteX108" fmla="*/ 9281 w 9465"/>
              <a:gd name="connsiteY108" fmla="*/ 9866 h 10000"/>
              <a:gd name="connsiteX109" fmla="*/ 9209 w 9465"/>
              <a:gd name="connsiteY109" fmla="*/ 10000 h 10000"/>
              <a:gd name="connsiteX0" fmla="*/ 9730 w 9998"/>
              <a:gd name="connsiteY0" fmla="*/ 10000 h 10000"/>
              <a:gd name="connsiteX1" fmla="*/ 9592 w 9998"/>
              <a:gd name="connsiteY1" fmla="*/ 9515 h 10000"/>
              <a:gd name="connsiteX2" fmla="*/ 9537 w 9998"/>
              <a:gd name="connsiteY2" fmla="*/ 8311 h 10000"/>
              <a:gd name="connsiteX3" fmla="*/ 9537 w 9998"/>
              <a:gd name="connsiteY3" fmla="*/ 1672 h 10000"/>
              <a:gd name="connsiteX4" fmla="*/ 9502 w 9998"/>
              <a:gd name="connsiteY4" fmla="*/ 953 h 10000"/>
              <a:gd name="connsiteX5" fmla="*/ 9419 w 9998"/>
              <a:gd name="connsiteY5" fmla="*/ 669 h 10000"/>
              <a:gd name="connsiteX6" fmla="*/ 9375 w 9998"/>
              <a:gd name="connsiteY6" fmla="*/ 736 h 10000"/>
              <a:gd name="connsiteX7" fmla="*/ 9339 w 9998"/>
              <a:gd name="connsiteY7" fmla="*/ 953 h 10000"/>
              <a:gd name="connsiteX8" fmla="*/ 9207 w 9998"/>
              <a:gd name="connsiteY8" fmla="*/ 2090 h 10000"/>
              <a:gd name="connsiteX9" fmla="*/ 9077 w 9998"/>
              <a:gd name="connsiteY9" fmla="*/ 3211 h 10000"/>
              <a:gd name="connsiteX10" fmla="*/ 9044 w 9998"/>
              <a:gd name="connsiteY10" fmla="*/ 3428 h 10000"/>
              <a:gd name="connsiteX11" fmla="*/ 9006 w 9998"/>
              <a:gd name="connsiteY11" fmla="*/ 3562 h 10000"/>
              <a:gd name="connsiteX12" fmla="*/ 8999 w 9998"/>
              <a:gd name="connsiteY12" fmla="*/ 3562 h 10000"/>
              <a:gd name="connsiteX13" fmla="*/ 6561 w 9998"/>
              <a:gd name="connsiteY13" fmla="*/ 3562 h 10000"/>
              <a:gd name="connsiteX14" fmla="*/ 6544 w 9998"/>
              <a:gd name="connsiteY14" fmla="*/ 3629 h 10000"/>
              <a:gd name="connsiteX15" fmla="*/ 6527 w 9998"/>
              <a:gd name="connsiteY15" fmla="*/ 3729 h 10000"/>
              <a:gd name="connsiteX16" fmla="*/ 5993 w 9998"/>
              <a:gd name="connsiteY16" fmla="*/ 8378 h 10000"/>
              <a:gd name="connsiteX17" fmla="*/ 5863 w 9998"/>
              <a:gd name="connsiteY17" fmla="*/ 9515 h 10000"/>
              <a:gd name="connsiteX18" fmla="*/ 5800 w 9998"/>
              <a:gd name="connsiteY18" fmla="*/ 9866 h 10000"/>
              <a:gd name="connsiteX19" fmla="*/ 5724 w 9998"/>
              <a:gd name="connsiteY19" fmla="*/ 10000 h 10000"/>
              <a:gd name="connsiteX20" fmla="*/ 5589 w 9998"/>
              <a:gd name="connsiteY20" fmla="*/ 9515 h 10000"/>
              <a:gd name="connsiteX21" fmla="*/ 5531 w 9998"/>
              <a:gd name="connsiteY21" fmla="*/ 8311 h 10000"/>
              <a:gd name="connsiteX22" fmla="*/ 5531 w 9998"/>
              <a:gd name="connsiteY22" fmla="*/ 1672 h 10000"/>
              <a:gd name="connsiteX23" fmla="*/ 5496 w 9998"/>
              <a:gd name="connsiteY23" fmla="*/ 953 h 10000"/>
              <a:gd name="connsiteX24" fmla="*/ 5416 w 9998"/>
              <a:gd name="connsiteY24" fmla="*/ 669 h 10000"/>
              <a:gd name="connsiteX25" fmla="*/ 5370 w 9998"/>
              <a:gd name="connsiteY25" fmla="*/ 736 h 10000"/>
              <a:gd name="connsiteX26" fmla="*/ 5333 w 9998"/>
              <a:gd name="connsiteY26" fmla="*/ 953 h 10000"/>
              <a:gd name="connsiteX27" fmla="*/ 5201 w 9998"/>
              <a:gd name="connsiteY27" fmla="*/ 2090 h 10000"/>
              <a:gd name="connsiteX28" fmla="*/ 5071 w 9998"/>
              <a:gd name="connsiteY28" fmla="*/ 3211 h 10000"/>
              <a:gd name="connsiteX29" fmla="*/ 5041 w 9998"/>
              <a:gd name="connsiteY29" fmla="*/ 3428 h 10000"/>
              <a:gd name="connsiteX30" fmla="*/ 5001 w 9998"/>
              <a:gd name="connsiteY30" fmla="*/ 3562 h 10000"/>
              <a:gd name="connsiteX31" fmla="*/ 4996 w 9998"/>
              <a:gd name="connsiteY31" fmla="*/ 3562 h 10000"/>
              <a:gd name="connsiteX32" fmla="*/ 2241 w 9998"/>
              <a:gd name="connsiteY32" fmla="*/ 3562 h 10000"/>
              <a:gd name="connsiteX33" fmla="*/ 2224 w 9998"/>
              <a:gd name="connsiteY33" fmla="*/ 3629 h 10000"/>
              <a:gd name="connsiteX34" fmla="*/ 2207 w 9998"/>
              <a:gd name="connsiteY34" fmla="*/ 3729 h 10000"/>
              <a:gd name="connsiteX35" fmla="*/ 1674 w 9998"/>
              <a:gd name="connsiteY35" fmla="*/ 8378 h 10000"/>
              <a:gd name="connsiteX36" fmla="*/ 1543 w 9998"/>
              <a:gd name="connsiteY36" fmla="*/ 9515 h 10000"/>
              <a:gd name="connsiteX37" fmla="*/ 1480 w 9998"/>
              <a:gd name="connsiteY37" fmla="*/ 9866 h 10000"/>
              <a:gd name="connsiteX38" fmla="*/ 1406 w 9998"/>
              <a:gd name="connsiteY38" fmla="*/ 10000 h 10000"/>
              <a:gd name="connsiteX39" fmla="*/ 1269 w 9998"/>
              <a:gd name="connsiteY39" fmla="*/ 9515 h 10000"/>
              <a:gd name="connsiteX40" fmla="*/ 1211 w 9998"/>
              <a:gd name="connsiteY40" fmla="*/ 8311 h 10000"/>
              <a:gd name="connsiteX41" fmla="*/ 1211 w 9998"/>
              <a:gd name="connsiteY41" fmla="*/ 1672 h 10000"/>
              <a:gd name="connsiteX42" fmla="*/ 1177 w 9998"/>
              <a:gd name="connsiteY42" fmla="*/ 953 h 10000"/>
              <a:gd name="connsiteX43" fmla="*/ 1095 w 9998"/>
              <a:gd name="connsiteY43" fmla="*/ 669 h 10000"/>
              <a:gd name="connsiteX44" fmla="*/ 1050 w 9998"/>
              <a:gd name="connsiteY44" fmla="*/ 736 h 10000"/>
              <a:gd name="connsiteX45" fmla="*/ 1013 w 9998"/>
              <a:gd name="connsiteY45" fmla="*/ 953 h 10000"/>
              <a:gd name="connsiteX46" fmla="*/ 881 w 9998"/>
              <a:gd name="connsiteY46" fmla="*/ 2090 h 10000"/>
              <a:gd name="connsiteX47" fmla="*/ 751 w 9998"/>
              <a:gd name="connsiteY47" fmla="*/ 3211 h 10000"/>
              <a:gd name="connsiteX48" fmla="*/ 721 w 9998"/>
              <a:gd name="connsiteY48" fmla="*/ 3428 h 10000"/>
              <a:gd name="connsiteX49" fmla="*/ 680 w 9998"/>
              <a:gd name="connsiteY49" fmla="*/ 3562 h 10000"/>
              <a:gd name="connsiteX50" fmla="*/ 676 w 9998"/>
              <a:gd name="connsiteY50" fmla="*/ 3562 h 10000"/>
              <a:gd name="connsiteX51" fmla="*/ 0 w 9998"/>
              <a:gd name="connsiteY51" fmla="*/ 3562 h 10000"/>
              <a:gd name="connsiteX52" fmla="*/ 0 w 9998"/>
              <a:gd name="connsiteY52" fmla="*/ 2893 h 10000"/>
              <a:gd name="connsiteX53" fmla="*/ 663 w 9998"/>
              <a:gd name="connsiteY53" fmla="*/ 2893 h 10000"/>
              <a:gd name="connsiteX54" fmla="*/ 681 w 9998"/>
              <a:gd name="connsiteY54" fmla="*/ 2843 h 10000"/>
              <a:gd name="connsiteX55" fmla="*/ 696 w 9998"/>
              <a:gd name="connsiteY55" fmla="*/ 2742 h 10000"/>
              <a:gd name="connsiteX56" fmla="*/ 826 w 9998"/>
              <a:gd name="connsiteY56" fmla="*/ 1605 h 10000"/>
              <a:gd name="connsiteX57" fmla="*/ 958 w 9998"/>
              <a:gd name="connsiteY57" fmla="*/ 485 h 10000"/>
              <a:gd name="connsiteX58" fmla="*/ 1018 w 9998"/>
              <a:gd name="connsiteY58" fmla="*/ 134 h 10000"/>
              <a:gd name="connsiteX59" fmla="*/ 1095 w 9998"/>
              <a:gd name="connsiteY59" fmla="*/ 0 h 10000"/>
              <a:gd name="connsiteX60" fmla="*/ 1232 w 9998"/>
              <a:gd name="connsiteY60" fmla="*/ 485 h 10000"/>
              <a:gd name="connsiteX61" fmla="*/ 1288 w 9998"/>
              <a:gd name="connsiteY61" fmla="*/ 1672 h 10000"/>
              <a:gd name="connsiteX62" fmla="*/ 1288 w 9998"/>
              <a:gd name="connsiteY62" fmla="*/ 8311 h 10000"/>
              <a:gd name="connsiteX63" fmla="*/ 1323 w 9998"/>
              <a:gd name="connsiteY63" fmla="*/ 9030 h 10000"/>
              <a:gd name="connsiteX64" fmla="*/ 1406 w 9998"/>
              <a:gd name="connsiteY64" fmla="*/ 9331 h 10000"/>
              <a:gd name="connsiteX65" fmla="*/ 1448 w 9998"/>
              <a:gd name="connsiteY65" fmla="*/ 9247 h 10000"/>
              <a:gd name="connsiteX66" fmla="*/ 1485 w 9998"/>
              <a:gd name="connsiteY66" fmla="*/ 9030 h 10000"/>
              <a:gd name="connsiteX67" fmla="*/ 1618 w 9998"/>
              <a:gd name="connsiteY67" fmla="*/ 7910 h 10000"/>
              <a:gd name="connsiteX68" fmla="*/ 2154 w 9998"/>
              <a:gd name="connsiteY68" fmla="*/ 3261 h 10000"/>
              <a:gd name="connsiteX69" fmla="*/ 2185 w 9998"/>
              <a:gd name="connsiteY69" fmla="*/ 3043 h 10000"/>
              <a:gd name="connsiteX70" fmla="*/ 2225 w 9998"/>
              <a:gd name="connsiteY70" fmla="*/ 2910 h 10000"/>
              <a:gd name="connsiteX71" fmla="*/ 2229 w 9998"/>
              <a:gd name="connsiteY71" fmla="*/ 2893 h 10000"/>
              <a:gd name="connsiteX72" fmla="*/ 4986 w 9998"/>
              <a:gd name="connsiteY72" fmla="*/ 2893 h 10000"/>
              <a:gd name="connsiteX73" fmla="*/ 5002 w 9998"/>
              <a:gd name="connsiteY73" fmla="*/ 2843 h 10000"/>
              <a:gd name="connsiteX74" fmla="*/ 5016 w 9998"/>
              <a:gd name="connsiteY74" fmla="*/ 2742 h 10000"/>
              <a:gd name="connsiteX75" fmla="*/ 5148 w 9998"/>
              <a:gd name="connsiteY75" fmla="*/ 1605 h 10000"/>
              <a:gd name="connsiteX76" fmla="*/ 5278 w 9998"/>
              <a:gd name="connsiteY76" fmla="*/ 485 h 10000"/>
              <a:gd name="connsiteX77" fmla="*/ 5341 w 9998"/>
              <a:gd name="connsiteY77" fmla="*/ 134 h 10000"/>
              <a:gd name="connsiteX78" fmla="*/ 5416 w 9998"/>
              <a:gd name="connsiteY78" fmla="*/ 0 h 10000"/>
              <a:gd name="connsiteX79" fmla="*/ 5552 w 9998"/>
              <a:gd name="connsiteY79" fmla="*/ 485 h 10000"/>
              <a:gd name="connsiteX80" fmla="*/ 5608 w 9998"/>
              <a:gd name="connsiteY80" fmla="*/ 1672 h 10000"/>
              <a:gd name="connsiteX81" fmla="*/ 5608 w 9998"/>
              <a:gd name="connsiteY81" fmla="*/ 8311 h 10000"/>
              <a:gd name="connsiteX82" fmla="*/ 5642 w 9998"/>
              <a:gd name="connsiteY82" fmla="*/ 9030 h 10000"/>
              <a:gd name="connsiteX83" fmla="*/ 5724 w 9998"/>
              <a:gd name="connsiteY83" fmla="*/ 9331 h 10000"/>
              <a:gd name="connsiteX84" fmla="*/ 5769 w 9998"/>
              <a:gd name="connsiteY84" fmla="*/ 9247 h 10000"/>
              <a:gd name="connsiteX85" fmla="*/ 5808 w 9998"/>
              <a:gd name="connsiteY85" fmla="*/ 9030 h 10000"/>
              <a:gd name="connsiteX86" fmla="*/ 5939 w 9998"/>
              <a:gd name="connsiteY86" fmla="*/ 7910 h 10000"/>
              <a:gd name="connsiteX87" fmla="*/ 6474 w 9998"/>
              <a:gd name="connsiteY87" fmla="*/ 3261 h 10000"/>
              <a:gd name="connsiteX88" fmla="*/ 6507 w 9998"/>
              <a:gd name="connsiteY88" fmla="*/ 3043 h 10000"/>
              <a:gd name="connsiteX89" fmla="*/ 6545 w 9998"/>
              <a:gd name="connsiteY89" fmla="*/ 2910 h 10000"/>
              <a:gd name="connsiteX90" fmla="*/ 6552 w 9998"/>
              <a:gd name="connsiteY90" fmla="*/ 2893 h 10000"/>
              <a:gd name="connsiteX91" fmla="*/ 8991 w 9998"/>
              <a:gd name="connsiteY91" fmla="*/ 2893 h 10000"/>
              <a:gd name="connsiteX92" fmla="*/ 9007 w 9998"/>
              <a:gd name="connsiteY92" fmla="*/ 2843 h 10000"/>
              <a:gd name="connsiteX93" fmla="*/ 9023 w 9998"/>
              <a:gd name="connsiteY93" fmla="*/ 2742 h 10000"/>
              <a:gd name="connsiteX94" fmla="*/ 9152 w 9998"/>
              <a:gd name="connsiteY94" fmla="*/ 1605 h 10000"/>
              <a:gd name="connsiteX95" fmla="*/ 9284 w 9998"/>
              <a:gd name="connsiteY95" fmla="*/ 485 h 10000"/>
              <a:gd name="connsiteX96" fmla="*/ 9344 w 9998"/>
              <a:gd name="connsiteY96" fmla="*/ 134 h 10000"/>
              <a:gd name="connsiteX97" fmla="*/ 9419 w 9998"/>
              <a:gd name="connsiteY97" fmla="*/ 0 h 10000"/>
              <a:gd name="connsiteX98" fmla="*/ 9557 w 9998"/>
              <a:gd name="connsiteY98" fmla="*/ 485 h 10000"/>
              <a:gd name="connsiteX99" fmla="*/ 9614 w 9998"/>
              <a:gd name="connsiteY99" fmla="*/ 1672 h 10000"/>
              <a:gd name="connsiteX100" fmla="*/ 9614 w 9998"/>
              <a:gd name="connsiteY100" fmla="*/ 8311 h 10000"/>
              <a:gd name="connsiteX101" fmla="*/ 9648 w 9998"/>
              <a:gd name="connsiteY101" fmla="*/ 9030 h 10000"/>
              <a:gd name="connsiteX102" fmla="*/ 9730 w 9998"/>
              <a:gd name="connsiteY102" fmla="*/ 9331 h 10000"/>
              <a:gd name="connsiteX103" fmla="*/ 9776 w 9998"/>
              <a:gd name="connsiteY103" fmla="*/ 9247 h 10000"/>
              <a:gd name="connsiteX104" fmla="*/ 9813 w 9998"/>
              <a:gd name="connsiteY104" fmla="*/ 9030 h 10000"/>
              <a:gd name="connsiteX105" fmla="*/ 9998 w 9998"/>
              <a:gd name="connsiteY105" fmla="*/ 8378 h 10000"/>
              <a:gd name="connsiteX106" fmla="*/ 9866 w 9998"/>
              <a:gd name="connsiteY106" fmla="*/ 9515 h 10000"/>
              <a:gd name="connsiteX107" fmla="*/ 9806 w 9998"/>
              <a:gd name="connsiteY107" fmla="*/ 9866 h 10000"/>
              <a:gd name="connsiteX108" fmla="*/ 9730 w 9998"/>
              <a:gd name="connsiteY108" fmla="*/ 10000 h 10000"/>
              <a:gd name="connsiteX0" fmla="*/ 9732 w 9868"/>
              <a:gd name="connsiteY0" fmla="*/ 10000 h 10000"/>
              <a:gd name="connsiteX1" fmla="*/ 9594 w 9868"/>
              <a:gd name="connsiteY1" fmla="*/ 9515 h 10000"/>
              <a:gd name="connsiteX2" fmla="*/ 9539 w 9868"/>
              <a:gd name="connsiteY2" fmla="*/ 8311 h 10000"/>
              <a:gd name="connsiteX3" fmla="*/ 9539 w 9868"/>
              <a:gd name="connsiteY3" fmla="*/ 1672 h 10000"/>
              <a:gd name="connsiteX4" fmla="*/ 9504 w 9868"/>
              <a:gd name="connsiteY4" fmla="*/ 953 h 10000"/>
              <a:gd name="connsiteX5" fmla="*/ 9421 w 9868"/>
              <a:gd name="connsiteY5" fmla="*/ 669 h 10000"/>
              <a:gd name="connsiteX6" fmla="*/ 9377 w 9868"/>
              <a:gd name="connsiteY6" fmla="*/ 736 h 10000"/>
              <a:gd name="connsiteX7" fmla="*/ 9341 w 9868"/>
              <a:gd name="connsiteY7" fmla="*/ 953 h 10000"/>
              <a:gd name="connsiteX8" fmla="*/ 9209 w 9868"/>
              <a:gd name="connsiteY8" fmla="*/ 2090 h 10000"/>
              <a:gd name="connsiteX9" fmla="*/ 9079 w 9868"/>
              <a:gd name="connsiteY9" fmla="*/ 3211 h 10000"/>
              <a:gd name="connsiteX10" fmla="*/ 9046 w 9868"/>
              <a:gd name="connsiteY10" fmla="*/ 3428 h 10000"/>
              <a:gd name="connsiteX11" fmla="*/ 9008 w 9868"/>
              <a:gd name="connsiteY11" fmla="*/ 3562 h 10000"/>
              <a:gd name="connsiteX12" fmla="*/ 9001 w 9868"/>
              <a:gd name="connsiteY12" fmla="*/ 3562 h 10000"/>
              <a:gd name="connsiteX13" fmla="*/ 6562 w 9868"/>
              <a:gd name="connsiteY13" fmla="*/ 3562 h 10000"/>
              <a:gd name="connsiteX14" fmla="*/ 6545 w 9868"/>
              <a:gd name="connsiteY14" fmla="*/ 3629 h 10000"/>
              <a:gd name="connsiteX15" fmla="*/ 6528 w 9868"/>
              <a:gd name="connsiteY15" fmla="*/ 3729 h 10000"/>
              <a:gd name="connsiteX16" fmla="*/ 5994 w 9868"/>
              <a:gd name="connsiteY16" fmla="*/ 8378 h 10000"/>
              <a:gd name="connsiteX17" fmla="*/ 5864 w 9868"/>
              <a:gd name="connsiteY17" fmla="*/ 9515 h 10000"/>
              <a:gd name="connsiteX18" fmla="*/ 5801 w 9868"/>
              <a:gd name="connsiteY18" fmla="*/ 9866 h 10000"/>
              <a:gd name="connsiteX19" fmla="*/ 5725 w 9868"/>
              <a:gd name="connsiteY19" fmla="*/ 10000 h 10000"/>
              <a:gd name="connsiteX20" fmla="*/ 5590 w 9868"/>
              <a:gd name="connsiteY20" fmla="*/ 9515 h 10000"/>
              <a:gd name="connsiteX21" fmla="*/ 5532 w 9868"/>
              <a:gd name="connsiteY21" fmla="*/ 8311 h 10000"/>
              <a:gd name="connsiteX22" fmla="*/ 5532 w 9868"/>
              <a:gd name="connsiteY22" fmla="*/ 1672 h 10000"/>
              <a:gd name="connsiteX23" fmla="*/ 5497 w 9868"/>
              <a:gd name="connsiteY23" fmla="*/ 953 h 10000"/>
              <a:gd name="connsiteX24" fmla="*/ 5417 w 9868"/>
              <a:gd name="connsiteY24" fmla="*/ 669 h 10000"/>
              <a:gd name="connsiteX25" fmla="*/ 5371 w 9868"/>
              <a:gd name="connsiteY25" fmla="*/ 736 h 10000"/>
              <a:gd name="connsiteX26" fmla="*/ 5334 w 9868"/>
              <a:gd name="connsiteY26" fmla="*/ 953 h 10000"/>
              <a:gd name="connsiteX27" fmla="*/ 5202 w 9868"/>
              <a:gd name="connsiteY27" fmla="*/ 2090 h 10000"/>
              <a:gd name="connsiteX28" fmla="*/ 5072 w 9868"/>
              <a:gd name="connsiteY28" fmla="*/ 3211 h 10000"/>
              <a:gd name="connsiteX29" fmla="*/ 5042 w 9868"/>
              <a:gd name="connsiteY29" fmla="*/ 3428 h 10000"/>
              <a:gd name="connsiteX30" fmla="*/ 5002 w 9868"/>
              <a:gd name="connsiteY30" fmla="*/ 3562 h 10000"/>
              <a:gd name="connsiteX31" fmla="*/ 4997 w 9868"/>
              <a:gd name="connsiteY31" fmla="*/ 3562 h 10000"/>
              <a:gd name="connsiteX32" fmla="*/ 2241 w 9868"/>
              <a:gd name="connsiteY32" fmla="*/ 3562 h 10000"/>
              <a:gd name="connsiteX33" fmla="*/ 2224 w 9868"/>
              <a:gd name="connsiteY33" fmla="*/ 3629 h 10000"/>
              <a:gd name="connsiteX34" fmla="*/ 2207 w 9868"/>
              <a:gd name="connsiteY34" fmla="*/ 3729 h 10000"/>
              <a:gd name="connsiteX35" fmla="*/ 1674 w 9868"/>
              <a:gd name="connsiteY35" fmla="*/ 8378 h 10000"/>
              <a:gd name="connsiteX36" fmla="*/ 1543 w 9868"/>
              <a:gd name="connsiteY36" fmla="*/ 9515 h 10000"/>
              <a:gd name="connsiteX37" fmla="*/ 1480 w 9868"/>
              <a:gd name="connsiteY37" fmla="*/ 9866 h 10000"/>
              <a:gd name="connsiteX38" fmla="*/ 1406 w 9868"/>
              <a:gd name="connsiteY38" fmla="*/ 10000 h 10000"/>
              <a:gd name="connsiteX39" fmla="*/ 1269 w 9868"/>
              <a:gd name="connsiteY39" fmla="*/ 9515 h 10000"/>
              <a:gd name="connsiteX40" fmla="*/ 1211 w 9868"/>
              <a:gd name="connsiteY40" fmla="*/ 8311 h 10000"/>
              <a:gd name="connsiteX41" fmla="*/ 1211 w 9868"/>
              <a:gd name="connsiteY41" fmla="*/ 1672 h 10000"/>
              <a:gd name="connsiteX42" fmla="*/ 1177 w 9868"/>
              <a:gd name="connsiteY42" fmla="*/ 953 h 10000"/>
              <a:gd name="connsiteX43" fmla="*/ 1095 w 9868"/>
              <a:gd name="connsiteY43" fmla="*/ 669 h 10000"/>
              <a:gd name="connsiteX44" fmla="*/ 1050 w 9868"/>
              <a:gd name="connsiteY44" fmla="*/ 736 h 10000"/>
              <a:gd name="connsiteX45" fmla="*/ 1013 w 9868"/>
              <a:gd name="connsiteY45" fmla="*/ 953 h 10000"/>
              <a:gd name="connsiteX46" fmla="*/ 881 w 9868"/>
              <a:gd name="connsiteY46" fmla="*/ 2090 h 10000"/>
              <a:gd name="connsiteX47" fmla="*/ 751 w 9868"/>
              <a:gd name="connsiteY47" fmla="*/ 3211 h 10000"/>
              <a:gd name="connsiteX48" fmla="*/ 721 w 9868"/>
              <a:gd name="connsiteY48" fmla="*/ 3428 h 10000"/>
              <a:gd name="connsiteX49" fmla="*/ 680 w 9868"/>
              <a:gd name="connsiteY49" fmla="*/ 3562 h 10000"/>
              <a:gd name="connsiteX50" fmla="*/ 676 w 9868"/>
              <a:gd name="connsiteY50" fmla="*/ 3562 h 10000"/>
              <a:gd name="connsiteX51" fmla="*/ 0 w 9868"/>
              <a:gd name="connsiteY51" fmla="*/ 3562 h 10000"/>
              <a:gd name="connsiteX52" fmla="*/ 0 w 9868"/>
              <a:gd name="connsiteY52" fmla="*/ 2893 h 10000"/>
              <a:gd name="connsiteX53" fmla="*/ 663 w 9868"/>
              <a:gd name="connsiteY53" fmla="*/ 2893 h 10000"/>
              <a:gd name="connsiteX54" fmla="*/ 681 w 9868"/>
              <a:gd name="connsiteY54" fmla="*/ 2843 h 10000"/>
              <a:gd name="connsiteX55" fmla="*/ 696 w 9868"/>
              <a:gd name="connsiteY55" fmla="*/ 2742 h 10000"/>
              <a:gd name="connsiteX56" fmla="*/ 826 w 9868"/>
              <a:gd name="connsiteY56" fmla="*/ 1605 h 10000"/>
              <a:gd name="connsiteX57" fmla="*/ 958 w 9868"/>
              <a:gd name="connsiteY57" fmla="*/ 485 h 10000"/>
              <a:gd name="connsiteX58" fmla="*/ 1018 w 9868"/>
              <a:gd name="connsiteY58" fmla="*/ 134 h 10000"/>
              <a:gd name="connsiteX59" fmla="*/ 1095 w 9868"/>
              <a:gd name="connsiteY59" fmla="*/ 0 h 10000"/>
              <a:gd name="connsiteX60" fmla="*/ 1232 w 9868"/>
              <a:gd name="connsiteY60" fmla="*/ 485 h 10000"/>
              <a:gd name="connsiteX61" fmla="*/ 1288 w 9868"/>
              <a:gd name="connsiteY61" fmla="*/ 1672 h 10000"/>
              <a:gd name="connsiteX62" fmla="*/ 1288 w 9868"/>
              <a:gd name="connsiteY62" fmla="*/ 8311 h 10000"/>
              <a:gd name="connsiteX63" fmla="*/ 1323 w 9868"/>
              <a:gd name="connsiteY63" fmla="*/ 9030 h 10000"/>
              <a:gd name="connsiteX64" fmla="*/ 1406 w 9868"/>
              <a:gd name="connsiteY64" fmla="*/ 9331 h 10000"/>
              <a:gd name="connsiteX65" fmla="*/ 1448 w 9868"/>
              <a:gd name="connsiteY65" fmla="*/ 9247 h 10000"/>
              <a:gd name="connsiteX66" fmla="*/ 1485 w 9868"/>
              <a:gd name="connsiteY66" fmla="*/ 9030 h 10000"/>
              <a:gd name="connsiteX67" fmla="*/ 1618 w 9868"/>
              <a:gd name="connsiteY67" fmla="*/ 7910 h 10000"/>
              <a:gd name="connsiteX68" fmla="*/ 2154 w 9868"/>
              <a:gd name="connsiteY68" fmla="*/ 3261 h 10000"/>
              <a:gd name="connsiteX69" fmla="*/ 2185 w 9868"/>
              <a:gd name="connsiteY69" fmla="*/ 3043 h 10000"/>
              <a:gd name="connsiteX70" fmla="*/ 2225 w 9868"/>
              <a:gd name="connsiteY70" fmla="*/ 2910 h 10000"/>
              <a:gd name="connsiteX71" fmla="*/ 2229 w 9868"/>
              <a:gd name="connsiteY71" fmla="*/ 2893 h 10000"/>
              <a:gd name="connsiteX72" fmla="*/ 4987 w 9868"/>
              <a:gd name="connsiteY72" fmla="*/ 2893 h 10000"/>
              <a:gd name="connsiteX73" fmla="*/ 5003 w 9868"/>
              <a:gd name="connsiteY73" fmla="*/ 2843 h 10000"/>
              <a:gd name="connsiteX74" fmla="*/ 5017 w 9868"/>
              <a:gd name="connsiteY74" fmla="*/ 2742 h 10000"/>
              <a:gd name="connsiteX75" fmla="*/ 5149 w 9868"/>
              <a:gd name="connsiteY75" fmla="*/ 1605 h 10000"/>
              <a:gd name="connsiteX76" fmla="*/ 5279 w 9868"/>
              <a:gd name="connsiteY76" fmla="*/ 485 h 10000"/>
              <a:gd name="connsiteX77" fmla="*/ 5342 w 9868"/>
              <a:gd name="connsiteY77" fmla="*/ 134 h 10000"/>
              <a:gd name="connsiteX78" fmla="*/ 5417 w 9868"/>
              <a:gd name="connsiteY78" fmla="*/ 0 h 10000"/>
              <a:gd name="connsiteX79" fmla="*/ 5553 w 9868"/>
              <a:gd name="connsiteY79" fmla="*/ 485 h 10000"/>
              <a:gd name="connsiteX80" fmla="*/ 5609 w 9868"/>
              <a:gd name="connsiteY80" fmla="*/ 1672 h 10000"/>
              <a:gd name="connsiteX81" fmla="*/ 5609 w 9868"/>
              <a:gd name="connsiteY81" fmla="*/ 8311 h 10000"/>
              <a:gd name="connsiteX82" fmla="*/ 5643 w 9868"/>
              <a:gd name="connsiteY82" fmla="*/ 9030 h 10000"/>
              <a:gd name="connsiteX83" fmla="*/ 5725 w 9868"/>
              <a:gd name="connsiteY83" fmla="*/ 9331 h 10000"/>
              <a:gd name="connsiteX84" fmla="*/ 5770 w 9868"/>
              <a:gd name="connsiteY84" fmla="*/ 9247 h 10000"/>
              <a:gd name="connsiteX85" fmla="*/ 5809 w 9868"/>
              <a:gd name="connsiteY85" fmla="*/ 9030 h 10000"/>
              <a:gd name="connsiteX86" fmla="*/ 5940 w 9868"/>
              <a:gd name="connsiteY86" fmla="*/ 7910 h 10000"/>
              <a:gd name="connsiteX87" fmla="*/ 6475 w 9868"/>
              <a:gd name="connsiteY87" fmla="*/ 3261 h 10000"/>
              <a:gd name="connsiteX88" fmla="*/ 6508 w 9868"/>
              <a:gd name="connsiteY88" fmla="*/ 3043 h 10000"/>
              <a:gd name="connsiteX89" fmla="*/ 6546 w 9868"/>
              <a:gd name="connsiteY89" fmla="*/ 2910 h 10000"/>
              <a:gd name="connsiteX90" fmla="*/ 6553 w 9868"/>
              <a:gd name="connsiteY90" fmla="*/ 2893 h 10000"/>
              <a:gd name="connsiteX91" fmla="*/ 8993 w 9868"/>
              <a:gd name="connsiteY91" fmla="*/ 2893 h 10000"/>
              <a:gd name="connsiteX92" fmla="*/ 9009 w 9868"/>
              <a:gd name="connsiteY92" fmla="*/ 2843 h 10000"/>
              <a:gd name="connsiteX93" fmla="*/ 9025 w 9868"/>
              <a:gd name="connsiteY93" fmla="*/ 2742 h 10000"/>
              <a:gd name="connsiteX94" fmla="*/ 9154 w 9868"/>
              <a:gd name="connsiteY94" fmla="*/ 1605 h 10000"/>
              <a:gd name="connsiteX95" fmla="*/ 9286 w 9868"/>
              <a:gd name="connsiteY95" fmla="*/ 485 h 10000"/>
              <a:gd name="connsiteX96" fmla="*/ 9346 w 9868"/>
              <a:gd name="connsiteY96" fmla="*/ 134 h 10000"/>
              <a:gd name="connsiteX97" fmla="*/ 9421 w 9868"/>
              <a:gd name="connsiteY97" fmla="*/ 0 h 10000"/>
              <a:gd name="connsiteX98" fmla="*/ 9559 w 9868"/>
              <a:gd name="connsiteY98" fmla="*/ 485 h 10000"/>
              <a:gd name="connsiteX99" fmla="*/ 9616 w 9868"/>
              <a:gd name="connsiteY99" fmla="*/ 1672 h 10000"/>
              <a:gd name="connsiteX100" fmla="*/ 9616 w 9868"/>
              <a:gd name="connsiteY100" fmla="*/ 8311 h 10000"/>
              <a:gd name="connsiteX101" fmla="*/ 9650 w 9868"/>
              <a:gd name="connsiteY101" fmla="*/ 9030 h 10000"/>
              <a:gd name="connsiteX102" fmla="*/ 9732 w 9868"/>
              <a:gd name="connsiteY102" fmla="*/ 9331 h 10000"/>
              <a:gd name="connsiteX103" fmla="*/ 9778 w 9868"/>
              <a:gd name="connsiteY103" fmla="*/ 9247 h 10000"/>
              <a:gd name="connsiteX104" fmla="*/ 9815 w 9868"/>
              <a:gd name="connsiteY104" fmla="*/ 9030 h 10000"/>
              <a:gd name="connsiteX105" fmla="*/ 9868 w 9868"/>
              <a:gd name="connsiteY105" fmla="*/ 9515 h 10000"/>
              <a:gd name="connsiteX106" fmla="*/ 9808 w 9868"/>
              <a:gd name="connsiteY106" fmla="*/ 9866 h 10000"/>
              <a:gd name="connsiteX107" fmla="*/ 9732 w 9868"/>
              <a:gd name="connsiteY107" fmla="*/ 10000 h 10000"/>
              <a:gd name="connsiteX0" fmla="*/ 9862 w 9949"/>
              <a:gd name="connsiteY0" fmla="*/ 10000 h 10000"/>
              <a:gd name="connsiteX1" fmla="*/ 9722 w 9949"/>
              <a:gd name="connsiteY1" fmla="*/ 9515 h 10000"/>
              <a:gd name="connsiteX2" fmla="*/ 9667 w 9949"/>
              <a:gd name="connsiteY2" fmla="*/ 8311 h 10000"/>
              <a:gd name="connsiteX3" fmla="*/ 9667 w 9949"/>
              <a:gd name="connsiteY3" fmla="*/ 1672 h 10000"/>
              <a:gd name="connsiteX4" fmla="*/ 9631 w 9949"/>
              <a:gd name="connsiteY4" fmla="*/ 953 h 10000"/>
              <a:gd name="connsiteX5" fmla="*/ 9547 w 9949"/>
              <a:gd name="connsiteY5" fmla="*/ 669 h 10000"/>
              <a:gd name="connsiteX6" fmla="*/ 9502 w 9949"/>
              <a:gd name="connsiteY6" fmla="*/ 736 h 10000"/>
              <a:gd name="connsiteX7" fmla="*/ 9466 w 9949"/>
              <a:gd name="connsiteY7" fmla="*/ 953 h 10000"/>
              <a:gd name="connsiteX8" fmla="*/ 9332 w 9949"/>
              <a:gd name="connsiteY8" fmla="*/ 2090 h 10000"/>
              <a:gd name="connsiteX9" fmla="*/ 9200 w 9949"/>
              <a:gd name="connsiteY9" fmla="*/ 3211 h 10000"/>
              <a:gd name="connsiteX10" fmla="*/ 9167 w 9949"/>
              <a:gd name="connsiteY10" fmla="*/ 3428 h 10000"/>
              <a:gd name="connsiteX11" fmla="*/ 9128 w 9949"/>
              <a:gd name="connsiteY11" fmla="*/ 3562 h 10000"/>
              <a:gd name="connsiteX12" fmla="*/ 9121 w 9949"/>
              <a:gd name="connsiteY12" fmla="*/ 3562 h 10000"/>
              <a:gd name="connsiteX13" fmla="*/ 6650 w 9949"/>
              <a:gd name="connsiteY13" fmla="*/ 3562 h 10000"/>
              <a:gd name="connsiteX14" fmla="*/ 6633 w 9949"/>
              <a:gd name="connsiteY14" fmla="*/ 3629 h 10000"/>
              <a:gd name="connsiteX15" fmla="*/ 6615 w 9949"/>
              <a:gd name="connsiteY15" fmla="*/ 3729 h 10000"/>
              <a:gd name="connsiteX16" fmla="*/ 6074 w 9949"/>
              <a:gd name="connsiteY16" fmla="*/ 8378 h 10000"/>
              <a:gd name="connsiteX17" fmla="*/ 5942 w 9949"/>
              <a:gd name="connsiteY17" fmla="*/ 9515 h 10000"/>
              <a:gd name="connsiteX18" fmla="*/ 5879 w 9949"/>
              <a:gd name="connsiteY18" fmla="*/ 9866 h 10000"/>
              <a:gd name="connsiteX19" fmla="*/ 5802 w 9949"/>
              <a:gd name="connsiteY19" fmla="*/ 10000 h 10000"/>
              <a:gd name="connsiteX20" fmla="*/ 5665 w 9949"/>
              <a:gd name="connsiteY20" fmla="*/ 9515 h 10000"/>
              <a:gd name="connsiteX21" fmla="*/ 5606 w 9949"/>
              <a:gd name="connsiteY21" fmla="*/ 8311 h 10000"/>
              <a:gd name="connsiteX22" fmla="*/ 5606 w 9949"/>
              <a:gd name="connsiteY22" fmla="*/ 1672 h 10000"/>
              <a:gd name="connsiteX23" fmla="*/ 5571 w 9949"/>
              <a:gd name="connsiteY23" fmla="*/ 953 h 10000"/>
              <a:gd name="connsiteX24" fmla="*/ 5489 w 9949"/>
              <a:gd name="connsiteY24" fmla="*/ 669 h 10000"/>
              <a:gd name="connsiteX25" fmla="*/ 5443 w 9949"/>
              <a:gd name="connsiteY25" fmla="*/ 736 h 10000"/>
              <a:gd name="connsiteX26" fmla="*/ 5405 w 9949"/>
              <a:gd name="connsiteY26" fmla="*/ 953 h 10000"/>
              <a:gd name="connsiteX27" fmla="*/ 5272 w 9949"/>
              <a:gd name="connsiteY27" fmla="*/ 2090 h 10000"/>
              <a:gd name="connsiteX28" fmla="*/ 5140 w 9949"/>
              <a:gd name="connsiteY28" fmla="*/ 3211 h 10000"/>
              <a:gd name="connsiteX29" fmla="*/ 5109 w 9949"/>
              <a:gd name="connsiteY29" fmla="*/ 3428 h 10000"/>
              <a:gd name="connsiteX30" fmla="*/ 5069 w 9949"/>
              <a:gd name="connsiteY30" fmla="*/ 3562 h 10000"/>
              <a:gd name="connsiteX31" fmla="*/ 5064 w 9949"/>
              <a:gd name="connsiteY31" fmla="*/ 3562 h 10000"/>
              <a:gd name="connsiteX32" fmla="*/ 2271 w 9949"/>
              <a:gd name="connsiteY32" fmla="*/ 3562 h 10000"/>
              <a:gd name="connsiteX33" fmla="*/ 2254 w 9949"/>
              <a:gd name="connsiteY33" fmla="*/ 3629 h 10000"/>
              <a:gd name="connsiteX34" fmla="*/ 2237 w 9949"/>
              <a:gd name="connsiteY34" fmla="*/ 3729 h 10000"/>
              <a:gd name="connsiteX35" fmla="*/ 1696 w 9949"/>
              <a:gd name="connsiteY35" fmla="*/ 8378 h 10000"/>
              <a:gd name="connsiteX36" fmla="*/ 1564 w 9949"/>
              <a:gd name="connsiteY36" fmla="*/ 9515 h 10000"/>
              <a:gd name="connsiteX37" fmla="*/ 1500 w 9949"/>
              <a:gd name="connsiteY37" fmla="*/ 9866 h 10000"/>
              <a:gd name="connsiteX38" fmla="*/ 1425 w 9949"/>
              <a:gd name="connsiteY38" fmla="*/ 10000 h 10000"/>
              <a:gd name="connsiteX39" fmla="*/ 1286 w 9949"/>
              <a:gd name="connsiteY39" fmla="*/ 9515 h 10000"/>
              <a:gd name="connsiteX40" fmla="*/ 1227 w 9949"/>
              <a:gd name="connsiteY40" fmla="*/ 8311 h 10000"/>
              <a:gd name="connsiteX41" fmla="*/ 1227 w 9949"/>
              <a:gd name="connsiteY41" fmla="*/ 1672 h 10000"/>
              <a:gd name="connsiteX42" fmla="*/ 1193 w 9949"/>
              <a:gd name="connsiteY42" fmla="*/ 953 h 10000"/>
              <a:gd name="connsiteX43" fmla="*/ 1110 w 9949"/>
              <a:gd name="connsiteY43" fmla="*/ 669 h 10000"/>
              <a:gd name="connsiteX44" fmla="*/ 1064 w 9949"/>
              <a:gd name="connsiteY44" fmla="*/ 736 h 10000"/>
              <a:gd name="connsiteX45" fmla="*/ 1027 w 9949"/>
              <a:gd name="connsiteY45" fmla="*/ 953 h 10000"/>
              <a:gd name="connsiteX46" fmla="*/ 893 w 9949"/>
              <a:gd name="connsiteY46" fmla="*/ 2090 h 10000"/>
              <a:gd name="connsiteX47" fmla="*/ 761 w 9949"/>
              <a:gd name="connsiteY47" fmla="*/ 3211 h 10000"/>
              <a:gd name="connsiteX48" fmla="*/ 731 w 9949"/>
              <a:gd name="connsiteY48" fmla="*/ 3428 h 10000"/>
              <a:gd name="connsiteX49" fmla="*/ 689 w 9949"/>
              <a:gd name="connsiteY49" fmla="*/ 3562 h 10000"/>
              <a:gd name="connsiteX50" fmla="*/ 685 w 9949"/>
              <a:gd name="connsiteY50" fmla="*/ 3562 h 10000"/>
              <a:gd name="connsiteX51" fmla="*/ 0 w 9949"/>
              <a:gd name="connsiteY51" fmla="*/ 3562 h 10000"/>
              <a:gd name="connsiteX52" fmla="*/ 0 w 9949"/>
              <a:gd name="connsiteY52" fmla="*/ 2893 h 10000"/>
              <a:gd name="connsiteX53" fmla="*/ 672 w 9949"/>
              <a:gd name="connsiteY53" fmla="*/ 2893 h 10000"/>
              <a:gd name="connsiteX54" fmla="*/ 690 w 9949"/>
              <a:gd name="connsiteY54" fmla="*/ 2843 h 10000"/>
              <a:gd name="connsiteX55" fmla="*/ 705 w 9949"/>
              <a:gd name="connsiteY55" fmla="*/ 2742 h 10000"/>
              <a:gd name="connsiteX56" fmla="*/ 837 w 9949"/>
              <a:gd name="connsiteY56" fmla="*/ 1605 h 10000"/>
              <a:gd name="connsiteX57" fmla="*/ 971 w 9949"/>
              <a:gd name="connsiteY57" fmla="*/ 485 h 10000"/>
              <a:gd name="connsiteX58" fmla="*/ 1032 w 9949"/>
              <a:gd name="connsiteY58" fmla="*/ 134 h 10000"/>
              <a:gd name="connsiteX59" fmla="*/ 1110 w 9949"/>
              <a:gd name="connsiteY59" fmla="*/ 0 h 10000"/>
              <a:gd name="connsiteX60" fmla="*/ 1248 w 9949"/>
              <a:gd name="connsiteY60" fmla="*/ 485 h 10000"/>
              <a:gd name="connsiteX61" fmla="*/ 1305 w 9949"/>
              <a:gd name="connsiteY61" fmla="*/ 1672 h 10000"/>
              <a:gd name="connsiteX62" fmla="*/ 1305 w 9949"/>
              <a:gd name="connsiteY62" fmla="*/ 8311 h 10000"/>
              <a:gd name="connsiteX63" fmla="*/ 1341 w 9949"/>
              <a:gd name="connsiteY63" fmla="*/ 9030 h 10000"/>
              <a:gd name="connsiteX64" fmla="*/ 1425 w 9949"/>
              <a:gd name="connsiteY64" fmla="*/ 9331 h 10000"/>
              <a:gd name="connsiteX65" fmla="*/ 1467 w 9949"/>
              <a:gd name="connsiteY65" fmla="*/ 9247 h 10000"/>
              <a:gd name="connsiteX66" fmla="*/ 1505 w 9949"/>
              <a:gd name="connsiteY66" fmla="*/ 9030 h 10000"/>
              <a:gd name="connsiteX67" fmla="*/ 1640 w 9949"/>
              <a:gd name="connsiteY67" fmla="*/ 7910 h 10000"/>
              <a:gd name="connsiteX68" fmla="*/ 2183 w 9949"/>
              <a:gd name="connsiteY68" fmla="*/ 3261 h 10000"/>
              <a:gd name="connsiteX69" fmla="*/ 2214 w 9949"/>
              <a:gd name="connsiteY69" fmla="*/ 3043 h 10000"/>
              <a:gd name="connsiteX70" fmla="*/ 2255 w 9949"/>
              <a:gd name="connsiteY70" fmla="*/ 2910 h 10000"/>
              <a:gd name="connsiteX71" fmla="*/ 2259 w 9949"/>
              <a:gd name="connsiteY71" fmla="*/ 2893 h 10000"/>
              <a:gd name="connsiteX72" fmla="*/ 5054 w 9949"/>
              <a:gd name="connsiteY72" fmla="*/ 2893 h 10000"/>
              <a:gd name="connsiteX73" fmla="*/ 5070 w 9949"/>
              <a:gd name="connsiteY73" fmla="*/ 2843 h 10000"/>
              <a:gd name="connsiteX74" fmla="*/ 5084 w 9949"/>
              <a:gd name="connsiteY74" fmla="*/ 2742 h 10000"/>
              <a:gd name="connsiteX75" fmla="*/ 5218 w 9949"/>
              <a:gd name="connsiteY75" fmla="*/ 1605 h 10000"/>
              <a:gd name="connsiteX76" fmla="*/ 5350 w 9949"/>
              <a:gd name="connsiteY76" fmla="*/ 485 h 10000"/>
              <a:gd name="connsiteX77" fmla="*/ 5413 w 9949"/>
              <a:gd name="connsiteY77" fmla="*/ 134 h 10000"/>
              <a:gd name="connsiteX78" fmla="*/ 5489 w 9949"/>
              <a:gd name="connsiteY78" fmla="*/ 0 h 10000"/>
              <a:gd name="connsiteX79" fmla="*/ 5627 w 9949"/>
              <a:gd name="connsiteY79" fmla="*/ 485 h 10000"/>
              <a:gd name="connsiteX80" fmla="*/ 5684 w 9949"/>
              <a:gd name="connsiteY80" fmla="*/ 1672 h 10000"/>
              <a:gd name="connsiteX81" fmla="*/ 5684 w 9949"/>
              <a:gd name="connsiteY81" fmla="*/ 8311 h 10000"/>
              <a:gd name="connsiteX82" fmla="*/ 5718 w 9949"/>
              <a:gd name="connsiteY82" fmla="*/ 9030 h 10000"/>
              <a:gd name="connsiteX83" fmla="*/ 5802 w 9949"/>
              <a:gd name="connsiteY83" fmla="*/ 9331 h 10000"/>
              <a:gd name="connsiteX84" fmla="*/ 5847 w 9949"/>
              <a:gd name="connsiteY84" fmla="*/ 9247 h 10000"/>
              <a:gd name="connsiteX85" fmla="*/ 5887 w 9949"/>
              <a:gd name="connsiteY85" fmla="*/ 9030 h 10000"/>
              <a:gd name="connsiteX86" fmla="*/ 6019 w 9949"/>
              <a:gd name="connsiteY86" fmla="*/ 7910 h 10000"/>
              <a:gd name="connsiteX87" fmla="*/ 6562 w 9949"/>
              <a:gd name="connsiteY87" fmla="*/ 3261 h 10000"/>
              <a:gd name="connsiteX88" fmla="*/ 6595 w 9949"/>
              <a:gd name="connsiteY88" fmla="*/ 3043 h 10000"/>
              <a:gd name="connsiteX89" fmla="*/ 6634 w 9949"/>
              <a:gd name="connsiteY89" fmla="*/ 2910 h 10000"/>
              <a:gd name="connsiteX90" fmla="*/ 6641 w 9949"/>
              <a:gd name="connsiteY90" fmla="*/ 2893 h 10000"/>
              <a:gd name="connsiteX91" fmla="*/ 9113 w 9949"/>
              <a:gd name="connsiteY91" fmla="*/ 2893 h 10000"/>
              <a:gd name="connsiteX92" fmla="*/ 9130 w 9949"/>
              <a:gd name="connsiteY92" fmla="*/ 2843 h 10000"/>
              <a:gd name="connsiteX93" fmla="*/ 9146 w 9949"/>
              <a:gd name="connsiteY93" fmla="*/ 2742 h 10000"/>
              <a:gd name="connsiteX94" fmla="*/ 9276 w 9949"/>
              <a:gd name="connsiteY94" fmla="*/ 1605 h 10000"/>
              <a:gd name="connsiteX95" fmla="*/ 9410 w 9949"/>
              <a:gd name="connsiteY95" fmla="*/ 485 h 10000"/>
              <a:gd name="connsiteX96" fmla="*/ 9471 w 9949"/>
              <a:gd name="connsiteY96" fmla="*/ 134 h 10000"/>
              <a:gd name="connsiteX97" fmla="*/ 9547 w 9949"/>
              <a:gd name="connsiteY97" fmla="*/ 0 h 10000"/>
              <a:gd name="connsiteX98" fmla="*/ 9687 w 9949"/>
              <a:gd name="connsiteY98" fmla="*/ 485 h 10000"/>
              <a:gd name="connsiteX99" fmla="*/ 9745 w 9949"/>
              <a:gd name="connsiteY99" fmla="*/ 1672 h 10000"/>
              <a:gd name="connsiteX100" fmla="*/ 9745 w 9949"/>
              <a:gd name="connsiteY100" fmla="*/ 8311 h 10000"/>
              <a:gd name="connsiteX101" fmla="*/ 9779 w 9949"/>
              <a:gd name="connsiteY101" fmla="*/ 9030 h 10000"/>
              <a:gd name="connsiteX102" fmla="*/ 9862 w 9949"/>
              <a:gd name="connsiteY102" fmla="*/ 9331 h 10000"/>
              <a:gd name="connsiteX103" fmla="*/ 9909 w 9949"/>
              <a:gd name="connsiteY103" fmla="*/ 9247 h 10000"/>
              <a:gd name="connsiteX104" fmla="*/ 9946 w 9949"/>
              <a:gd name="connsiteY104" fmla="*/ 9030 h 10000"/>
              <a:gd name="connsiteX105" fmla="*/ 9939 w 9949"/>
              <a:gd name="connsiteY105" fmla="*/ 9866 h 10000"/>
              <a:gd name="connsiteX106" fmla="*/ 9862 w 9949"/>
              <a:gd name="connsiteY106" fmla="*/ 10000 h 10000"/>
              <a:gd name="connsiteX0" fmla="*/ 9913 w 9991"/>
              <a:gd name="connsiteY0" fmla="*/ 10000 h 10000"/>
              <a:gd name="connsiteX1" fmla="*/ 9772 w 9991"/>
              <a:gd name="connsiteY1" fmla="*/ 9515 h 10000"/>
              <a:gd name="connsiteX2" fmla="*/ 9717 w 9991"/>
              <a:gd name="connsiteY2" fmla="*/ 8311 h 10000"/>
              <a:gd name="connsiteX3" fmla="*/ 9717 w 9991"/>
              <a:gd name="connsiteY3" fmla="*/ 1672 h 10000"/>
              <a:gd name="connsiteX4" fmla="*/ 9680 w 9991"/>
              <a:gd name="connsiteY4" fmla="*/ 953 h 10000"/>
              <a:gd name="connsiteX5" fmla="*/ 9596 w 9991"/>
              <a:gd name="connsiteY5" fmla="*/ 669 h 10000"/>
              <a:gd name="connsiteX6" fmla="*/ 9551 w 9991"/>
              <a:gd name="connsiteY6" fmla="*/ 736 h 10000"/>
              <a:gd name="connsiteX7" fmla="*/ 9515 w 9991"/>
              <a:gd name="connsiteY7" fmla="*/ 953 h 10000"/>
              <a:gd name="connsiteX8" fmla="*/ 9380 w 9991"/>
              <a:gd name="connsiteY8" fmla="*/ 2090 h 10000"/>
              <a:gd name="connsiteX9" fmla="*/ 9247 w 9991"/>
              <a:gd name="connsiteY9" fmla="*/ 3211 h 10000"/>
              <a:gd name="connsiteX10" fmla="*/ 9214 w 9991"/>
              <a:gd name="connsiteY10" fmla="*/ 3428 h 10000"/>
              <a:gd name="connsiteX11" fmla="*/ 9175 w 9991"/>
              <a:gd name="connsiteY11" fmla="*/ 3562 h 10000"/>
              <a:gd name="connsiteX12" fmla="*/ 9168 w 9991"/>
              <a:gd name="connsiteY12" fmla="*/ 3562 h 10000"/>
              <a:gd name="connsiteX13" fmla="*/ 6684 w 9991"/>
              <a:gd name="connsiteY13" fmla="*/ 3562 h 10000"/>
              <a:gd name="connsiteX14" fmla="*/ 6667 w 9991"/>
              <a:gd name="connsiteY14" fmla="*/ 3629 h 10000"/>
              <a:gd name="connsiteX15" fmla="*/ 6649 w 9991"/>
              <a:gd name="connsiteY15" fmla="*/ 3729 h 10000"/>
              <a:gd name="connsiteX16" fmla="*/ 6105 w 9991"/>
              <a:gd name="connsiteY16" fmla="*/ 8378 h 10000"/>
              <a:gd name="connsiteX17" fmla="*/ 5972 w 9991"/>
              <a:gd name="connsiteY17" fmla="*/ 9515 h 10000"/>
              <a:gd name="connsiteX18" fmla="*/ 5909 w 9991"/>
              <a:gd name="connsiteY18" fmla="*/ 9866 h 10000"/>
              <a:gd name="connsiteX19" fmla="*/ 5832 w 9991"/>
              <a:gd name="connsiteY19" fmla="*/ 10000 h 10000"/>
              <a:gd name="connsiteX20" fmla="*/ 5694 w 9991"/>
              <a:gd name="connsiteY20" fmla="*/ 9515 h 10000"/>
              <a:gd name="connsiteX21" fmla="*/ 5635 w 9991"/>
              <a:gd name="connsiteY21" fmla="*/ 8311 h 10000"/>
              <a:gd name="connsiteX22" fmla="*/ 5635 w 9991"/>
              <a:gd name="connsiteY22" fmla="*/ 1672 h 10000"/>
              <a:gd name="connsiteX23" fmla="*/ 5600 w 9991"/>
              <a:gd name="connsiteY23" fmla="*/ 953 h 10000"/>
              <a:gd name="connsiteX24" fmla="*/ 5517 w 9991"/>
              <a:gd name="connsiteY24" fmla="*/ 669 h 10000"/>
              <a:gd name="connsiteX25" fmla="*/ 5471 w 9991"/>
              <a:gd name="connsiteY25" fmla="*/ 736 h 10000"/>
              <a:gd name="connsiteX26" fmla="*/ 5433 w 9991"/>
              <a:gd name="connsiteY26" fmla="*/ 953 h 10000"/>
              <a:gd name="connsiteX27" fmla="*/ 5299 w 9991"/>
              <a:gd name="connsiteY27" fmla="*/ 2090 h 10000"/>
              <a:gd name="connsiteX28" fmla="*/ 5166 w 9991"/>
              <a:gd name="connsiteY28" fmla="*/ 3211 h 10000"/>
              <a:gd name="connsiteX29" fmla="*/ 5135 w 9991"/>
              <a:gd name="connsiteY29" fmla="*/ 3428 h 10000"/>
              <a:gd name="connsiteX30" fmla="*/ 5095 w 9991"/>
              <a:gd name="connsiteY30" fmla="*/ 3562 h 10000"/>
              <a:gd name="connsiteX31" fmla="*/ 5090 w 9991"/>
              <a:gd name="connsiteY31" fmla="*/ 3562 h 10000"/>
              <a:gd name="connsiteX32" fmla="*/ 2283 w 9991"/>
              <a:gd name="connsiteY32" fmla="*/ 3562 h 10000"/>
              <a:gd name="connsiteX33" fmla="*/ 2266 w 9991"/>
              <a:gd name="connsiteY33" fmla="*/ 3629 h 10000"/>
              <a:gd name="connsiteX34" fmla="*/ 2248 w 9991"/>
              <a:gd name="connsiteY34" fmla="*/ 3729 h 10000"/>
              <a:gd name="connsiteX35" fmla="*/ 1705 w 9991"/>
              <a:gd name="connsiteY35" fmla="*/ 8378 h 10000"/>
              <a:gd name="connsiteX36" fmla="*/ 1572 w 9991"/>
              <a:gd name="connsiteY36" fmla="*/ 9515 h 10000"/>
              <a:gd name="connsiteX37" fmla="*/ 1508 w 9991"/>
              <a:gd name="connsiteY37" fmla="*/ 9866 h 10000"/>
              <a:gd name="connsiteX38" fmla="*/ 1432 w 9991"/>
              <a:gd name="connsiteY38" fmla="*/ 10000 h 10000"/>
              <a:gd name="connsiteX39" fmla="*/ 1293 w 9991"/>
              <a:gd name="connsiteY39" fmla="*/ 9515 h 10000"/>
              <a:gd name="connsiteX40" fmla="*/ 1233 w 9991"/>
              <a:gd name="connsiteY40" fmla="*/ 8311 h 10000"/>
              <a:gd name="connsiteX41" fmla="*/ 1233 w 9991"/>
              <a:gd name="connsiteY41" fmla="*/ 1672 h 10000"/>
              <a:gd name="connsiteX42" fmla="*/ 1199 w 9991"/>
              <a:gd name="connsiteY42" fmla="*/ 953 h 10000"/>
              <a:gd name="connsiteX43" fmla="*/ 1116 w 9991"/>
              <a:gd name="connsiteY43" fmla="*/ 669 h 10000"/>
              <a:gd name="connsiteX44" fmla="*/ 1069 w 9991"/>
              <a:gd name="connsiteY44" fmla="*/ 736 h 10000"/>
              <a:gd name="connsiteX45" fmla="*/ 1032 w 9991"/>
              <a:gd name="connsiteY45" fmla="*/ 953 h 10000"/>
              <a:gd name="connsiteX46" fmla="*/ 898 w 9991"/>
              <a:gd name="connsiteY46" fmla="*/ 2090 h 10000"/>
              <a:gd name="connsiteX47" fmla="*/ 765 w 9991"/>
              <a:gd name="connsiteY47" fmla="*/ 3211 h 10000"/>
              <a:gd name="connsiteX48" fmla="*/ 735 w 9991"/>
              <a:gd name="connsiteY48" fmla="*/ 3428 h 10000"/>
              <a:gd name="connsiteX49" fmla="*/ 693 w 9991"/>
              <a:gd name="connsiteY49" fmla="*/ 3562 h 10000"/>
              <a:gd name="connsiteX50" fmla="*/ 689 w 9991"/>
              <a:gd name="connsiteY50" fmla="*/ 3562 h 10000"/>
              <a:gd name="connsiteX51" fmla="*/ 0 w 9991"/>
              <a:gd name="connsiteY51" fmla="*/ 3562 h 10000"/>
              <a:gd name="connsiteX52" fmla="*/ 0 w 9991"/>
              <a:gd name="connsiteY52" fmla="*/ 2893 h 10000"/>
              <a:gd name="connsiteX53" fmla="*/ 675 w 9991"/>
              <a:gd name="connsiteY53" fmla="*/ 2893 h 10000"/>
              <a:gd name="connsiteX54" fmla="*/ 694 w 9991"/>
              <a:gd name="connsiteY54" fmla="*/ 2843 h 10000"/>
              <a:gd name="connsiteX55" fmla="*/ 709 w 9991"/>
              <a:gd name="connsiteY55" fmla="*/ 2742 h 10000"/>
              <a:gd name="connsiteX56" fmla="*/ 841 w 9991"/>
              <a:gd name="connsiteY56" fmla="*/ 1605 h 10000"/>
              <a:gd name="connsiteX57" fmla="*/ 976 w 9991"/>
              <a:gd name="connsiteY57" fmla="*/ 485 h 10000"/>
              <a:gd name="connsiteX58" fmla="*/ 1037 w 9991"/>
              <a:gd name="connsiteY58" fmla="*/ 134 h 10000"/>
              <a:gd name="connsiteX59" fmla="*/ 1116 w 9991"/>
              <a:gd name="connsiteY59" fmla="*/ 0 h 10000"/>
              <a:gd name="connsiteX60" fmla="*/ 1254 w 9991"/>
              <a:gd name="connsiteY60" fmla="*/ 485 h 10000"/>
              <a:gd name="connsiteX61" fmla="*/ 1312 w 9991"/>
              <a:gd name="connsiteY61" fmla="*/ 1672 h 10000"/>
              <a:gd name="connsiteX62" fmla="*/ 1312 w 9991"/>
              <a:gd name="connsiteY62" fmla="*/ 8311 h 10000"/>
              <a:gd name="connsiteX63" fmla="*/ 1348 w 9991"/>
              <a:gd name="connsiteY63" fmla="*/ 9030 h 10000"/>
              <a:gd name="connsiteX64" fmla="*/ 1432 w 9991"/>
              <a:gd name="connsiteY64" fmla="*/ 9331 h 10000"/>
              <a:gd name="connsiteX65" fmla="*/ 1475 w 9991"/>
              <a:gd name="connsiteY65" fmla="*/ 9247 h 10000"/>
              <a:gd name="connsiteX66" fmla="*/ 1513 w 9991"/>
              <a:gd name="connsiteY66" fmla="*/ 9030 h 10000"/>
              <a:gd name="connsiteX67" fmla="*/ 1648 w 9991"/>
              <a:gd name="connsiteY67" fmla="*/ 7910 h 10000"/>
              <a:gd name="connsiteX68" fmla="*/ 2194 w 9991"/>
              <a:gd name="connsiteY68" fmla="*/ 3261 h 10000"/>
              <a:gd name="connsiteX69" fmla="*/ 2225 w 9991"/>
              <a:gd name="connsiteY69" fmla="*/ 3043 h 10000"/>
              <a:gd name="connsiteX70" fmla="*/ 2267 w 9991"/>
              <a:gd name="connsiteY70" fmla="*/ 2910 h 10000"/>
              <a:gd name="connsiteX71" fmla="*/ 2271 w 9991"/>
              <a:gd name="connsiteY71" fmla="*/ 2893 h 10000"/>
              <a:gd name="connsiteX72" fmla="*/ 5080 w 9991"/>
              <a:gd name="connsiteY72" fmla="*/ 2893 h 10000"/>
              <a:gd name="connsiteX73" fmla="*/ 5096 w 9991"/>
              <a:gd name="connsiteY73" fmla="*/ 2843 h 10000"/>
              <a:gd name="connsiteX74" fmla="*/ 5110 w 9991"/>
              <a:gd name="connsiteY74" fmla="*/ 2742 h 10000"/>
              <a:gd name="connsiteX75" fmla="*/ 5245 w 9991"/>
              <a:gd name="connsiteY75" fmla="*/ 1605 h 10000"/>
              <a:gd name="connsiteX76" fmla="*/ 5377 w 9991"/>
              <a:gd name="connsiteY76" fmla="*/ 485 h 10000"/>
              <a:gd name="connsiteX77" fmla="*/ 5441 w 9991"/>
              <a:gd name="connsiteY77" fmla="*/ 134 h 10000"/>
              <a:gd name="connsiteX78" fmla="*/ 5517 w 9991"/>
              <a:gd name="connsiteY78" fmla="*/ 0 h 10000"/>
              <a:gd name="connsiteX79" fmla="*/ 5656 w 9991"/>
              <a:gd name="connsiteY79" fmla="*/ 485 h 10000"/>
              <a:gd name="connsiteX80" fmla="*/ 5713 w 9991"/>
              <a:gd name="connsiteY80" fmla="*/ 1672 h 10000"/>
              <a:gd name="connsiteX81" fmla="*/ 5713 w 9991"/>
              <a:gd name="connsiteY81" fmla="*/ 8311 h 10000"/>
              <a:gd name="connsiteX82" fmla="*/ 5747 w 9991"/>
              <a:gd name="connsiteY82" fmla="*/ 9030 h 10000"/>
              <a:gd name="connsiteX83" fmla="*/ 5832 w 9991"/>
              <a:gd name="connsiteY83" fmla="*/ 9331 h 10000"/>
              <a:gd name="connsiteX84" fmla="*/ 5877 w 9991"/>
              <a:gd name="connsiteY84" fmla="*/ 9247 h 10000"/>
              <a:gd name="connsiteX85" fmla="*/ 5917 w 9991"/>
              <a:gd name="connsiteY85" fmla="*/ 9030 h 10000"/>
              <a:gd name="connsiteX86" fmla="*/ 6050 w 9991"/>
              <a:gd name="connsiteY86" fmla="*/ 7910 h 10000"/>
              <a:gd name="connsiteX87" fmla="*/ 6596 w 9991"/>
              <a:gd name="connsiteY87" fmla="*/ 3261 h 10000"/>
              <a:gd name="connsiteX88" fmla="*/ 6629 w 9991"/>
              <a:gd name="connsiteY88" fmla="*/ 3043 h 10000"/>
              <a:gd name="connsiteX89" fmla="*/ 6668 w 9991"/>
              <a:gd name="connsiteY89" fmla="*/ 2910 h 10000"/>
              <a:gd name="connsiteX90" fmla="*/ 6675 w 9991"/>
              <a:gd name="connsiteY90" fmla="*/ 2893 h 10000"/>
              <a:gd name="connsiteX91" fmla="*/ 9160 w 9991"/>
              <a:gd name="connsiteY91" fmla="*/ 2893 h 10000"/>
              <a:gd name="connsiteX92" fmla="*/ 9177 w 9991"/>
              <a:gd name="connsiteY92" fmla="*/ 2843 h 10000"/>
              <a:gd name="connsiteX93" fmla="*/ 9193 w 9991"/>
              <a:gd name="connsiteY93" fmla="*/ 2742 h 10000"/>
              <a:gd name="connsiteX94" fmla="*/ 9324 w 9991"/>
              <a:gd name="connsiteY94" fmla="*/ 1605 h 10000"/>
              <a:gd name="connsiteX95" fmla="*/ 9458 w 9991"/>
              <a:gd name="connsiteY95" fmla="*/ 485 h 10000"/>
              <a:gd name="connsiteX96" fmla="*/ 9520 w 9991"/>
              <a:gd name="connsiteY96" fmla="*/ 134 h 10000"/>
              <a:gd name="connsiteX97" fmla="*/ 9596 w 9991"/>
              <a:gd name="connsiteY97" fmla="*/ 0 h 10000"/>
              <a:gd name="connsiteX98" fmla="*/ 9737 w 9991"/>
              <a:gd name="connsiteY98" fmla="*/ 485 h 10000"/>
              <a:gd name="connsiteX99" fmla="*/ 9795 w 9991"/>
              <a:gd name="connsiteY99" fmla="*/ 1672 h 10000"/>
              <a:gd name="connsiteX100" fmla="*/ 9795 w 9991"/>
              <a:gd name="connsiteY100" fmla="*/ 8311 h 10000"/>
              <a:gd name="connsiteX101" fmla="*/ 9829 w 9991"/>
              <a:gd name="connsiteY101" fmla="*/ 9030 h 10000"/>
              <a:gd name="connsiteX102" fmla="*/ 9913 w 9991"/>
              <a:gd name="connsiteY102" fmla="*/ 9331 h 10000"/>
              <a:gd name="connsiteX103" fmla="*/ 9960 w 9991"/>
              <a:gd name="connsiteY103" fmla="*/ 9247 h 10000"/>
              <a:gd name="connsiteX104" fmla="*/ 9990 w 9991"/>
              <a:gd name="connsiteY104" fmla="*/ 9866 h 10000"/>
              <a:gd name="connsiteX105" fmla="*/ 9913 w 9991"/>
              <a:gd name="connsiteY105" fmla="*/ 10000 h 10000"/>
              <a:gd name="connsiteX0" fmla="*/ 9922 w 9969"/>
              <a:gd name="connsiteY0" fmla="*/ 10000 h 10000"/>
              <a:gd name="connsiteX1" fmla="*/ 9781 w 9969"/>
              <a:gd name="connsiteY1" fmla="*/ 9515 h 10000"/>
              <a:gd name="connsiteX2" fmla="*/ 9726 w 9969"/>
              <a:gd name="connsiteY2" fmla="*/ 8311 h 10000"/>
              <a:gd name="connsiteX3" fmla="*/ 9726 w 9969"/>
              <a:gd name="connsiteY3" fmla="*/ 1672 h 10000"/>
              <a:gd name="connsiteX4" fmla="*/ 9689 w 9969"/>
              <a:gd name="connsiteY4" fmla="*/ 953 h 10000"/>
              <a:gd name="connsiteX5" fmla="*/ 9605 w 9969"/>
              <a:gd name="connsiteY5" fmla="*/ 669 h 10000"/>
              <a:gd name="connsiteX6" fmla="*/ 9560 w 9969"/>
              <a:gd name="connsiteY6" fmla="*/ 736 h 10000"/>
              <a:gd name="connsiteX7" fmla="*/ 9524 w 9969"/>
              <a:gd name="connsiteY7" fmla="*/ 953 h 10000"/>
              <a:gd name="connsiteX8" fmla="*/ 9388 w 9969"/>
              <a:gd name="connsiteY8" fmla="*/ 2090 h 10000"/>
              <a:gd name="connsiteX9" fmla="*/ 9255 w 9969"/>
              <a:gd name="connsiteY9" fmla="*/ 3211 h 10000"/>
              <a:gd name="connsiteX10" fmla="*/ 9222 w 9969"/>
              <a:gd name="connsiteY10" fmla="*/ 3428 h 10000"/>
              <a:gd name="connsiteX11" fmla="*/ 9183 w 9969"/>
              <a:gd name="connsiteY11" fmla="*/ 3562 h 10000"/>
              <a:gd name="connsiteX12" fmla="*/ 9176 w 9969"/>
              <a:gd name="connsiteY12" fmla="*/ 3562 h 10000"/>
              <a:gd name="connsiteX13" fmla="*/ 6690 w 9969"/>
              <a:gd name="connsiteY13" fmla="*/ 3562 h 10000"/>
              <a:gd name="connsiteX14" fmla="*/ 6673 w 9969"/>
              <a:gd name="connsiteY14" fmla="*/ 3629 h 10000"/>
              <a:gd name="connsiteX15" fmla="*/ 6655 w 9969"/>
              <a:gd name="connsiteY15" fmla="*/ 3729 h 10000"/>
              <a:gd name="connsiteX16" fmla="*/ 6110 w 9969"/>
              <a:gd name="connsiteY16" fmla="*/ 8378 h 10000"/>
              <a:gd name="connsiteX17" fmla="*/ 5977 w 9969"/>
              <a:gd name="connsiteY17" fmla="*/ 9515 h 10000"/>
              <a:gd name="connsiteX18" fmla="*/ 5914 w 9969"/>
              <a:gd name="connsiteY18" fmla="*/ 9866 h 10000"/>
              <a:gd name="connsiteX19" fmla="*/ 5837 w 9969"/>
              <a:gd name="connsiteY19" fmla="*/ 10000 h 10000"/>
              <a:gd name="connsiteX20" fmla="*/ 5699 w 9969"/>
              <a:gd name="connsiteY20" fmla="*/ 9515 h 10000"/>
              <a:gd name="connsiteX21" fmla="*/ 5640 w 9969"/>
              <a:gd name="connsiteY21" fmla="*/ 8311 h 10000"/>
              <a:gd name="connsiteX22" fmla="*/ 5640 w 9969"/>
              <a:gd name="connsiteY22" fmla="*/ 1672 h 10000"/>
              <a:gd name="connsiteX23" fmla="*/ 5605 w 9969"/>
              <a:gd name="connsiteY23" fmla="*/ 953 h 10000"/>
              <a:gd name="connsiteX24" fmla="*/ 5522 w 9969"/>
              <a:gd name="connsiteY24" fmla="*/ 669 h 10000"/>
              <a:gd name="connsiteX25" fmla="*/ 5476 w 9969"/>
              <a:gd name="connsiteY25" fmla="*/ 736 h 10000"/>
              <a:gd name="connsiteX26" fmla="*/ 5438 w 9969"/>
              <a:gd name="connsiteY26" fmla="*/ 953 h 10000"/>
              <a:gd name="connsiteX27" fmla="*/ 5304 w 9969"/>
              <a:gd name="connsiteY27" fmla="*/ 2090 h 10000"/>
              <a:gd name="connsiteX28" fmla="*/ 5171 w 9969"/>
              <a:gd name="connsiteY28" fmla="*/ 3211 h 10000"/>
              <a:gd name="connsiteX29" fmla="*/ 5140 w 9969"/>
              <a:gd name="connsiteY29" fmla="*/ 3428 h 10000"/>
              <a:gd name="connsiteX30" fmla="*/ 5100 w 9969"/>
              <a:gd name="connsiteY30" fmla="*/ 3562 h 10000"/>
              <a:gd name="connsiteX31" fmla="*/ 5095 w 9969"/>
              <a:gd name="connsiteY31" fmla="*/ 3562 h 10000"/>
              <a:gd name="connsiteX32" fmla="*/ 2285 w 9969"/>
              <a:gd name="connsiteY32" fmla="*/ 3562 h 10000"/>
              <a:gd name="connsiteX33" fmla="*/ 2268 w 9969"/>
              <a:gd name="connsiteY33" fmla="*/ 3629 h 10000"/>
              <a:gd name="connsiteX34" fmla="*/ 2250 w 9969"/>
              <a:gd name="connsiteY34" fmla="*/ 3729 h 10000"/>
              <a:gd name="connsiteX35" fmla="*/ 1707 w 9969"/>
              <a:gd name="connsiteY35" fmla="*/ 8378 h 10000"/>
              <a:gd name="connsiteX36" fmla="*/ 1573 w 9969"/>
              <a:gd name="connsiteY36" fmla="*/ 9515 h 10000"/>
              <a:gd name="connsiteX37" fmla="*/ 1509 w 9969"/>
              <a:gd name="connsiteY37" fmla="*/ 9866 h 10000"/>
              <a:gd name="connsiteX38" fmla="*/ 1433 w 9969"/>
              <a:gd name="connsiteY38" fmla="*/ 10000 h 10000"/>
              <a:gd name="connsiteX39" fmla="*/ 1294 w 9969"/>
              <a:gd name="connsiteY39" fmla="*/ 9515 h 10000"/>
              <a:gd name="connsiteX40" fmla="*/ 1234 w 9969"/>
              <a:gd name="connsiteY40" fmla="*/ 8311 h 10000"/>
              <a:gd name="connsiteX41" fmla="*/ 1234 w 9969"/>
              <a:gd name="connsiteY41" fmla="*/ 1672 h 10000"/>
              <a:gd name="connsiteX42" fmla="*/ 1200 w 9969"/>
              <a:gd name="connsiteY42" fmla="*/ 953 h 10000"/>
              <a:gd name="connsiteX43" fmla="*/ 1117 w 9969"/>
              <a:gd name="connsiteY43" fmla="*/ 669 h 10000"/>
              <a:gd name="connsiteX44" fmla="*/ 1070 w 9969"/>
              <a:gd name="connsiteY44" fmla="*/ 736 h 10000"/>
              <a:gd name="connsiteX45" fmla="*/ 1033 w 9969"/>
              <a:gd name="connsiteY45" fmla="*/ 953 h 10000"/>
              <a:gd name="connsiteX46" fmla="*/ 899 w 9969"/>
              <a:gd name="connsiteY46" fmla="*/ 2090 h 10000"/>
              <a:gd name="connsiteX47" fmla="*/ 766 w 9969"/>
              <a:gd name="connsiteY47" fmla="*/ 3211 h 10000"/>
              <a:gd name="connsiteX48" fmla="*/ 736 w 9969"/>
              <a:gd name="connsiteY48" fmla="*/ 3428 h 10000"/>
              <a:gd name="connsiteX49" fmla="*/ 694 w 9969"/>
              <a:gd name="connsiteY49" fmla="*/ 3562 h 10000"/>
              <a:gd name="connsiteX50" fmla="*/ 690 w 9969"/>
              <a:gd name="connsiteY50" fmla="*/ 3562 h 10000"/>
              <a:gd name="connsiteX51" fmla="*/ 0 w 9969"/>
              <a:gd name="connsiteY51" fmla="*/ 3562 h 10000"/>
              <a:gd name="connsiteX52" fmla="*/ 0 w 9969"/>
              <a:gd name="connsiteY52" fmla="*/ 2893 h 10000"/>
              <a:gd name="connsiteX53" fmla="*/ 676 w 9969"/>
              <a:gd name="connsiteY53" fmla="*/ 2893 h 10000"/>
              <a:gd name="connsiteX54" fmla="*/ 695 w 9969"/>
              <a:gd name="connsiteY54" fmla="*/ 2843 h 10000"/>
              <a:gd name="connsiteX55" fmla="*/ 710 w 9969"/>
              <a:gd name="connsiteY55" fmla="*/ 2742 h 10000"/>
              <a:gd name="connsiteX56" fmla="*/ 842 w 9969"/>
              <a:gd name="connsiteY56" fmla="*/ 1605 h 10000"/>
              <a:gd name="connsiteX57" fmla="*/ 977 w 9969"/>
              <a:gd name="connsiteY57" fmla="*/ 485 h 10000"/>
              <a:gd name="connsiteX58" fmla="*/ 1038 w 9969"/>
              <a:gd name="connsiteY58" fmla="*/ 134 h 10000"/>
              <a:gd name="connsiteX59" fmla="*/ 1117 w 9969"/>
              <a:gd name="connsiteY59" fmla="*/ 0 h 10000"/>
              <a:gd name="connsiteX60" fmla="*/ 1255 w 9969"/>
              <a:gd name="connsiteY60" fmla="*/ 485 h 10000"/>
              <a:gd name="connsiteX61" fmla="*/ 1313 w 9969"/>
              <a:gd name="connsiteY61" fmla="*/ 1672 h 10000"/>
              <a:gd name="connsiteX62" fmla="*/ 1313 w 9969"/>
              <a:gd name="connsiteY62" fmla="*/ 8311 h 10000"/>
              <a:gd name="connsiteX63" fmla="*/ 1349 w 9969"/>
              <a:gd name="connsiteY63" fmla="*/ 9030 h 10000"/>
              <a:gd name="connsiteX64" fmla="*/ 1433 w 9969"/>
              <a:gd name="connsiteY64" fmla="*/ 9331 h 10000"/>
              <a:gd name="connsiteX65" fmla="*/ 1476 w 9969"/>
              <a:gd name="connsiteY65" fmla="*/ 9247 h 10000"/>
              <a:gd name="connsiteX66" fmla="*/ 1514 w 9969"/>
              <a:gd name="connsiteY66" fmla="*/ 9030 h 10000"/>
              <a:gd name="connsiteX67" fmla="*/ 1649 w 9969"/>
              <a:gd name="connsiteY67" fmla="*/ 7910 h 10000"/>
              <a:gd name="connsiteX68" fmla="*/ 2196 w 9969"/>
              <a:gd name="connsiteY68" fmla="*/ 3261 h 10000"/>
              <a:gd name="connsiteX69" fmla="*/ 2227 w 9969"/>
              <a:gd name="connsiteY69" fmla="*/ 3043 h 10000"/>
              <a:gd name="connsiteX70" fmla="*/ 2269 w 9969"/>
              <a:gd name="connsiteY70" fmla="*/ 2910 h 10000"/>
              <a:gd name="connsiteX71" fmla="*/ 2273 w 9969"/>
              <a:gd name="connsiteY71" fmla="*/ 2893 h 10000"/>
              <a:gd name="connsiteX72" fmla="*/ 5085 w 9969"/>
              <a:gd name="connsiteY72" fmla="*/ 2893 h 10000"/>
              <a:gd name="connsiteX73" fmla="*/ 5101 w 9969"/>
              <a:gd name="connsiteY73" fmla="*/ 2843 h 10000"/>
              <a:gd name="connsiteX74" fmla="*/ 5115 w 9969"/>
              <a:gd name="connsiteY74" fmla="*/ 2742 h 10000"/>
              <a:gd name="connsiteX75" fmla="*/ 5250 w 9969"/>
              <a:gd name="connsiteY75" fmla="*/ 1605 h 10000"/>
              <a:gd name="connsiteX76" fmla="*/ 5382 w 9969"/>
              <a:gd name="connsiteY76" fmla="*/ 485 h 10000"/>
              <a:gd name="connsiteX77" fmla="*/ 5446 w 9969"/>
              <a:gd name="connsiteY77" fmla="*/ 134 h 10000"/>
              <a:gd name="connsiteX78" fmla="*/ 5522 w 9969"/>
              <a:gd name="connsiteY78" fmla="*/ 0 h 10000"/>
              <a:gd name="connsiteX79" fmla="*/ 5661 w 9969"/>
              <a:gd name="connsiteY79" fmla="*/ 485 h 10000"/>
              <a:gd name="connsiteX80" fmla="*/ 5718 w 9969"/>
              <a:gd name="connsiteY80" fmla="*/ 1672 h 10000"/>
              <a:gd name="connsiteX81" fmla="*/ 5718 w 9969"/>
              <a:gd name="connsiteY81" fmla="*/ 8311 h 10000"/>
              <a:gd name="connsiteX82" fmla="*/ 5752 w 9969"/>
              <a:gd name="connsiteY82" fmla="*/ 9030 h 10000"/>
              <a:gd name="connsiteX83" fmla="*/ 5837 w 9969"/>
              <a:gd name="connsiteY83" fmla="*/ 9331 h 10000"/>
              <a:gd name="connsiteX84" fmla="*/ 5882 w 9969"/>
              <a:gd name="connsiteY84" fmla="*/ 9247 h 10000"/>
              <a:gd name="connsiteX85" fmla="*/ 5922 w 9969"/>
              <a:gd name="connsiteY85" fmla="*/ 9030 h 10000"/>
              <a:gd name="connsiteX86" fmla="*/ 6055 w 9969"/>
              <a:gd name="connsiteY86" fmla="*/ 7910 h 10000"/>
              <a:gd name="connsiteX87" fmla="*/ 6602 w 9969"/>
              <a:gd name="connsiteY87" fmla="*/ 3261 h 10000"/>
              <a:gd name="connsiteX88" fmla="*/ 6635 w 9969"/>
              <a:gd name="connsiteY88" fmla="*/ 3043 h 10000"/>
              <a:gd name="connsiteX89" fmla="*/ 6674 w 9969"/>
              <a:gd name="connsiteY89" fmla="*/ 2910 h 10000"/>
              <a:gd name="connsiteX90" fmla="*/ 6681 w 9969"/>
              <a:gd name="connsiteY90" fmla="*/ 2893 h 10000"/>
              <a:gd name="connsiteX91" fmla="*/ 9168 w 9969"/>
              <a:gd name="connsiteY91" fmla="*/ 2893 h 10000"/>
              <a:gd name="connsiteX92" fmla="*/ 9185 w 9969"/>
              <a:gd name="connsiteY92" fmla="*/ 2843 h 10000"/>
              <a:gd name="connsiteX93" fmla="*/ 9201 w 9969"/>
              <a:gd name="connsiteY93" fmla="*/ 2742 h 10000"/>
              <a:gd name="connsiteX94" fmla="*/ 9332 w 9969"/>
              <a:gd name="connsiteY94" fmla="*/ 1605 h 10000"/>
              <a:gd name="connsiteX95" fmla="*/ 9467 w 9969"/>
              <a:gd name="connsiteY95" fmla="*/ 485 h 10000"/>
              <a:gd name="connsiteX96" fmla="*/ 9529 w 9969"/>
              <a:gd name="connsiteY96" fmla="*/ 134 h 10000"/>
              <a:gd name="connsiteX97" fmla="*/ 9605 w 9969"/>
              <a:gd name="connsiteY97" fmla="*/ 0 h 10000"/>
              <a:gd name="connsiteX98" fmla="*/ 9746 w 9969"/>
              <a:gd name="connsiteY98" fmla="*/ 485 h 10000"/>
              <a:gd name="connsiteX99" fmla="*/ 9804 w 9969"/>
              <a:gd name="connsiteY99" fmla="*/ 1672 h 10000"/>
              <a:gd name="connsiteX100" fmla="*/ 9804 w 9969"/>
              <a:gd name="connsiteY100" fmla="*/ 8311 h 10000"/>
              <a:gd name="connsiteX101" fmla="*/ 9838 w 9969"/>
              <a:gd name="connsiteY101" fmla="*/ 9030 h 10000"/>
              <a:gd name="connsiteX102" fmla="*/ 9922 w 9969"/>
              <a:gd name="connsiteY102" fmla="*/ 9331 h 10000"/>
              <a:gd name="connsiteX103" fmla="*/ 9969 w 9969"/>
              <a:gd name="connsiteY103" fmla="*/ 9247 h 10000"/>
              <a:gd name="connsiteX104" fmla="*/ 9922 w 9969"/>
              <a:gd name="connsiteY104" fmla="*/ 10000 h 10000"/>
              <a:gd name="connsiteX0" fmla="*/ 9953 w 9967"/>
              <a:gd name="connsiteY0" fmla="*/ 10000 h 10000"/>
              <a:gd name="connsiteX1" fmla="*/ 9811 w 9967"/>
              <a:gd name="connsiteY1" fmla="*/ 9515 h 10000"/>
              <a:gd name="connsiteX2" fmla="*/ 9756 w 9967"/>
              <a:gd name="connsiteY2" fmla="*/ 8311 h 10000"/>
              <a:gd name="connsiteX3" fmla="*/ 9756 w 9967"/>
              <a:gd name="connsiteY3" fmla="*/ 1672 h 10000"/>
              <a:gd name="connsiteX4" fmla="*/ 9719 w 9967"/>
              <a:gd name="connsiteY4" fmla="*/ 953 h 10000"/>
              <a:gd name="connsiteX5" fmla="*/ 9635 w 9967"/>
              <a:gd name="connsiteY5" fmla="*/ 669 h 10000"/>
              <a:gd name="connsiteX6" fmla="*/ 9590 w 9967"/>
              <a:gd name="connsiteY6" fmla="*/ 736 h 10000"/>
              <a:gd name="connsiteX7" fmla="*/ 9554 w 9967"/>
              <a:gd name="connsiteY7" fmla="*/ 953 h 10000"/>
              <a:gd name="connsiteX8" fmla="*/ 9417 w 9967"/>
              <a:gd name="connsiteY8" fmla="*/ 2090 h 10000"/>
              <a:gd name="connsiteX9" fmla="*/ 9284 w 9967"/>
              <a:gd name="connsiteY9" fmla="*/ 3211 h 10000"/>
              <a:gd name="connsiteX10" fmla="*/ 9251 w 9967"/>
              <a:gd name="connsiteY10" fmla="*/ 3428 h 10000"/>
              <a:gd name="connsiteX11" fmla="*/ 9212 w 9967"/>
              <a:gd name="connsiteY11" fmla="*/ 3562 h 10000"/>
              <a:gd name="connsiteX12" fmla="*/ 9205 w 9967"/>
              <a:gd name="connsiteY12" fmla="*/ 3562 h 10000"/>
              <a:gd name="connsiteX13" fmla="*/ 6711 w 9967"/>
              <a:gd name="connsiteY13" fmla="*/ 3562 h 10000"/>
              <a:gd name="connsiteX14" fmla="*/ 6694 w 9967"/>
              <a:gd name="connsiteY14" fmla="*/ 3629 h 10000"/>
              <a:gd name="connsiteX15" fmla="*/ 6676 w 9967"/>
              <a:gd name="connsiteY15" fmla="*/ 3729 h 10000"/>
              <a:gd name="connsiteX16" fmla="*/ 6129 w 9967"/>
              <a:gd name="connsiteY16" fmla="*/ 8378 h 10000"/>
              <a:gd name="connsiteX17" fmla="*/ 5996 w 9967"/>
              <a:gd name="connsiteY17" fmla="*/ 9515 h 10000"/>
              <a:gd name="connsiteX18" fmla="*/ 5932 w 9967"/>
              <a:gd name="connsiteY18" fmla="*/ 9866 h 10000"/>
              <a:gd name="connsiteX19" fmla="*/ 5855 w 9967"/>
              <a:gd name="connsiteY19" fmla="*/ 10000 h 10000"/>
              <a:gd name="connsiteX20" fmla="*/ 5717 w 9967"/>
              <a:gd name="connsiteY20" fmla="*/ 9515 h 10000"/>
              <a:gd name="connsiteX21" fmla="*/ 5658 w 9967"/>
              <a:gd name="connsiteY21" fmla="*/ 8311 h 10000"/>
              <a:gd name="connsiteX22" fmla="*/ 5658 w 9967"/>
              <a:gd name="connsiteY22" fmla="*/ 1672 h 10000"/>
              <a:gd name="connsiteX23" fmla="*/ 5622 w 9967"/>
              <a:gd name="connsiteY23" fmla="*/ 953 h 10000"/>
              <a:gd name="connsiteX24" fmla="*/ 5539 w 9967"/>
              <a:gd name="connsiteY24" fmla="*/ 669 h 10000"/>
              <a:gd name="connsiteX25" fmla="*/ 5493 w 9967"/>
              <a:gd name="connsiteY25" fmla="*/ 736 h 10000"/>
              <a:gd name="connsiteX26" fmla="*/ 5455 w 9967"/>
              <a:gd name="connsiteY26" fmla="*/ 953 h 10000"/>
              <a:gd name="connsiteX27" fmla="*/ 5320 w 9967"/>
              <a:gd name="connsiteY27" fmla="*/ 2090 h 10000"/>
              <a:gd name="connsiteX28" fmla="*/ 5187 w 9967"/>
              <a:gd name="connsiteY28" fmla="*/ 3211 h 10000"/>
              <a:gd name="connsiteX29" fmla="*/ 5156 w 9967"/>
              <a:gd name="connsiteY29" fmla="*/ 3428 h 10000"/>
              <a:gd name="connsiteX30" fmla="*/ 5116 w 9967"/>
              <a:gd name="connsiteY30" fmla="*/ 3562 h 10000"/>
              <a:gd name="connsiteX31" fmla="*/ 5111 w 9967"/>
              <a:gd name="connsiteY31" fmla="*/ 3562 h 10000"/>
              <a:gd name="connsiteX32" fmla="*/ 2292 w 9967"/>
              <a:gd name="connsiteY32" fmla="*/ 3562 h 10000"/>
              <a:gd name="connsiteX33" fmla="*/ 2275 w 9967"/>
              <a:gd name="connsiteY33" fmla="*/ 3629 h 10000"/>
              <a:gd name="connsiteX34" fmla="*/ 2257 w 9967"/>
              <a:gd name="connsiteY34" fmla="*/ 3729 h 10000"/>
              <a:gd name="connsiteX35" fmla="*/ 1712 w 9967"/>
              <a:gd name="connsiteY35" fmla="*/ 8378 h 10000"/>
              <a:gd name="connsiteX36" fmla="*/ 1578 w 9967"/>
              <a:gd name="connsiteY36" fmla="*/ 9515 h 10000"/>
              <a:gd name="connsiteX37" fmla="*/ 1514 w 9967"/>
              <a:gd name="connsiteY37" fmla="*/ 9866 h 10000"/>
              <a:gd name="connsiteX38" fmla="*/ 1437 w 9967"/>
              <a:gd name="connsiteY38" fmla="*/ 10000 h 10000"/>
              <a:gd name="connsiteX39" fmla="*/ 1298 w 9967"/>
              <a:gd name="connsiteY39" fmla="*/ 9515 h 10000"/>
              <a:gd name="connsiteX40" fmla="*/ 1238 w 9967"/>
              <a:gd name="connsiteY40" fmla="*/ 8311 h 10000"/>
              <a:gd name="connsiteX41" fmla="*/ 1238 w 9967"/>
              <a:gd name="connsiteY41" fmla="*/ 1672 h 10000"/>
              <a:gd name="connsiteX42" fmla="*/ 1204 w 9967"/>
              <a:gd name="connsiteY42" fmla="*/ 953 h 10000"/>
              <a:gd name="connsiteX43" fmla="*/ 1120 w 9967"/>
              <a:gd name="connsiteY43" fmla="*/ 669 h 10000"/>
              <a:gd name="connsiteX44" fmla="*/ 1073 w 9967"/>
              <a:gd name="connsiteY44" fmla="*/ 736 h 10000"/>
              <a:gd name="connsiteX45" fmla="*/ 1036 w 9967"/>
              <a:gd name="connsiteY45" fmla="*/ 953 h 10000"/>
              <a:gd name="connsiteX46" fmla="*/ 902 w 9967"/>
              <a:gd name="connsiteY46" fmla="*/ 2090 h 10000"/>
              <a:gd name="connsiteX47" fmla="*/ 768 w 9967"/>
              <a:gd name="connsiteY47" fmla="*/ 3211 h 10000"/>
              <a:gd name="connsiteX48" fmla="*/ 738 w 9967"/>
              <a:gd name="connsiteY48" fmla="*/ 3428 h 10000"/>
              <a:gd name="connsiteX49" fmla="*/ 696 w 9967"/>
              <a:gd name="connsiteY49" fmla="*/ 3562 h 10000"/>
              <a:gd name="connsiteX50" fmla="*/ 692 w 9967"/>
              <a:gd name="connsiteY50" fmla="*/ 3562 h 10000"/>
              <a:gd name="connsiteX51" fmla="*/ 0 w 9967"/>
              <a:gd name="connsiteY51" fmla="*/ 3562 h 10000"/>
              <a:gd name="connsiteX52" fmla="*/ 0 w 9967"/>
              <a:gd name="connsiteY52" fmla="*/ 2893 h 10000"/>
              <a:gd name="connsiteX53" fmla="*/ 678 w 9967"/>
              <a:gd name="connsiteY53" fmla="*/ 2893 h 10000"/>
              <a:gd name="connsiteX54" fmla="*/ 697 w 9967"/>
              <a:gd name="connsiteY54" fmla="*/ 2843 h 10000"/>
              <a:gd name="connsiteX55" fmla="*/ 712 w 9967"/>
              <a:gd name="connsiteY55" fmla="*/ 2742 h 10000"/>
              <a:gd name="connsiteX56" fmla="*/ 845 w 9967"/>
              <a:gd name="connsiteY56" fmla="*/ 1605 h 10000"/>
              <a:gd name="connsiteX57" fmla="*/ 980 w 9967"/>
              <a:gd name="connsiteY57" fmla="*/ 485 h 10000"/>
              <a:gd name="connsiteX58" fmla="*/ 1041 w 9967"/>
              <a:gd name="connsiteY58" fmla="*/ 134 h 10000"/>
              <a:gd name="connsiteX59" fmla="*/ 1120 w 9967"/>
              <a:gd name="connsiteY59" fmla="*/ 0 h 10000"/>
              <a:gd name="connsiteX60" fmla="*/ 1259 w 9967"/>
              <a:gd name="connsiteY60" fmla="*/ 485 h 10000"/>
              <a:gd name="connsiteX61" fmla="*/ 1317 w 9967"/>
              <a:gd name="connsiteY61" fmla="*/ 1672 h 10000"/>
              <a:gd name="connsiteX62" fmla="*/ 1317 w 9967"/>
              <a:gd name="connsiteY62" fmla="*/ 8311 h 10000"/>
              <a:gd name="connsiteX63" fmla="*/ 1353 w 9967"/>
              <a:gd name="connsiteY63" fmla="*/ 9030 h 10000"/>
              <a:gd name="connsiteX64" fmla="*/ 1437 w 9967"/>
              <a:gd name="connsiteY64" fmla="*/ 9331 h 10000"/>
              <a:gd name="connsiteX65" fmla="*/ 1481 w 9967"/>
              <a:gd name="connsiteY65" fmla="*/ 9247 h 10000"/>
              <a:gd name="connsiteX66" fmla="*/ 1519 w 9967"/>
              <a:gd name="connsiteY66" fmla="*/ 9030 h 10000"/>
              <a:gd name="connsiteX67" fmla="*/ 1654 w 9967"/>
              <a:gd name="connsiteY67" fmla="*/ 7910 h 10000"/>
              <a:gd name="connsiteX68" fmla="*/ 2203 w 9967"/>
              <a:gd name="connsiteY68" fmla="*/ 3261 h 10000"/>
              <a:gd name="connsiteX69" fmla="*/ 2234 w 9967"/>
              <a:gd name="connsiteY69" fmla="*/ 3043 h 10000"/>
              <a:gd name="connsiteX70" fmla="*/ 2276 w 9967"/>
              <a:gd name="connsiteY70" fmla="*/ 2910 h 10000"/>
              <a:gd name="connsiteX71" fmla="*/ 2280 w 9967"/>
              <a:gd name="connsiteY71" fmla="*/ 2893 h 10000"/>
              <a:gd name="connsiteX72" fmla="*/ 5101 w 9967"/>
              <a:gd name="connsiteY72" fmla="*/ 2893 h 10000"/>
              <a:gd name="connsiteX73" fmla="*/ 5117 w 9967"/>
              <a:gd name="connsiteY73" fmla="*/ 2843 h 10000"/>
              <a:gd name="connsiteX74" fmla="*/ 5131 w 9967"/>
              <a:gd name="connsiteY74" fmla="*/ 2742 h 10000"/>
              <a:gd name="connsiteX75" fmla="*/ 5266 w 9967"/>
              <a:gd name="connsiteY75" fmla="*/ 1605 h 10000"/>
              <a:gd name="connsiteX76" fmla="*/ 5399 w 9967"/>
              <a:gd name="connsiteY76" fmla="*/ 485 h 10000"/>
              <a:gd name="connsiteX77" fmla="*/ 5463 w 9967"/>
              <a:gd name="connsiteY77" fmla="*/ 134 h 10000"/>
              <a:gd name="connsiteX78" fmla="*/ 5539 w 9967"/>
              <a:gd name="connsiteY78" fmla="*/ 0 h 10000"/>
              <a:gd name="connsiteX79" fmla="*/ 5679 w 9967"/>
              <a:gd name="connsiteY79" fmla="*/ 485 h 10000"/>
              <a:gd name="connsiteX80" fmla="*/ 5736 w 9967"/>
              <a:gd name="connsiteY80" fmla="*/ 1672 h 10000"/>
              <a:gd name="connsiteX81" fmla="*/ 5736 w 9967"/>
              <a:gd name="connsiteY81" fmla="*/ 8311 h 10000"/>
              <a:gd name="connsiteX82" fmla="*/ 5770 w 9967"/>
              <a:gd name="connsiteY82" fmla="*/ 9030 h 10000"/>
              <a:gd name="connsiteX83" fmla="*/ 5855 w 9967"/>
              <a:gd name="connsiteY83" fmla="*/ 9331 h 10000"/>
              <a:gd name="connsiteX84" fmla="*/ 5900 w 9967"/>
              <a:gd name="connsiteY84" fmla="*/ 9247 h 10000"/>
              <a:gd name="connsiteX85" fmla="*/ 5940 w 9967"/>
              <a:gd name="connsiteY85" fmla="*/ 9030 h 10000"/>
              <a:gd name="connsiteX86" fmla="*/ 6074 w 9967"/>
              <a:gd name="connsiteY86" fmla="*/ 7910 h 10000"/>
              <a:gd name="connsiteX87" fmla="*/ 6623 w 9967"/>
              <a:gd name="connsiteY87" fmla="*/ 3261 h 10000"/>
              <a:gd name="connsiteX88" fmla="*/ 6656 w 9967"/>
              <a:gd name="connsiteY88" fmla="*/ 3043 h 10000"/>
              <a:gd name="connsiteX89" fmla="*/ 6695 w 9967"/>
              <a:gd name="connsiteY89" fmla="*/ 2910 h 10000"/>
              <a:gd name="connsiteX90" fmla="*/ 6702 w 9967"/>
              <a:gd name="connsiteY90" fmla="*/ 2893 h 10000"/>
              <a:gd name="connsiteX91" fmla="*/ 9197 w 9967"/>
              <a:gd name="connsiteY91" fmla="*/ 2893 h 10000"/>
              <a:gd name="connsiteX92" fmla="*/ 9214 w 9967"/>
              <a:gd name="connsiteY92" fmla="*/ 2843 h 10000"/>
              <a:gd name="connsiteX93" fmla="*/ 9230 w 9967"/>
              <a:gd name="connsiteY93" fmla="*/ 2742 h 10000"/>
              <a:gd name="connsiteX94" fmla="*/ 9361 w 9967"/>
              <a:gd name="connsiteY94" fmla="*/ 1605 h 10000"/>
              <a:gd name="connsiteX95" fmla="*/ 9496 w 9967"/>
              <a:gd name="connsiteY95" fmla="*/ 485 h 10000"/>
              <a:gd name="connsiteX96" fmla="*/ 9559 w 9967"/>
              <a:gd name="connsiteY96" fmla="*/ 134 h 10000"/>
              <a:gd name="connsiteX97" fmla="*/ 9635 w 9967"/>
              <a:gd name="connsiteY97" fmla="*/ 0 h 10000"/>
              <a:gd name="connsiteX98" fmla="*/ 9776 w 9967"/>
              <a:gd name="connsiteY98" fmla="*/ 485 h 10000"/>
              <a:gd name="connsiteX99" fmla="*/ 9834 w 9967"/>
              <a:gd name="connsiteY99" fmla="*/ 1672 h 10000"/>
              <a:gd name="connsiteX100" fmla="*/ 9834 w 9967"/>
              <a:gd name="connsiteY100" fmla="*/ 8311 h 10000"/>
              <a:gd name="connsiteX101" fmla="*/ 9869 w 9967"/>
              <a:gd name="connsiteY101" fmla="*/ 9030 h 10000"/>
              <a:gd name="connsiteX102" fmla="*/ 9953 w 9967"/>
              <a:gd name="connsiteY102" fmla="*/ 9331 h 10000"/>
              <a:gd name="connsiteX103" fmla="*/ 9953 w 9967"/>
              <a:gd name="connsiteY103" fmla="*/ 10000 h 10000"/>
              <a:gd name="connsiteX0" fmla="*/ 9986 w 9986"/>
              <a:gd name="connsiteY0" fmla="*/ 10000 h 10000"/>
              <a:gd name="connsiteX1" fmla="*/ 9843 w 9986"/>
              <a:gd name="connsiteY1" fmla="*/ 9515 h 10000"/>
              <a:gd name="connsiteX2" fmla="*/ 9788 w 9986"/>
              <a:gd name="connsiteY2" fmla="*/ 8311 h 10000"/>
              <a:gd name="connsiteX3" fmla="*/ 9788 w 9986"/>
              <a:gd name="connsiteY3" fmla="*/ 1672 h 10000"/>
              <a:gd name="connsiteX4" fmla="*/ 9751 w 9986"/>
              <a:gd name="connsiteY4" fmla="*/ 953 h 10000"/>
              <a:gd name="connsiteX5" fmla="*/ 9667 w 9986"/>
              <a:gd name="connsiteY5" fmla="*/ 669 h 10000"/>
              <a:gd name="connsiteX6" fmla="*/ 9622 w 9986"/>
              <a:gd name="connsiteY6" fmla="*/ 736 h 10000"/>
              <a:gd name="connsiteX7" fmla="*/ 9586 w 9986"/>
              <a:gd name="connsiteY7" fmla="*/ 953 h 10000"/>
              <a:gd name="connsiteX8" fmla="*/ 9448 w 9986"/>
              <a:gd name="connsiteY8" fmla="*/ 2090 h 10000"/>
              <a:gd name="connsiteX9" fmla="*/ 9315 w 9986"/>
              <a:gd name="connsiteY9" fmla="*/ 3211 h 10000"/>
              <a:gd name="connsiteX10" fmla="*/ 9282 w 9986"/>
              <a:gd name="connsiteY10" fmla="*/ 3428 h 10000"/>
              <a:gd name="connsiteX11" fmla="*/ 9243 w 9986"/>
              <a:gd name="connsiteY11" fmla="*/ 3562 h 10000"/>
              <a:gd name="connsiteX12" fmla="*/ 9235 w 9986"/>
              <a:gd name="connsiteY12" fmla="*/ 3562 h 10000"/>
              <a:gd name="connsiteX13" fmla="*/ 6733 w 9986"/>
              <a:gd name="connsiteY13" fmla="*/ 3562 h 10000"/>
              <a:gd name="connsiteX14" fmla="*/ 6716 w 9986"/>
              <a:gd name="connsiteY14" fmla="*/ 3629 h 10000"/>
              <a:gd name="connsiteX15" fmla="*/ 6698 w 9986"/>
              <a:gd name="connsiteY15" fmla="*/ 3729 h 10000"/>
              <a:gd name="connsiteX16" fmla="*/ 6149 w 9986"/>
              <a:gd name="connsiteY16" fmla="*/ 8378 h 10000"/>
              <a:gd name="connsiteX17" fmla="*/ 6016 w 9986"/>
              <a:gd name="connsiteY17" fmla="*/ 9515 h 10000"/>
              <a:gd name="connsiteX18" fmla="*/ 5952 w 9986"/>
              <a:gd name="connsiteY18" fmla="*/ 9866 h 10000"/>
              <a:gd name="connsiteX19" fmla="*/ 5874 w 9986"/>
              <a:gd name="connsiteY19" fmla="*/ 10000 h 10000"/>
              <a:gd name="connsiteX20" fmla="*/ 5736 w 9986"/>
              <a:gd name="connsiteY20" fmla="*/ 9515 h 10000"/>
              <a:gd name="connsiteX21" fmla="*/ 5677 w 9986"/>
              <a:gd name="connsiteY21" fmla="*/ 8311 h 10000"/>
              <a:gd name="connsiteX22" fmla="*/ 5677 w 9986"/>
              <a:gd name="connsiteY22" fmla="*/ 1672 h 10000"/>
              <a:gd name="connsiteX23" fmla="*/ 5641 w 9986"/>
              <a:gd name="connsiteY23" fmla="*/ 953 h 10000"/>
              <a:gd name="connsiteX24" fmla="*/ 5557 w 9986"/>
              <a:gd name="connsiteY24" fmla="*/ 669 h 10000"/>
              <a:gd name="connsiteX25" fmla="*/ 5511 w 9986"/>
              <a:gd name="connsiteY25" fmla="*/ 736 h 10000"/>
              <a:gd name="connsiteX26" fmla="*/ 5473 w 9986"/>
              <a:gd name="connsiteY26" fmla="*/ 953 h 10000"/>
              <a:gd name="connsiteX27" fmla="*/ 5338 w 9986"/>
              <a:gd name="connsiteY27" fmla="*/ 2090 h 10000"/>
              <a:gd name="connsiteX28" fmla="*/ 5204 w 9986"/>
              <a:gd name="connsiteY28" fmla="*/ 3211 h 10000"/>
              <a:gd name="connsiteX29" fmla="*/ 5173 w 9986"/>
              <a:gd name="connsiteY29" fmla="*/ 3428 h 10000"/>
              <a:gd name="connsiteX30" fmla="*/ 5133 w 9986"/>
              <a:gd name="connsiteY30" fmla="*/ 3562 h 10000"/>
              <a:gd name="connsiteX31" fmla="*/ 5128 w 9986"/>
              <a:gd name="connsiteY31" fmla="*/ 3562 h 10000"/>
              <a:gd name="connsiteX32" fmla="*/ 2300 w 9986"/>
              <a:gd name="connsiteY32" fmla="*/ 3562 h 10000"/>
              <a:gd name="connsiteX33" fmla="*/ 2283 w 9986"/>
              <a:gd name="connsiteY33" fmla="*/ 3629 h 10000"/>
              <a:gd name="connsiteX34" fmla="*/ 2264 w 9986"/>
              <a:gd name="connsiteY34" fmla="*/ 3729 h 10000"/>
              <a:gd name="connsiteX35" fmla="*/ 1718 w 9986"/>
              <a:gd name="connsiteY35" fmla="*/ 8378 h 10000"/>
              <a:gd name="connsiteX36" fmla="*/ 1583 w 9986"/>
              <a:gd name="connsiteY36" fmla="*/ 9515 h 10000"/>
              <a:gd name="connsiteX37" fmla="*/ 1519 w 9986"/>
              <a:gd name="connsiteY37" fmla="*/ 9866 h 10000"/>
              <a:gd name="connsiteX38" fmla="*/ 1442 w 9986"/>
              <a:gd name="connsiteY38" fmla="*/ 10000 h 10000"/>
              <a:gd name="connsiteX39" fmla="*/ 1302 w 9986"/>
              <a:gd name="connsiteY39" fmla="*/ 9515 h 10000"/>
              <a:gd name="connsiteX40" fmla="*/ 1242 w 9986"/>
              <a:gd name="connsiteY40" fmla="*/ 8311 h 10000"/>
              <a:gd name="connsiteX41" fmla="*/ 1242 w 9986"/>
              <a:gd name="connsiteY41" fmla="*/ 1672 h 10000"/>
              <a:gd name="connsiteX42" fmla="*/ 1208 w 9986"/>
              <a:gd name="connsiteY42" fmla="*/ 953 h 10000"/>
              <a:gd name="connsiteX43" fmla="*/ 1124 w 9986"/>
              <a:gd name="connsiteY43" fmla="*/ 669 h 10000"/>
              <a:gd name="connsiteX44" fmla="*/ 1077 w 9986"/>
              <a:gd name="connsiteY44" fmla="*/ 736 h 10000"/>
              <a:gd name="connsiteX45" fmla="*/ 1039 w 9986"/>
              <a:gd name="connsiteY45" fmla="*/ 953 h 10000"/>
              <a:gd name="connsiteX46" fmla="*/ 905 w 9986"/>
              <a:gd name="connsiteY46" fmla="*/ 2090 h 10000"/>
              <a:gd name="connsiteX47" fmla="*/ 771 w 9986"/>
              <a:gd name="connsiteY47" fmla="*/ 3211 h 10000"/>
              <a:gd name="connsiteX48" fmla="*/ 740 w 9986"/>
              <a:gd name="connsiteY48" fmla="*/ 3428 h 10000"/>
              <a:gd name="connsiteX49" fmla="*/ 698 w 9986"/>
              <a:gd name="connsiteY49" fmla="*/ 3562 h 10000"/>
              <a:gd name="connsiteX50" fmla="*/ 694 w 9986"/>
              <a:gd name="connsiteY50" fmla="*/ 3562 h 10000"/>
              <a:gd name="connsiteX51" fmla="*/ 0 w 9986"/>
              <a:gd name="connsiteY51" fmla="*/ 3562 h 10000"/>
              <a:gd name="connsiteX52" fmla="*/ 0 w 9986"/>
              <a:gd name="connsiteY52" fmla="*/ 2893 h 10000"/>
              <a:gd name="connsiteX53" fmla="*/ 680 w 9986"/>
              <a:gd name="connsiteY53" fmla="*/ 2893 h 10000"/>
              <a:gd name="connsiteX54" fmla="*/ 699 w 9986"/>
              <a:gd name="connsiteY54" fmla="*/ 2843 h 10000"/>
              <a:gd name="connsiteX55" fmla="*/ 714 w 9986"/>
              <a:gd name="connsiteY55" fmla="*/ 2742 h 10000"/>
              <a:gd name="connsiteX56" fmla="*/ 848 w 9986"/>
              <a:gd name="connsiteY56" fmla="*/ 1605 h 10000"/>
              <a:gd name="connsiteX57" fmla="*/ 983 w 9986"/>
              <a:gd name="connsiteY57" fmla="*/ 485 h 10000"/>
              <a:gd name="connsiteX58" fmla="*/ 1044 w 9986"/>
              <a:gd name="connsiteY58" fmla="*/ 134 h 10000"/>
              <a:gd name="connsiteX59" fmla="*/ 1124 w 9986"/>
              <a:gd name="connsiteY59" fmla="*/ 0 h 10000"/>
              <a:gd name="connsiteX60" fmla="*/ 1263 w 9986"/>
              <a:gd name="connsiteY60" fmla="*/ 485 h 10000"/>
              <a:gd name="connsiteX61" fmla="*/ 1321 w 9986"/>
              <a:gd name="connsiteY61" fmla="*/ 1672 h 10000"/>
              <a:gd name="connsiteX62" fmla="*/ 1321 w 9986"/>
              <a:gd name="connsiteY62" fmla="*/ 8311 h 10000"/>
              <a:gd name="connsiteX63" fmla="*/ 1357 w 9986"/>
              <a:gd name="connsiteY63" fmla="*/ 9030 h 10000"/>
              <a:gd name="connsiteX64" fmla="*/ 1442 w 9986"/>
              <a:gd name="connsiteY64" fmla="*/ 9331 h 10000"/>
              <a:gd name="connsiteX65" fmla="*/ 1486 w 9986"/>
              <a:gd name="connsiteY65" fmla="*/ 9247 h 10000"/>
              <a:gd name="connsiteX66" fmla="*/ 1524 w 9986"/>
              <a:gd name="connsiteY66" fmla="*/ 9030 h 10000"/>
              <a:gd name="connsiteX67" fmla="*/ 1659 w 9986"/>
              <a:gd name="connsiteY67" fmla="*/ 7910 h 10000"/>
              <a:gd name="connsiteX68" fmla="*/ 2210 w 9986"/>
              <a:gd name="connsiteY68" fmla="*/ 3261 h 10000"/>
              <a:gd name="connsiteX69" fmla="*/ 2241 w 9986"/>
              <a:gd name="connsiteY69" fmla="*/ 3043 h 10000"/>
              <a:gd name="connsiteX70" fmla="*/ 2284 w 9986"/>
              <a:gd name="connsiteY70" fmla="*/ 2910 h 10000"/>
              <a:gd name="connsiteX71" fmla="*/ 2288 w 9986"/>
              <a:gd name="connsiteY71" fmla="*/ 2893 h 10000"/>
              <a:gd name="connsiteX72" fmla="*/ 5118 w 9986"/>
              <a:gd name="connsiteY72" fmla="*/ 2893 h 10000"/>
              <a:gd name="connsiteX73" fmla="*/ 5134 w 9986"/>
              <a:gd name="connsiteY73" fmla="*/ 2843 h 10000"/>
              <a:gd name="connsiteX74" fmla="*/ 5148 w 9986"/>
              <a:gd name="connsiteY74" fmla="*/ 2742 h 10000"/>
              <a:gd name="connsiteX75" fmla="*/ 5283 w 9986"/>
              <a:gd name="connsiteY75" fmla="*/ 1605 h 10000"/>
              <a:gd name="connsiteX76" fmla="*/ 5417 w 9986"/>
              <a:gd name="connsiteY76" fmla="*/ 485 h 10000"/>
              <a:gd name="connsiteX77" fmla="*/ 5481 w 9986"/>
              <a:gd name="connsiteY77" fmla="*/ 134 h 10000"/>
              <a:gd name="connsiteX78" fmla="*/ 5557 w 9986"/>
              <a:gd name="connsiteY78" fmla="*/ 0 h 10000"/>
              <a:gd name="connsiteX79" fmla="*/ 5698 w 9986"/>
              <a:gd name="connsiteY79" fmla="*/ 485 h 10000"/>
              <a:gd name="connsiteX80" fmla="*/ 5755 w 9986"/>
              <a:gd name="connsiteY80" fmla="*/ 1672 h 10000"/>
              <a:gd name="connsiteX81" fmla="*/ 5755 w 9986"/>
              <a:gd name="connsiteY81" fmla="*/ 8311 h 10000"/>
              <a:gd name="connsiteX82" fmla="*/ 5789 w 9986"/>
              <a:gd name="connsiteY82" fmla="*/ 9030 h 10000"/>
              <a:gd name="connsiteX83" fmla="*/ 5874 w 9986"/>
              <a:gd name="connsiteY83" fmla="*/ 9331 h 10000"/>
              <a:gd name="connsiteX84" fmla="*/ 5920 w 9986"/>
              <a:gd name="connsiteY84" fmla="*/ 9247 h 10000"/>
              <a:gd name="connsiteX85" fmla="*/ 5960 w 9986"/>
              <a:gd name="connsiteY85" fmla="*/ 9030 h 10000"/>
              <a:gd name="connsiteX86" fmla="*/ 6094 w 9986"/>
              <a:gd name="connsiteY86" fmla="*/ 7910 h 10000"/>
              <a:gd name="connsiteX87" fmla="*/ 6645 w 9986"/>
              <a:gd name="connsiteY87" fmla="*/ 3261 h 10000"/>
              <a:gd name="connsiteX88" fmla="*/ 6678 w 9986"/>
              <a:gd name="connsiteY88" fmla="*/ 3043 h 10000"/>
              <a:gd name="connsiteX89" fmla="*/ 6717 w 9986"/>
              <a:gd name="connsiteY89" fmla="*/ 2910 h 10000"/>
              <a:gd name="connsiteX90" fmla="*/ 6724 w 9986"/>
              <a:gd name="connsiteY90" fmla="*/ 2893 h 10000"/>
              <a:gd name="connsiteX91" fmla="*/ 9227 w 9986"/>
              <a:gd name="connsiteY91" fmla="*/ 2893 h 10000"/>
              <a:gd name="connsiteX92" fmla="*/ 9245 w 9986"/>
              <a:gd name="connsiteY92" fmla="*/ 2843 h 10000"/>
              <a:gd name="connsiteX93" fmla="*/ 9261 w 9986"/>
              <a:gd name="connsiteY93" fmla="*/ 2742 h 10000"/>
              <a:gd name="connsiteX94" fmla="*/ 9392 w 9986"/>
              <a:gd name="connsiteY94" fmla="*/ 1605 h 10000"/>
              <a:gd name="connsiteX95" fmla="*/ 9527 w 9986"/>
              <a:gd name="connsiteY95" fmla="*/ 485 h 10000"/>
              <a:gd name="connsiteX96" fmla="*/ 9591 w 9986"/>
              <a:gd name="connsiteY96" fmla="*/ 134 h 10000"/>
              <a:gd name="connsiteX97" fmla="*/ 9667 w 9986"/>
              <a:gd name="connsiteY97" fmla="*/ 0 h 10000"/>
              <a:gd name="connsiteX98" fmla="*/ 9808 w 9986"/>
              <a:gd name="connsiteY98" fmla="*/ 485 h 10000"/>
              <a:gd name="connsiteX99" fmla="*/ 9867 w 9986"/>
              <a:gd name="connsiteY99" fmla="*/ 1672 h 10000"/>
              <a:gd name="connsiteX100" fmla="*/ 9867 w 9986"/>
              <a:gd name="connsiteY100" fmla="*/ 8311 h 10000"/>
              <a:gd name="connsiteX101" fmla="*/ 9902 w 9986"/>
              <a:gd name="connsiteY101" fmla="*/ 9030 h 10000"/>
              <a:gd name="connsiteX102" fmla="*/ 9986 w 9986"/>
              <a:gd name="connsiteY102" fmla="*/ 10000 h 10000"/>
              <a:gd name="connsiteX0" fmla="*/ 9916 w 9916"/>
              <a:gd name="connsiteY0" fmla="*/ 9030 h 10000"/>
              <a:gd name="connsiteX1" fmla="*/ 9857 w 9916"/>
              <a:gd name="connsiteY1" fmla="*/ 9515 h 10000"/>
              <a:gd name="connsiteX2" fmla="*/ 9802 w 9916"/>
              <a:gd name="connsiteY2" fmla="*/ 8311 h 10000"/>
              <a:gd name="connsiteX3" fmla="*/ 9802 w 9916"/>
              <a:gd name="connsiteY3" fmla="*/ 1672 h 10000"/>
              <a:gd name="connsiteX4" fmla="*/ 9765 w 9916"/>
              <a:gd name="connsiteY4" fmla="*/ 953 h 10000"/>
              <a:gd name="connsiteX5" fmla="*/ 9681 w 9916"/>
              <a:gd name="connsiteY5" fmla="*/ 669 h 10000"/>
              <a:gd name="connsiteX6" fmla="*/ 9635 w 9916"/>
              <a:gd name="connsiteY6" fmla="*/ 736 h 10000"/>
              <a:gd name="connsiteX7" fmla="*/ 9599 w 9916"/>
              <a:gd name="connsiteY7" fmla="*/ 953 h 10000"/>
              <a:gd name="connsiteX8" fmla="*/ 9461 w 9916"/>
              <a:gd name="connsiteY8" fmla="*/ 2090 h 10000"/>
              <a:gd name="connsiteX9" fmla="*/ 9328 w 9916"/>
              <a:gd name="connsiteY9" fmla="*/ 3211 h 10000"/>
              <a:gd name="connsiteX10" fmla="*/ 9295 w 9916"/>
              <a:gd name="connsiteY10" fmla="*/ 3428 h 10000"/>
              <a:gd name="connsiteX11" fmla="*/ 9256 w 9916"/>
              <a:gd name="connsiteY11" fmla="*/ 3562 h 10000"/>
              <a:gd name="connsiteX12" fmla="*/ 9248 w 9916"/>
              <a:gd name="connsiteY12" fmla="*/ 3562 h 10000"/>
              <a:gd name="connsiteX13" fmla="*/ 6742 w 9916"/>
              <a:gd name="connsiteY13" fmla="*/ 3562 h 10000"/>
              <a:gd name="connsiteX14" fmla="*/ 6725 w 9916"/>
              <a:gd name="connsiteY14" fmla="*/ 3629 h 10000"/>
              <a:gd name="connsiteX15" fmla="*/ 6707 w 9916"/>
              <a:gd name="connsiteY15" fmla="*/ 3729 h 10000"/>
              <a:gd name="connsiteX16" fmla="*/ 6158 w 9916"/>
              <a:gd name="connsiteY16" fmla="*/ 8378 h 10000"/>
              <a:gd name="connsiteX17" fmla="*/ 6024 w 9916"/>
              <a:gd name="connsiteY17" fmla="*/ 9515 h 10000"/>
              <a:gd name="connsiteX18" fmla="*/ 5960 w 9916"/>
              <a:gd name="connsiteY18" fmla="*/ 9866 h 10000"/>
              <a:gd name="connsiteX19" fmla="*/ 5882 w 9916"/>
              <a:gd name="connsiteY19" fmla="*/ 10000 h 10000"/>
              <a:gd name="connsiteX20" fmla="*/ 5744 w 9916"/>
              <a:gd name="connsiteY20" fmla="*/ 9515 h 10000"/>
              <a:gd name="connsiteX21" fmla="*/ 5685 w 9916"/>
              <a:gd name="connsiteY21" fmla="*/ 8311 h 10000"/>
              <a:gd name="connsiteX22" fmla="*/ 5685 w 9916"/>
              <a:gd name="connsiteY22" fmla="*/ 1672 h 10000"/>
              <a:gd name="connsiteX23" fmla="*/ 5649 w 9916"/>
              <a:gd name="connsiteY23" fmla="*/ 953 h 10000"/>
              <a:gd name="connsiteX24" fmla="*/ 5565 w 9916"/>
              <a:gd name="connsiteY24" fmla="*/ 669 h 10000"/>
              <a:gd name="connsiteX25" fmla="*/ 5519 w 9916"/>
              <a:gd name="connsiteY25" fmla="*/ 736 h 10000"/>
              <a:gd name="connsiteX26" fmla="*/ 5481 w 9916"/>
              <a:gd name="connsiteY26" fmla="*/ 953 h 10000"/>
              <a:gd name="connsiteX27" fmla="*/ 5345 w 9916"/>
              <a:gd name="connsiteY27" fmla="*/ 2090 h 10000"/>
              <a:gd name="connsiteX28" fmla="*/ 5211 w 9916"/>
              <a:gd name="connsiteY28" fmla="*/ 3211 h 10000"/>
              <a:gd name="connsiteX29" fmla="*/ 5180 w 9916"/>
              <a:gd name="connsiteY29" fmla="*/ 3428 h 10000"/>
              <a:gd name="connsiteX30" fmla="*/ 5140 w 9916"/>
              <a:gd name="connsiteY30" fmla="*/ 3562 h 10000"/>
              <a:gd name="connsiteX31" fmla="*/ 5135 w 9916"/>
              <a:gd name="connsiteY31" fmla="*/ 3562 h 10000"/>
              <a:gd name="connsiteX32" fmla="*/ 2303 w 9916"/>
              <a:gd name="connsiteY32" fmla="*/ 3562 h 10000"/>
              <a:gd name="connsiteX33" fmla="*/ 2286 w 9916"/>
              <a:gd name="connsiteY33" fmla="*/ 3629 h 10000"/>
              <a:gd name="connsiteX34" fmla="*/ 2267 w 9916"/>
              <a:gd name="connsiteY34" fmla="*/ 3729 h 10000"/>
              <a:gd name="connsiteX35" fmla="*/ 1720 w 9916"/>
              <a:gd name="connsiteY35" fmla="*/ 8378 h 10000"/>
              <a:gd name="connsiteX36" fmla="*/ 1585 w 9916"/>
              <a:gd name="connsiteY36" fmla="*/ 9515 h 10000"/>
              <a:gd name="connsiteX37" fmla="*/ 1521 w 9916"/>
              <a:gd name="connsiteY37" fmla="*/ 9866 h 10000"/>
              <a:gd name="connsiteX38" fmla="*/ 1444 w 9916"/>
              <a:gd name="connsiteY38" fmla="*/ 10000 h 10000"/>
              <a:gd name="connsiteX39" fmla="*/ 1304 w 9916"/>
              <a:gd name="connsiteY39" fmla="*/ 9515 h 10000"/>
              <a:gd name="connsiteX40" fmla="*/ 1244 w 9916"/>
              <a:gd name="connsiteY40" fmla="*/ 8311 h 10000"/>
              <a:gd name="connsiteX41" fmla="*/ 1244 w 9916"/>
              <a:gd name="connsiteY41" fmla="*/ 1672 h 10000"/>
              <a:gd name="connsiteX42" fmla="*/ 1210 w 9916"/>
              <a:gd name="connsiteY42" fmla="*/ 953 h 10000"/>
              <a:gd name="connsiteX43" fmla="*/ 1126 w 9916"/>
              <a:gd name="connsiteY43" fmla="*/ 669 h 10000"/>
              <a:gd name="connsiteX44" fmla="*/ 1079 w 9916"/>
              <a:gd name="connsiteY44" fmla="*/ 736 h 10000"/>
              <a:gd name="connsiteX45" fmla="*/ 1040 w 9916"/>
              <a:gd name="connsiteY45" fmla="*/ 953 h 10000"/>
              <a:gd name="connsiteX46" fmla="*/ 906 w 9916"/>
              <a:gd name="connsiteY46" fmla="*/ 2090 h 10000"/>
              <a:gd name="connsiteX47" fmla="*/ 772 w 9916"/>
              <a:gd name="connsiteY47" fmla="*/ 3211 h 10000"/>
              <a:gd name="connsiteX48" fmla="*/ 741 w 9916"/>
              <a:gd name="connsiteY48" fmla="*/ 3428 h 10000"/>
              <a:gd name="connsiteX49" fmla="*/ 699 w 9916"/>
              <a:gd name="connsiteY49" fmla="*/ 3562 h 10000"/>
              <a:gd name="connsiteX50" fmla="*/ 695 w 9916"/>
              <a:gd name="connsiteY50" fmla="*/ 3562 h 10000"/>
              <a:gd name="connsiteX51" fmla="*/ 0 w 9916"/>
              <a:gd name="connsiteY51" fmla="*/ 3562 h 10000"/>
              <a:gd name="connsiteX52" fmla="*/ 0 w 9916"/>
              <a:gd name="connsiteY52" fmla="*/ 2893 h 10000"/>
              <a:gd name="connsiteX53" fmla="*/ 681 w 9916"/>
              <a:gd name="connsiteY53" fmla="*/ 2893 h 10000"/>
              <a:gd name="connsiteX54" fmla="*/ 700 w 9916"/>
              <a:gd name="connsiteY54" fmla="*/ 2843 h 10000"/>
              <a:gd name="connsiteX55" fmla="*/ 715 w 9916"/>
              <a:gd name="connsiteY55" fmla="*/ 2742 h 10000"/>
              <a:gd name="connsiteX56" fmla="*/ 849 w 9916"/>
              <a:gd name="connsiteY56" fmla="*/ 1605 h 10000"/>
              <a:gd name="connsiteX57" fmla="*/ 984 w 9916"/>
              <a:gd name="connsiteY57" fmla="*/ 485 h 10000"/>
              <a:gd name="connsiteX58" fmla="*/ 1045 w 9916"/>
              <a:gd name="connsiteY58" fmla="*/ 134 h 10000"/>
              <a:gd name="connsiteX59" fmla="*/ 1126 w 9916"/>
              <a:gd name="connsiteY59" fmla="*/ 0 h 10000"/>
              <a:gd name="connsiteX60" fmla="*/ 1265 w 9916"/>
              <a:gd name="connsiteY60" fmla="*/ 485 h 10000"/>
              <a:gd name="connsiteX61" fmla="*/ 1323 w 9916"/>
              <a:gd name="connsiteY61" fmla="*/ 1672 h 10000"/>
              <a:gd name="connsiteX62" fmla="*/ 1323 w 9916"/>
              <a:gd name="connsiteY62" fmla="*/ 8311 h 10000"/>
              <a:gd name="connsiteX63" fmla="*/ 1359 w 9916"/>
              <a:gd name="connsiteY63" fmla="*/ 9030 h 10000"/>
              <a:gd name="connsiteX64" fmla="*/ 1444 w 9916"/>
              <a:gd name="connsiteY64" fmla="*/ 9331 h 10000"/>
              <a:gd name="connsiteX65" fmla="*/ 1488 w 9916"/>
              <a:gd name="connsiteY65" fmla="*/ 9247 h 10000"/>
              <a:gd name="connsiteX66" fmla="*/ 1526 w 9916"/>
              <a:gd name="connsiteY66" fmla="*/ 9030 h 10000"/>
              <a:gd name="connsiteX67" fmla="*/ 1661 w 9916"/>
              <a:gd name="connsiteY67" fmla="*/ 7910 h 10000"/>
              <a:gd name="connsiteX68" fmla="*/ 2213 w 9916"/>
              <a:gd name="connsiteY68" fmla="*/ 3261 h 10000"/>
              <a:gd name="connsiteX69" fmla="*/ 2244 w 9916"/>
              <a:gd name="connsiteY69" fmla="*/ 3043 h 10000"/>
              <a:gd name="connsiteX70" fmla="*/ 2287 w 9916"/>
              <a:gd name="connsiteY70" fmla="*/ 2910 h 10000"/>
              <a:gd name="connsiteX71" fmla="*/ 2291 w 9916"/>
              <a:gd name="connsiteY71" fmla="*/ 2893 h 10000"/>
              <a:gd name="connsiteX72" fmla="*/ 5125 w 9916"/>
              <a:gd name="connsiteY72" fmla="*/ 2893 h 10000"/>
              <a:gd name="connsiteX73" fmla="*/ 5141 w 9916"/>
              <a:gd name="connsiteY73" fmla="*/ 2843 h 10000"/>
              <a:gd name="connsiteX74" fmla="*/ 5155 w 9916"/>
              <a:gd name="connsiteY74" fmla="*/ 2742 h 10000"/>
              <a:gd name="connsiteX75" fmla="*/ 5290 w 9916"/>
              <a:gd name="connsiteY75" fmla="*/ 1605 h 10000"/>
              <a:gd name="connsiteX76" fmla="*/ 5425 w 9916"/>
              <a:gd name="connsiteY76" fmla="*/ 485 h 10000"/>
              <a:gd name="connsiteX77" fmla="*/ 5489 w 9916"/>
              <a:gd name="connsiteY77" fmla="*/ 134 h 10000"/>
              <a:gd name="connsiteX78" fmla="*/ 5565 w 9916"/>
              <a:gd name="connsiteY78" fmla="*/ 0 h 10000"/>
              <a:gd name="connsiteX79" fmla="*/ 5706 w 9916"/>
              <a:gd name="connsiteY79" fmla="*/ 485 h 10000"/>
              <a:gd name="connsiteX80" fmla="*/ 5763 w 9916"/>
              <a:gd name="connsiteY80" fmla="*/ 1672 h 10000"/>
              <a:gd name="connsiteX81" fmla="*/ 5763 w 9916"/>
              <a:gd name="connsiteY81" fmla="*/ 8311 h 10000"/>
              <a:gd name="connsiteX82" fmla="*/ 5797 w 9916"/>
              <a:gd name="connsiteY82" fmla="*/ 9030 h 10000"/>
              <a:gd name="connsiteX83" fmla="*/ 5882 w 9916"/>
              <a:gd name="connsiteY83" fmla="*/ 9331 h 10000"/>
              <a:gd name="connsiteX84" fmla="*/ 5928 w 9916"/>
              <a:gd name="connsiteY84" fmla="*/ 9247 h 10000"/>
              <a:gd name="connsiteX85" fmla="*/ 5968 w 9916"/>
              <a:gd name="connsiteY85" fmla="*/ 9030 h 10000"/>
              <a:gd name="connsiteX86" fmla="*/ 6103 w 9916"/>
              <a:gd name="connsiteY86" fmla="*/ 7910 h 10000"/>
              <a:gd name="connsiteX87" fmla="*/ 6654 w 9916"/>
              <a:gd name="connsiteY87" fmla="*/ 3261 h 10000"/>
              <a:gd name="connsiteX88" fmla="*/ 6687 w 9916"/>
              <a:gd name="connsiteY88" fmla="*/ 3043 h 10000"/>
              <a:gd name="connsiteX89" fmla="*/ 6726 w 9916"/>
              <a:gd name="connsiteY89" fmla="*/ 2910 h 10000"/>
              <a:gd name="connsiteX90" fmla="*/ 6733 w 9916"/>
              <a:gd name="connsiteY90" fmla="*/ 2893 h 10000"/>
              <a:gd name="connsiteX91" fmla="*/ 9240 w 9916"/>
              <a:gd name="connsiteY91" fmla="*/ 2893 h 10000"/>
              <a:gd name="connsiteX92" fmla="*/ 9258 w 9916"/>
              <a:gd name="connsiteY92" fmla="*/ 2843 h 10000"/>
              <a:gd name="connsiteX93" fmla="*/ 9274 w 9916"/>
              <a:gd name="connsiteY93" fmla="*/ 2742 h 10000"/>
              <a:gd name="connsiteX94" fmla="*/ 9405 w 9916"/>
              <a:gd name="connsiteY94" fmla="*/ 1605 h 10000"/>
              <a:gd name="connsiteX95" fmla="*/ 9540 w 9916"/>
              <a:gd name="connsiteY95" fmla="*/ 485 h 10000"/>
              <a:gd name="connsiteX96" fmla="*/ 9604 w 9916"/>
              <a:gd name="connsiteY96" fmla="*/ 134 h 10000"/>
              <a:gd name="connsiteX97" fmla="*/ 9681 w 9916"/>
              <a:gd name="connsiteY97" fmla="*/ 0 h 10000"/>
              <a:gd name="connsiteX98" fmla="*/ 9822 w 9916"/>
              <a:gd name="connsiteY98" fmla="*/ 485 h 10000"/>
              <a:gd name="connsiteX99" fmla="*/ 9881 w 9916"/>
              <a:gd name="connsiteY99" fmla="*/ 1672 h 10000"/>
              <a:gd name="connsiteX100" fmla="*/ 9881 w 9916"/>
              <a:gd name="connsiteY100" fmla="*/ 8311 h 10000"/>
              <a:gd name="connsiteX101" fmla="*/ 9916 w 9916"/>
              <a:gd name="connsiteY101" fmla="*/ 9030 h 10000"/>
              <a:gd name="connsiteX0" fmla="*/ 10000 w 10000"/>
              <a:gd name="connsiteY0" fmla="*/ 9030 h 10000"/>
              <a:gd name="connsiteX1" fmla="*/ 9885 w 10000"/>
              <a:gd name="connsiteY1" fmla="*/ 8311 h 10000"/>
              <a:gd name="connsiteX2" fmla="*/ 9885 w 10000"/>
              <a:gd name="connsiteY2" fmla="*/ 1672 h 10000"/>
              <a:gd name="connsiteX3" fmla="*/ 9848 w 10000"/>
              <a:gd name="connsiteY3" fmla="*/ 953 h 10000"/>
              <a:gd name="connsiteX4" fmla="*/ 9763 w 10000"/>
              <a:gd name="connsiteY4" fmla="*/ 669 h 10000"/>
              <a:gd name="connsiteX5" fmla="*/ 9717 w 10000"/>
              <a:gd name="connsiteY5" fmla="*/ 736 h 10000"/>
              <a:gd name="connsiteX6" fmla="*/ 9680 w 10000"/>
              <a:gd name="connsiteY6" fmla="*/ 953 h 10000"/>
              <a:gd name="connsiteX7" fmla="*/ 9541 w 10000"/>
              <a:gd name="connsiteY7" fmla="*/ 2090 h 10000"/>
              <a:gd name="connsiteX8" fmla="*/ 9407 w 10000"/>
              <a:gd name="connsiteY8" fmla="*/ 3211 h 10000"/>
              <a:gd name="connsiteX9" fmla="*/ 9374 w 10000"/>
              <a:gd name="connsiteY9" fmla="*/ 3428 h 10000"/>
              <a:gd name="connsiteX10" fmla="*/ 9334 w 10000"/>
              <a:gd name="connsiteY10" fmla="*/ 3562 h 10000"/>
              <a:gd name="connsiteX11" fmla="*/ 9326 w 10000"/>
              <a:gd name="connsiteY11" fmla="*/ 3562 h 10000"/>
              <a:gd name="connsiteX12" fmla="*/ 6799 w 10000"/>
              <a:gd name="connsiteY12" fmla="*/ 3562 h 10000"/>
              <a:gd name="connsiteX13" fmla="*/ 6782 w 10000"/>
              <a:gd name="connsiteY13" fmla="*/ 3629 h 10000"/>
              <a:gd name="connsiteX14" fmla="*/ 6764 w 10000"/>
              <a:gd name="connsiteY14" fmla="*/ 3729 h 10000"/>
              <a:gd name="connsiteX15" fmla="*/ 6210 w 10000"/>
              <a:gd name="connsiteY15" fmla="*/ 8378 h 10000"/>
              <a:gd name="connsiteX16" fmla="*/ 6075 w 10000"/>
              <a:gd name="connsiteY16" fmla="*/ 9515 h 10000"/>
              <a:gd name="connsiteX17" fmla="*/ 6010 w 10000"/>
              <a:gd name="connsiteY17" fmla="*/ 9866 h 10000"/>
              <a:gd name="connsiteX18" fmla="*/ 5932 w 10000"/>
              <a:gd name="connsiteY18" fmla="*/ 10000 h 10000"/>
              <a:gd name="connsiteX19" fmla="*/ 5793 w 10000"/>
              <a:gd name="connsiteY19" fmla="*/ 9515 h 10000"/>
              <a:gd name="connsiteX20" fmla="*/ 5733 w 10000"/>
              <a:gd name="connsiteY20" fmla="*/ 8311 h 10000"/>
              <a:gd name="connsiteX21" fmla="*/ 5733 w 10000"/>
              <a:gd name="connsiteY21" fmla="*/ 1672 h 10000"/>
              <a:gd name="connsiteX22" fmla="*/ 5697 w 10000"/>
              <a:gd name="connsiteY22" fmla="*/ 953 h 10000"/>
              <a:gd name="connsiteX23" fmla="*/ 5612 w 10000"/>
              <a:gd name="connsiteY23" fmla="*/ 669 h 10000"/>
              <a:gd name="connsiteX24" fmla="*/ 5566 w 10000"/>
              <a:gd name="connsiteY24" fmla="*/ 736 h 10000"/>
              <a:gd name="connsiteX25" fmla="*/ 5527 w 10000"/>
              <a:gd name="connsiteY25" fmla="*/ 953 h 10000"/>
              <a:gd name="connsiteX26" fmla="*/ 5390 w 10000"/>
              <a:gd name="connsiteY26" fmla="*/ 2090 h 10000"/>
              <a:gd name="connsiteX27" fmla="*/ 5255 w 10000"/>
              <a:gd name="connsiteY27" fmla="*/ 3211 h 10000"/>
              <a:gd name="connsiteX28" fmla="*/ 5224 w 10000"/>
              <a:gd name="connsiteY28" fmla="*/ 3428 h 10000"/>
              <a:gd name="connsiteX29" fmla="*/ 5184 w 10000"/>
              <a:gd name="connsiteY29" fmla="*/ 3562 h 10000"/>
              <a:gd name="connsiteX30" fmla="*/ 5178 w 10000"/>
              <a:gd name="connsiteY30" fmla="*/ 3562 h 10000"/>
              <a:gd name="connsiteX31" fmla="*/ 2323 w 10000"/>
              <a:gd name="connsiteY31" fmla="*/ 3562 h 10000"/>
              <a:gd name="connsiteX32" fmla="*/ 2305 w 10000"/>
              <a:gd name="connsiteY32" fmla="*/ 3629 h 10000"/>
              <a:gd name="connsiteX33" fmla="*/ 2286 w 10000"/>
              <a:gd name="connsiteY33" fmla="*/ 3729 h 10000"/>
              <a:gd name="connsiteX34" fmla="*/ 1735 w 10000"/>
              <a:gd name="connsiteY34" fmla="*/ 8378 h 10000"/>
              <a:gd name="connsiteX35" fmla="*/ 1598 w 10000"/>
              <a:gd name="connsiteY35" fmla="*/ 9515 h 10000"/>
              <a:gd name="connsiteX36" fmla="*/ 1534 w 10000"/>
              <a:gd name="connsiteY36" fmla="*/ 9866 h 10000"/>
              <a:gd name="connsiteX37" fmla="*/ 1456 w 10000"/>
              <a:gd name="connsiteY37" fmla="*/ 10000 h 10000"/>
              <a:gd name="connsiteX38" fmla="*/ 1315 w 10000"/>
              <a:gd name="connsiteY38" fmla="*/ 9515 h 10000"/>
              <a:gd name="connsiteX39" fmla="*/ 1255 w 10000"/>
              <a:gd name="connsiteY39" fmla="*/ 8311 h 10000"/>
              <a:gd name="connsiteX40" fmla="*/ 1255 w 10000"/>
              <a:gd name="connsiteY40" fmla="*/ 1672 h 10000"/>
              <a:gd name="connsiteX41" fmla="*/ 1220 w 10000"/>
              <a:gd name="connsiteY41" fmla="*/ 953 h 10000"/>
              <a:gd name="connsiteX42" fmla="*/ 1136 w 10000"/>
              <a:gd name="connsiteY42" fmla="*/ 669 h 10000"/>
              <a:gd name="connsiteX43" fmla="*/ 1088 w 10000"/>
              <a:gd name="connsiteY43" fmla="*/ 736 h 10000"/>
              <a:gd name="connsiteX44" fmla="*/ 1049 w 10000"/>
              <a:gd name="connsiteY44" fmla="*/ 953 h 10000"/>
              <a:gd name="connsiteX45" fmla="*/ 914 w 10000"/>
              <a:gd name="connsiteY45" fmla="*/ 2090 h 10000"/>
              <a:gd name="connsiteX46" fmla="*/ 779 w 10000"/>
              <a:gd name="connsiteY46" fmla="*/ 3211 h 10000"/>
              <a:gd name="connsiteX47" fmla="*/ 747 w 10000"/>
              <a:gd name="connsiteY47" fmla="*/ 3428 h 10000"/>
              <a:gd name="connsiteX48" fmla="*/ 705 w 10000"/>
              <a:gd name="connsiteY48" fmla="*/ 3562 h 10000"/>
              <a:gd name="connsiteX49" fmla="*/ 701 w 10000"/>
              <a:gd name="connsiteY49" fmla="*/ 3562 h 10000"/>
              <a:gd name="connsiteX50" fmla="*/ 0 w 10000"/>
              <a:gd name="connsiteY50" fmla="*/ 3562 h 10000"/>
              <a:gd name="connsiteX51" fmla="*/ 0 w 10000"/>
              <a:gd name="connsiteY51" fmla="*/ 2893 h 10000"/>
              <a:gd name="connsiteX52" fmla="*/ 687 w 10000"/>
              <a:gd name="connsiteY52" fmla="*/ 2893 h 10000"/>
              <a:gd name="connsiteX53" fmla="*/ 706 w 10000"/>
              <a:gd name="connsiteY53" fmla="*/ 2843 h 10000"/>
              <a:gd name="connsiteX54" fmla="*/ 721 w 10000"/>
              <a:gd name="connsiteY54" fmla="*/ 2742 h 10000"/>
              <a:gd name="connsiteX55" fmla="*/ 856 w 10000"/>
              <a:gd name="connsiteY55" fmla="*/ 1605 h 10000"/>
              <a:gd name="connsiteX56" fmla="*/ 992 w 10000"/>
              <a:gd name="connsiteY56" fmla="*/ 485 h 10000"/>
              <a:gd name="connsiteX57" fmla="*/ 1054 w 10000"/>
              <a:gd name="connsiteY57" fmla="*/ 134 h 10000"/>
              <a:gd name="connsiteX58" fmla="*/ 1136 w 10000"/>
              <a:gd name="connsiteY58" fmla="*/ 0 h 10000"/>
              <a:gd name="connsiteX59" fmla="*/ 1276 w 10000"/>
              <a:gd name="connsiteY59" fmla="*/ 485 h 10000"/>
              <a:gd name="connsiteX60" fmla="*/ 1334 w 10000"/>
              <a:gd name="connsiteY60" fmla="*/ 1672 h 10000"/>
              <a:gd name="connsiteX61" fmla="*/ 1334 w 10000"/>
              <a:gd name="connsiteY61" fmla="*/ 8311 h 10000"/>
              <a:gd name="connsiteX62" fmla="*/ 1371 w 10000"/>
              <a:gd name="connsiteY62" fmla="*/ 9030 h 10000"/>
              <a:gd name="connsiteX63" fmla="*/ 1456 w 10000"/>
              <a:gd name="connsiteY63" fmla="*/ 9331 h 10000"/>
              <a:gd name="connsiteX64" fmla="*/ 1501 w 10000"/>
              <a:gd name="connsiteY64" fmla="*/ 9247 h 10000"/>
              <a:gd name="connsiteX65" fmla="*/ 1539 w 10000"/>
              <a:gd name="connsiteY65" fmla="*/ 9030 h 10000"/>
              <a:gd name="connsiteX66" fmla="*/ 1675 w 10000"/>
              <a:gd name="connsiteY66" fmla="*/ 7910 h 10000"/>
              <a:gd name="connsiteX67" fmla="*/ 2232 w 10000"/>
              <a:gd name="connsiteY67" fmla="*/ 3261 h 10000"/>
              <a:gd name="connsiteX68" fmla="*/ 2263 w 10000"/>
              <a:gd name="connsiteY68" fmla="*/ 3043 h 10000"/>
              <a:gd name="connsiteX69" fmla="*/ 2306 w 10000"/>
              <a:gd name="connsiteY69" fmla="*/ 2910 h 10000"/>
              <a:gd name="connsiteX70" fmla="*/ 2310 w 10000"/>
              <a:gd name="connsiteY70" fmla="*/ 2893 h 10000"/>
              <a:gd name="connsiteX71" fmla="*/ 5168 w 10000"/>
              <a:gd name="connsiteY71" fmla="*/ 2893 h 10000"/>
              <a:gd name="connsiteX72" fmla="*/ 5185 w 10000"/>
              <a:gd name="connsiteY72" fmla="*/ 2843 h 10000"/>
              <a:gd name="connsiteX73" fmla="*/ 5199 w 10000"/>
              <a:gd name="connsiteY73" fmla="*/ 2742 h 10000"/>
              <a:gd name="connsiteX74" fmla="*/ 5335 w 10000"/>
              <a:gd name="connsiteY74" fmla="*/ 1605 h 10000"/>
              <a:gd name="connsiteX75" fmla="*/ 5471 w 10000"/>
              <a:gd name="connsiteY75" fmla="*/ 485 h 10000"/>
              <a:gd name="connsiteX76" fmla="*/ 5535 w 10000"/>
              <a:gd name="connsiteY76" fmla="*/ 134 h 10000"/>
              <a:gd name="connsiteX77" fmla="*/ 5612 w 10000"/>
              <a:gd name="connsiteY77" fmla="*/ 0 h 10000"/>
              <a:gd name="connsiteX78" fmla="*/ 5754 w 10000"/>
              <a:gd name="connsiteY78" fmla="*/ 485 h 10000"/>
              <a:gd name="connsiteX79" fmla="*/ 5812 w 10000"/>
              <a:gd name="connsiteY79" fmla="*/ 1672 h 10000"/>
              <a:gd name="connsiteX80" fmla="*/ 5812 w 10000"/>
              <a:gd name="connsiteY80" fmla="*/ 8311 h 10000"/>
              <a:gd name="connsiteX81" fmla="*/ 5846 w 10000"/>
              <a:gd name="connsiteY81" fmla="*/ 9030 h 10000"/>
              <a:gd name="connsiteX82" fmla="*/ 5932 w 10000"/>
              <a:gd name="connsiteY82" fmla="*/ 9331 h 10000"/>
              <a:gd name="connsiteX83" fmla="*/ 5978 w 10000"/>
              <a:gd name="connsiteY83" fmla="*/ 9247 h 10000"/>
              <a:gd name="connsiteX84" fmla="*/ 6019 w 10000"/>
              <a:gd name="connsiteY84" fmla="*/ 9030 h 10000"/>
              <a:gd name="connsiteX85" fmla="*/ 6155 w 10000"/>
              <a:gd name="connsiteY85" fmla="*/ 7910 h 10000"/>
              <a:gd name="connsiteX86" fmla="*/ 6710 w 10000"/>
              <a:gd name="connsiteY86" fmla="*/ 3261 h 10000"/>
              <a:gd name="connsiteX87" fmla="*/ 6744 w 10000"/>
              <a:gd name="connsiteY87" fmla="*/ 3043 h 10000"/>
              <a:gd name="connsiteX88" fmla="*/ 6783 w 10000"/>
              <a:gd name="connsiteY88" fmla="*/ 2910 h 10000"/>
              <a:gd name="connsiteX89" fmla="*/ 6790 w 10000"/>
              <a:gd name="connsiteY89" fmla="*/ 2893 h 10000"/>
              <a:gd name="connsiteX90" fmla="*/ 9318 w 10000"/>
              <a:gd name="connsiteY90" fmla="*/ 2893 h 10000"/>
              <a:gd name="connsiteX91" fmla="*/ 9336 w 10000"/>
              <a:gd name="connsiteY91" fmla="*/ 2843 h 10000"/>
              <a:gd name="connsiteX92" fmla="*/ 9353 w 10000"/>
              <a:gd name="connsiteY92" fmla="*/ 2742 h 10000"/>
              <a:gd name="connsiteX93" fmla="*/ 9485 w 10000"/>
              <a:gd name="connsiteY93" fmla="*/ 1605 h 10000"/>
              <a:gd name="connsiteX94" fmla="*/ 9621 w 10000"/>
              <a:gd name="connsiteY94" fmla="*/ 485 h 10000"/>
              <a:gd name="connsiteX95" fmla="*/ 9685 w 10000"/>
              <a:gd name="connsiteY95" fmla="*/ 134 h 10000"/>
              <a:gd name="connsiteX96" fmla="*/ 9763 w 10000"/>
              <a:gd name="connsiteY96" fmla="*/ 0 h 10000"/>
              <a:gd name="connsiteX97" fmla="*/ 9905 w 10000"/>
              <a:gd name="connsiteY97" fmla="*/ 485 h 10000"/>
              <a:gd name="connsiteX98" fmla="*/ 9965 w 10000"/>
              <a:gd name="connsiteY98" fmla="*/ 1672 h 10000"/>
              <a:gd name="connsiteX99" fmla="*/ 9965 w 10000"/>
              <a:gd name="connsiteY99" fmla="*/ 8311 h 10000"/>
              <a:gd name="connsiteX100" fmla="*/ 10000 w 10000"/>
              <a:gd name="connsiteY100" fmla="*/ 9030 h 10000"/>
              <a:gd name="connsiteX0" fmla="*/ 9965 w 9970"/>
              <a:gd name="connsiteY0" fmla="*/ 8311 h 10000"/>
              <a:gd name="connsiteX1" fmla="*/ 9885 w 9970"/>
              <a:gd name="connsiteY1" fmla="*/ 8311 h 10000"/>
              <a:gd name="connsiteX2" fmla="*/ 9885 w 9970"/>
              <a:gd name="connsiteY2" fmla="*/ 1672 h 10000"/>
              <a:gd name="connsiteX3" fmla="*/ 9848 w 9970"/>
              <a:gd name="connsiteY3" fmla="*/ 953 h 10000"/>
              <a:gd name="connsiteX4" fmla="*/ 9763 w 9970"/>
              <a:gd name="connsiteY4" fmla="*/ 669 h 10000"/>
              <a:gd name="connsiteX5" fmla="*/ 9717 w 9970"/>
              <a:gd name="connsiteY5" fmla="*/ 736 h 10000"/>
              <a:gd name="connsiteX6" fmla="*/ 9680 w 9970"/>
              <a:gd name="connsiteY6" fmla="*/ 953 h 10000"/>
              <a:gd name="connsiteX7" fmla="*/ 9541 w 9970"/>
              <a:gd name="connsiteY7" fmla="*/ 2090 h 10000"/>
              <a:gd name="connsiteX8" fmla="*/ 9407 w 9970"/>
              <a:gd name="connsiteY8" fmla="*/ 3211 h 10000"/>
              <a:gd name="connsiteX9" fmla="*/ 9374 w 9970"/>
              <a:gd name="connsiteY9" fmla="*/ 3428 h 10000"/>
              <a:gd name="connsiteX10" fmla="*/ 9334 w 9970"/>
              <a:gd name="connsiteY10" fmla="*/ 3562 h 10000"/>
              <a:gd name="connsiteX11" fmla="*/ 9326 w 9970"/>
              <a:gd name="connsiteY11" fmla="*/ 3562 h 10000"/>
              <a:gd name="connsiteX12" fmla="*/ 6799 w 9970"/>
              <a:gd name="connsiteY12" fmla="*/ 3562 h 10000"/>
              <a:gd name="connsiteX13" fmla="*/ 6782 w 9970"/>
              <a:gd name="connsiteY13" fmla="*/ 3629 h 10000"/>
              <a:gd name="connsiteX14" fmla="*/ 6764 w 9970"/>
              <a:gd name="connsiteY14" fmla="*/ 3729 h 10000"/>
              <a:gd name="connsiteX15" fmla="*/ 6210 w 9970"/>
              <a:gd name="connsiteY15" fmla="*/ 8378 h 10000"/>
              <a:gd name="connsiteX16" fmla="*/ 6075 w 9970"/>
              <a:gd name="connsiteY16" fmla="*/ 9515 h 10000"/>
              <a:gd name="connsiteX17" fmla="*/ 6010 w 9970"/>
              <a:gd name="connsiteY17" fmla="*/ 9866 h 10000"/>
              <a:gd name="connsiteX18" fmla="*/ 5932 w 9970"/>
              <a:gd name="connsiteY18" fmla="*/ 10000 h 10000"/>
              <a:gd name="connsiteX19" fmla="*/ 5793 w 9970"/>
              <a:gd name="connsiteY19" fmla="*/ 9515 h 10000"/>
              <a:gd name="connsiteX20" fmla="*/ 5733 w 9970"/>
              <a:gd name="connsiteY20" fmla="*/ 8311 h 10000"/>
              <a:gd name="connsiteX21" fmla="*/ 5733 w 9970"/>
              <a:gd name="connsiteY21" fmla="*/ 1672 h 10000"/>
              <a:gd name="connsiteX22" fmla="*/ 5697 w 9970"/>
              <a:gd name="connsiteY22" fmla="*/ 953 h 10000"/>
              <a:gd name="connsiteX23" fmla="*/ 5612 w 9970"/>
              <a:gd name="connsiteY23" fmla="*/ 669 h 10000"/>
              <a:gd name="connsiteX24" fmla="*/ 5566 w 9970"/>
              <a:gd name="connsiteY24" fmla="*/ 736 h 10000"/>
              <a:gd name="connsiteX25" fmla="*/ 5527 w 9970"/>
              <a:gd name="connsiteY25" fmla="*/ 953 h 10000"/>
              <a:gd name="connsiteX26" fmla="*/ 5390 w 9970"/>
              <a:gd name="connsiteY26" fmla="*/ 2090 h 10000"/>
              <a:gd name="connsiteX27" fmla="*/ 5255 w 9970"/>
              <a:gd name="connsiteY27" fmla="*/ 3211 h 10000"/>
              <a:gd name="connsiteX28" fmla="*/ 5224 w 9970"/>
              <a:gd name="connsiteY28" fmla="*/ 3428 h 10000"/>
              <a:gd name="connsiteX29" fmla="*/ 5184 w 9970"/>
              <a:gd name="connsiteY29" fmla="*/ 3562 h 10000"/>
              <a:gd name="connsiteX30" fmla="*/ 5178 w 9970"/>
              <a:gd name="connsiteY30" fmla="*/ 3562 h 10000"/>
              <a:gd name="connsiteX31" fmla="*/ 2323 w 9970"/>
              <a:gd name="connsiteY31" fmla="*/ 3562 h 10000"/>
              <a:gd name="connsiteX32" fmla="*/ 2305 w 9970"/>
              <a:gd name="connsiteY32" fmla="*/ 3629 h 10000"/>
              <a:gd name="connsiteX33" fmla="*/ 2286 w 9970"/>
              <a:gd name="connsiteY33" fmla="*/ 3729 h 10000"/>
              <a:gd name="connsiteX34" fmla="*/ 1735 w 9970"/>
              <a:gd name="connsiteY34" fmla="*/ 8378 h 10000"/>
              <a:gd name="connsiteX35" fmla="*/ 1598 w 9970"/>
              <a:gd name="connsiteY35" fmla="*/ 9515 h 10000"/>
              <a:gd name="connsiteX36" fmla="*/ 1534 w 9970"/>
              <a:gd name="connsiteY36" fmla="*/ 9866 h 10000"/>
              <a:gd name="connsiteX37" fmla="*/ 1456 w 9970"/>
              <a:gd name="connsiteY37" fmla="*/ 10000 h 10000"/>
              <a:gd name="connsiteX38" fmla="*/ 1315 w 9970"/>
              <a:gd name="connsiteY38" fmla="*/ 9515 h 10000"/>
              <a:gd name="connsiteX39" fmla="*/ 1255 w 9970"/>
              <a:gd name="connsiteY39" fmla="*/ 8311 h 10000"/>
              <a:gd name="connsiteX40" fmla="*/ 1255 w 9970"/>
              <a:gd name="connsiteY40" fmla="*/ 1672 h 10000"/>
              <a:gd name="connsiteX41" fmla="*/ 1220 w 9970"/>
              <a:gd name="connsiteY41" fmla="*/ 953 h 10000"/>
              <a:gd name="connsiteX42" fmla="*/ 1136 w 9970"/>
              <a:gd name="connsiteY42" fmla="*/ 669 h 10000"/>
              <a:gd name="connsiteX43" fmla="*/ 1088 w 9970"/>
              <a:gd name="connsiteY43" fmla="*/ 736 h 10000"/>
              <a:gd name="connsiteX44" fmla="*/ 1049 w 9970"/>
              <a:gd name="connsiteY44" fmla="*/ 953 h 10000"/>
              <a:gd name="connsiteX45" fmla="*/ 914 w 9970"/>
              <a:gd name="connsiteY45" fmla="*/ 2090 h 10000"/>
              <a:gd name="connsiteX46" fmla="*/ 779 w 9970"/>
              <a:gd name="connsiteY46" fmla="*/ 3211 h 10000"/>
              <a:gd name="connsiteX47" fmla="*/ 747 w 9970"/>
              <a:gd name="connsiteY47" fmla="*/ 3428 h 10000"/>
              <a:gd name="connsiteX48" fmla="*/ 705 w 9970"/>
              <a:gd name="connsiteY48" fmla="*/ 3562 h 10000"/>
              <a:gd name="connsiteX49" fmla="*/ 701 w 9970"/>
              <a:gd name="connsiteY49" fmla="*/ 3562 h 10000"/>
              <a:gd name="connsiteX50" fmla="*/ 0 w 9970"/>
              <a:gd name="connsiteY50" fmla="*/ 3562 h 10000"/>
              <a:gd name="connsiteX51" fmla="*/ 0 w 9970"/>
              <a:gd name="connsiteY51" fmla="*/ 2893 h 10000"/>
              <a:gd name="connsiteX52" fmla="*/ 687 w 9970"/>
              <a:gd name="connsiteY52" fmla="*/ 2893 h 10000"/>
              <a:gd name="connsiteX53" fmla="*/ 706 w 9970"/>
              <a:gd name="connsiteY53" fmla="*/ 2843 h 10000"/>
              <a:gd name="connsiteX54" fmla="*/ 721 w 9970"/>
              <a:gd name="connsiteY54" fmla="*/ 2742 h 10000"/>
              <a:gd name="connsiteX55" fmla="*/ 856 w 9970"/>
              <a:gd name="connsiteY55" fmla="*/ 1605 h 10000"/>
              <a:gd name="connsiteX56" fmla="*/ 992 w 9970"/>
              <a:gd name="connsiteY56" fmla="*/ 485 h 10000"/>
              <a:gd name="connsiteX57" fmla="*/ 1054 w 9970"/>
              <a:gd name="connsiteY57" fmla="*/ 134 h 10000"/>
              <a:gd name="connsiteX58" fmla="*/ 1136 w 9970"/>
              <a:gd name="connsiteY58" fmla="*/ 0 h 10000"/>
              <a:gd name="connsiteX59" fmla="*/ 1276 w 9970"/>
              <a:gd name="connsiteY59" fmla="*/ 485 h 10000"/>
              <a:gd name="connsiteX60" fmla="*/ 1334 w 9970"/>
              <a:gd name="connsiteY60" fmla="*/ 1672 h 10000"/>
              <a:gd name="connsiteX61" fmla="*/ 1334 w 9970"/>
              <a:gd name="connsiteY61" fmla="*/ 8311 h 10000"/>
              <a:gd name="connsiteX62" fmla="*/ 1371 w 9970"/>
              <a:gd name="connsiteY62" fmla="*/ 9030 h 10000"/>
              <a:gd name="connsiteX63" fmla="*/ 1456 w 9970"/>
              <a:gd name="connsiteY63" fmla="*/ 9331 h 10000"/>
              <a:gd name="connsiteX64" fmla="*/ 1501 w 9970"/>
              <a:gd name="connsiteY64" fmla="*/ 9247 h 10000"/>
              <a:gd name="connsiteX65" fmla="*/ 1539 w 9970"/>
              <a:gd name="connsiteY65" fmla="*/ 9030 h 10000"/>
              <a:gd name="connsiteX66" fmla="*/ 1675 w 9970"/>
              <a:gd name="connsiteY66" fmla="*/ 7910 h 10000"/>
              <a:gd name="connsiteX67" fmla="*/ 2232 w 9970"/>
              <a:gd name="connsiteY67" fmla="*/ 3261 h 10000"/>
              <a:gd name="connsiteX68" fmla="*/ 2263 w 9970"/>
              <a:gd name="connsiteY68" fmla="*/ 3043 h 10000"/>
              <a:gd name="connsiteX69" fmla="*/ 2306 w 9970"/>
              <a:gd name="connsiteY69" fmla="*/ 2910 h 10000"/>
              <a:gd name="connsiteX70" fmla="*/ 2310 w 9970"/>
              <a:gd name="connsiteY70" fmla="*/ 2893 h 10000"/>
              <a:gd name="connsiteX71" fmla="*/ 5168 w 9970"/>
              <a:gd name="connsiteY71" fmla="*/ 2893 h 10000"/>
              <a:gd name="connsiteX72" fmla="*/ 5185 w 9970"/>
              <a:gd name="connsiteY72" fmla="*/ 2843 h 10000"/>
              <a:gd name="connsiteX73" fmla="*/ 5199 w 9970"/>
              <a:gd name="connsiteY73" fmla="*/ 2742 h 10000"/>
              <a:gd name="connsiteX74" fmla="*/ 5335 w 9970"/>
              <a:gd name="connsiteY74" fmla="*/ 1605 h 10000"/>
              <a:gd name="connsiteX75" fmla="*/ 5471 w 9970"/>
              <a:gd name="connsiteY75" fmla="*/ 485 h 10000"/>
              <a:gd name="connsiteX76" fmla="*/ 5535 w 9970"/>
              <a:gd name="connsiteY76" fmla="*/ 134 h 10000"/>
              <a:gd name="connsiteX77" fmla="*/ 5612 w 9970"/>
              <a:gd name="connsiteY77" fmla="*/ 0 h 10000"/>
              <a:gd name="connsiteX78" fmla="*/ 5754 w 9970"/>
              <a:gd name="connsiteY78" fmla="*/ 485 h 10000"/>
              <a:gd name="connsiteX79" fmla="*/ 5812 w 9970"/>
              <a:gd name="connsiteY79" fmla="*/ 1672 h 10000"/>
              <a:gd name="connsiteX80" fmla="*/ 5812 w 9970"/>
              <a:gd name="connsiteY80" fmla="*/ 8311 h 10000"/>
              <a:gd name="connsiteX81" fmla="*/ 5846 w 9970"/>
              <a:gd name="connsiteY81" fmla="*/ 9030 h 10000"/>
              <a:gd name="connsiteX82" fmla="*/ 5932 w 9970"/>
              <a:gd name="connsiteY82" fmla="*/ 9331 h 10000"/>
              <a:gd name="connsiteX83" fmla="*/ 5978 w 9970"/>
              <a:gd name="connsiteY83" fmla="*/ 9247 h 10000"/>
              <a:gd name="connsiteX84" fmla="*/ 6019 w 9970"/>
              <a:gd name="connsiteY84" fmla="*/ 9030 h 10000"/>
              <a:gd name="connsiteX85" fmla="*/ 6155 w 9970"/>
              <a:gd name="connsiteY85" fmla="*/ 7910 h 10000"/>
              <a:gd name="connsiteX86" fmla="*/ 6710 w 9970"/>
              <a:gd name="connsiteY86" fmla="*/ 3261 h 10000"/>
              <a:gd name="connsiteX87" fmla="*/ 6744 w 9970"/>
              <a:gd name="connsiteY87" fmla="*/ 3043 h 10000"/>
              <a:gd name="connsiteX88" fmla="*/ 6783 w 9970"/>
              <a:gd name="connsiteY88" fmla="*/ 2910 h 10000"/>
              <a:gd name="connsiteX89" fmla="*/ 6790 w 9970"/>
              <a:gd name="connsiteY89" fmla="*/ 2893 h 10000"/>
              <a:gd name="connsiteX90" fmla="*/ 9318 w 9970"/>
              <a:gd name="connsiteY90" fmla="*/ 2893 h 10000"/>
              <a:gd name="connsiteX91" fmla="*/ 9336 w 9970"/>
              <a:gd name="connsiteY91" fmla="*/ 2843 h 10000"/>
              <a:gd name="connsiteX92" fmla="*/ 9353 w 9970"/>
              <a:gd name="connsiteY92" fmla="*/ 2742 h 10000"/>
              <a:gd name="connsiteX93" fmla="*/ 9485 w 9970"/>
              <a:gd name="connsiteY93" fmla="*/ 1605 h 10000"/>
              <a:gd name="connsiteX94" fmla="*/ 9621 w 9970"/>
              <a:gd name="connsiteY94" fmla="*/ 485 h 10000"/>
              <a:gd name="connsiteX95" fmla="*/ 9685 w 9970"/>
              <a:gd name="connsiteY95" fmla="*/ 134 h 10000"/>
              <a:gd name="connsiteX96" fmla="*/ 9763 w 9970"/>
              <a:gd name="connsiteY96" fmla="*/ 0 h 10000"/>
              <a:gd name="connsiteX97" fmla="*/ 9905 w 9970"/>
              <a:gd name="connsiteY97" fmla="*/ 485 h 10000"/>
              <a:gd name="connsiteX98" fmla="*/ 9965 w 9970"/>
              <a:gd name="connsiteY98" fmla="*/ 1672 h 10000"/>
              <a:gd name="connsiteX99" fmla="*/ 9965 w 9970"/>
              <a:gd name="connsiteY99" fmla="*/ 8311 h 10000"/>
              <a:gd name="connsiteX0" fmla="*/ 9995 w 9995"/>
              <a:gd name="connsiteY0" fmla="*/ 1672 h 10000"/>
              <a:gd name="connsiteX1" fmla="*/ 9915 w 9995"/>
              <a:gd name="connsiteY1" fmla="*/ 8311 h 10000"/>
              <a:gd name="connsiteX2" fmla="*/ 9915 w 9995"/>
              <a:gd name="connsiteY2" fmla="*/ 1672 h 10000"/>
              <a:gd name="connsiteX3" fmla="*/ 9878 w 9995"/>
              <a:gd name="connsiteY3" fmla="*/ 953 h 10000"/>
              <a:gd name="connsiteX4" fmla="*/ 9792 w 9995"/>
              <a:gd name="connsiteY4" fmla="*/ 669 h 10000"/>
              <a:gd name="connsiteX5" fmla="*/ 9746 w 9995"/>
              <a:gd name="connsiteY5" fmla="*/ 736 h 10000"/>
              <a:gd name="connsiteX6" fmla="*/ 9709 w 9995"/>
              <a:gd name="connsiteY6" fmla="*/ 953 h 10000"/>
              <a:gd name="connsiteX7" fmla="*/ 9570 w 9995"/>
              <a:gd name="connsiteY7" fmla="*/ 2090 h 10000"/>
              <a:gd name="connsiteX8" fmla="*/ 9435 w 9995"/>
              <a:gd name="connsiteY8" fmla="*/ 3211 h 10000"/>
              <a:gd name="connsiteX9" fmla="*/ 9402 w 9995"/>
              <a:gd name="connsiteY9" fmla="*/ 3428 h 10000"/>
              <a:gd name="connsiteX10" fmla="*/ 9362 w 9995"/>
              <a:gd name="connsiteY10" fmla="*/ 3562 h 10000"/>
              <a:gd name="connsiteX11" fmla="*/ 9354 w 9995"/>
              <a:gd name="connsiteY11" fmla="*/ 3562 h 10000"/>
              <a:gd name="connsiteX12" fmla="*/ 6819 w 9995"/>
              <a:gd name="connsiteY12" fmla="*/ 3562 h 10000"/>
              <a:gd name="connsiteX13" fmla="*/ 6802 w 9995"/>
              <a:gd name="connsiteY13" fmla="*/ 3629 h 10000"/>
              <a:gd name="connsiteX14" fmla="*/ 6784 w 9995"/>
              <a:gd name="connsiteY14" fmla="*/ 3729 h 10000"/>
              <a:gd name="connsiteX15" fmla="*/ 6229 w 9995"/>
              <a:gd name="connsiteY15" fmla="*/ 8378 h 10000"/>
              <a:gd name="connsiteX16" fmla="*/ 6093 w 9995"/>
              <a:gd name="connsiteY16" fmla="*/ 9515 h 10000"/>
              <a:gd name="connsiteX17" fmla="*/ 6028 w 9995"/>
              <a:gd name="connsiteY17" fmla="*/ 9866 h 10000"/>
              <a:gd name="connsiteX18" fmla="*/ 5950 w 9995"/>
              <a:gd name="connsiteY18" fmla="*/ 10000 h 10000"/>
              <a:gd name="connsiteX19" fmla="*/ 5810 w 9995"/>
              <a:gd name="connsiteY19" fmla="*/ 9515 h 10000"/>
              <a:gd name="connsiteX20" fmla="*/ 5750 w 9995"/>
              <a:gd name="connsiteY20" fmla="*/ 8311 h 10000"/>
              <a:gd name="connsiteX21" fmla="*/ 5750 w 9995"/>
              <a:gd name="connsiteY21" fmla="*/ 1672 h 10000"/>
              <a:gd name="connsiteX22" fmla="*/ 5714 w 9995"/>
              <a:gd name="connsiteY22" fmla="*/ 953 h 10000"/>
              <a:gd name="connsiteX23" fmla="*/ 5629 w 9995"/>
              <a:gd name="connsiteY23" fmla="*/ 669 h 10000"/>
              <a:gd name="connsiteX24" fmla="*/ 5583 w 9995"/>
              <a:gd name="connsiteY24" fmla="*/ 736 h 10000"/>
              <a:gd name="connsiteX25" fmla="*/ 5544 w 9995"/>
              <a:gd name="connsiteY25" fmla="*/ 953 h 10000"/>
              <a:gd name="connsiteX26" fmla="*/ 5406 w 9995"/>
              <a:gd name="connsiteY26" fmla="*/ 2090 h 10000"/>
              <a:gd name="connsiteX27" fmla="*/ 5271 w 9995"/>
              <a:gd name="connsiteY27" fmla="*/ 3211 h 10000"/>
              <a:gd name="connsiteX28" fmla="*/ 5240 w 9995"/>
              <a:gd name="connsiteY28" fmla="*/ 3428 h 10000"/>
              <a:gd name="connsiteX29" fmla="*/ 5200 w 9995"/>
              <a:gd name="connsiteY29" fmla="*/ 3562 h 10000"/>
              <a:gd name="connsiteX30" fmla="*/ 5194 w 9995"/>
              <a:gd name="connsiteY30" fmla="*/ 3562 h 10000"/>
              <a:gd name="connsiteX31" fmla="*/ 2330 w 9995"/>
              <a:gd name="connsiteY31" fmla="*/ 3562 h 10000"/>
              <a:gd name="connsiteX32" fmla="*/ 2312 w 9995"/>
              <a:gd name="connsiteY32" fmla="*/ 3629 h 10000"/>
              <a:gd name="connsiteX33" fmla="*/ 2293 w 9995"/>
              <a:gd name="connsiteY33" fmla="*/ 3729 h 10000"/>
              <a:gd name="connsiteX34" fmla="*/ 1740 w 9995"/>
              <a:gd name="connsiteY34" fmla="*/ 8378 h 10000"/>
              <a:gd name="connsiteX35" fmla="*/ 1603 w 9995"/>
              <a:gd name="connsiteY35" fmla="*/ 9515 h 10000"/>
              <a:gd name="connsiteX36" fmla="*/ 1539 w 9995"/>
              <a:gd name="connsiteY36" fmla="*/ 9866 h 10000"/>
              <a:gd name="connsiteX37" fmla="*/ 1460 w 9995"/>
              <a:gd name="connsiteY37" fmla="*/ 10000 h 10000"/>
              <a:gd name="connsiteX38" fmla="*/ 1319 w 9995"/>
              <a:gd name="connsiteY38" fmla="*/ 9515 h 10000"/>
              <a:gd name="connsiteX39" fmla="*/ 1259 w 9995"/>
              <a:gd name="connsiteY39" fmla="*/ 8311 h 10000"/>
              <a:gd name="connsiteX40" fmla="*/ 1259 w 9995"/>
              <a:gd name="connsiteY40" fmla="*/ 1672 h 10000"/>
              <a:gd name="connsiteX41" fmla="*/ 1224 w 9995"/>
              <a:gd name="connsiteY41" fmla="*/ 953 h 10000"/>
              <a:gd name="connsiteX42" fmla="*/ 1139 w 9995"/>
              <a:gd name="connsiteY42" fmla="*/ 669 h 10000"/>
              <a:gd name="connsiteX43" fmla="*/ 1091 w 9995"/>
              <a:gd name="connsiteY43" fmla="*/ 736 h 10000"/>
              <a:gd name="connsiteX44" fmla="*/ 1052 w 9995"/>
              <a:gd name="connsiteY44" fmla="*/ 953 h 10000"/>
              <a:gd name="connsiteX45" fmla="*/ 917 w 9995"/>
              <a:gd name="connsiteY45" fmla="*/ 2090 h 10000"/>
              <a:gd name="connsiteX46" fmla="*/ 781 w 9995"/>
              <a:gd name="connsiteY46" fmla="*/ 3211 h 10000"/>
              <a:gd name="connsiteX47" fmla="*/ 749 w 9995"/>
              <a:gd name="connsiteY47" fmla="*/ 3428 h 10000"/>
              <a:gd name="connsiteX48" fmla="*/ 707 w 9995"/>
              <a:gd name="connsiteY48" fmla="*/ 3562 h 10000"/>
              <a:gd name="connsiteX49" fmla="*/ 703 w 9995"/>
              <a:gd name="connsiteY49" fmla="*/ 3562 h 10000"/>
              <a:gd name="connsiteX50" fmla="*/ 0 w 9995"/>
              <a:gd name="connsiteY50" fmla="*/ 3562 h 10000"/>
              <a:gd name="connsiteX51" fmla="*/ 0 w 9995"/>
              <a:gd name="connsiteY51" fmla="*/ 2893 h 10000"/>
              <a:gd name="connsiteX52" fmla="*/ 689 w 9995"/>
              <a:gd name="connsiteY52" fmla="*/ 2893 h 10000"/>
              <a:gd name="connsiteX53" fmla="*/ 708 w 9995"/>
              <a:gd name="connsiteY53" fmla="*/ 2843 h 10000"/>
              <a:gd name="connsiteX54" fmla="*/ 723 w 9995"/>
              <a:gd name="connsiteY54" fmla="*/ 2742 h 10000"/>
              <a:gd name="connsiteX55" fmla="*/ 859 w 9995"/>
              <a:gd name="connsiteY55" fmla="*/ 1605 h 10000"/>
              <a:gd name="connsiteX56" fmla="*/ 995 w 9995"/>
              <a:gd name="connsiteY56" fmla="*/ 485 h 10000"/>
              <a:gd name="connsiteX57" fmla="*/ 1057 w 9995"/>
              <a:gd name="connsiteY57" fmla="*/ 134 h 10000"/>
              <a:gd name="connsiteX58" fmla="*/ 1139 w 9995"/>
              <a:gd name="connsiteY58" fmla="*/ 0 h 10000"/>
              <a:gd name="connsiteX59" fmla="*/ 1280 w 9995"/>
              <a:gd name="connsiteY59" fmla="*/ 485 h 10000"/>
              <a:gd name="connsiteX60" fmla="*/ 1338 w 9995"/>
              <a:gd name="connsiteY60" fmla="*/ 1672 h 10000"/>
              <a:gd name="connsiteX61" fmla="*/ 1338 w 9995"/>
              <a:gd name="connsiteY61" fmla="*/ 8311 h 10000"/>
              <a:gd name="connsiteX62" fmla="*/ 1375 w 9995"/>
              <a:gd name="connsiteY62" fmla="*/ 9030 h 10000"/>
              <a:gd name="connsiteX63" fmla="*/ 1460 w 9995"/>
              <a:gd name="connsiteY63" fmla="*/ 9331 h 10000"/>
              <a:gd name="connsiteX64" fmla="*/ 1506 w 9995"/>
              <a:gd name="connsiteY64" fmla="*/ 9247 h 10000"/>
              <a:gd name="connsiteX65" fmla="*/ 1544 w 9995"/>
              <a:gd name="connsiteY65" fmla="*/ 9030 h 10000"/>
              <a:gd name="connsiteX66" fmla="*/ 1680 w 9995"/>
              <a:gd name="connsiteY66" fmla="*/ 7910 h 10000"/>
              <a:gd name="connsiteX67" fmla="*/ 2239 w 9995"/>
              <a:gd name="connsiteY67" fmla="*/ 3261 h 10000"/>
              <a:gd name="connsiteX68" fmla="*/ 2270 w 9995"/>
              <a:gd name="connsiteY68" fmla="*/ 3043 h 10000"/>
              <a:gd name="connsiteX69" fmla="*/ 2313 w 9995"/>
              <a:gd name="connsiteY69" fmla="*/ 2910 h 10000"/>
              <a:gd name="connsiteX70" fmla="*/ 2317 w 9995"/>
              <a:gd name="connsiteY70" fmla="*/ 2893 h 10000"/>
              <a:gd name="connsiteX71" fmla="*/ 5184 w 9995"/>
              <a:gd name="connsiteY71" fmla="*/ 2893 h 10000"/>
              <a:gd name="connsiteX72" fmla="*/ 5201 w 9995"/>
              <a:gd name="connsiteY72" fmla="*/ 2843 h 10000"/>
              <a:gd name="connsiteX73" fmla="*/ 5215 w 9995"/>
              <a:gd name="connsiteY73" fmla="*/ 2742 h 10000"/>
              <a:gd name="connsiteX74" fmla="*/ 5351 w 9995"/>
              <a:gd name="connsiteY74" fmla="*/ 1605 h 10000"/>
              <a:gd name="connsiteX75" fmla="*/ 5487 w 9995"/>
              <a:gd name="connsiteY75" fmla="*/ 485 h 10000"/>
              <a:gd name="connsiteX76" fmla="*/ 5552 w 9995"/>
              <a:gd name="connsiteY76" fmla="*/ 134 h 10000"/>
              <a:gd name="connsiteX77" fmla="*/ 5629 w 9995"/>
              <a:gd name="connsiteY77" fmla="*/ 0 h 10000"/>
              <a:gd name="connsiteX78" fmla="*/ 5771 w 9995"/>
              <a:gd name="connsiteY78" fmla="*/ 485 h 10000"/>
              <a:gd name="connsiteX79" fmla="*/ 5829 w 9995"/>
              <a:gd name="connsiteY79" fmla="*/ 1672 h 10000"/>
              <a:gd name="connsiteX80" fmla="*/ 5829 w 9995"/>
              <a:gd name="connsiteY80" fmla="*/ 8311 h 10000"/>
              <a:gd name="connsiteX81" fmla="*/ 5864 w 9995"/>
              <a:gd name="connsiteY81" fmla="*/ 9030 h 10000"/>
              <a:gd name="connsiteX82" fmla="*/ 5950 w 9995"/>
              <a:gd name="connsiteY82" fmla="*/ 9331 h 10000"/>
              <a:gd name="connsiteX83" fmla="*/ 5996 w 9995"/>
              <a:gd name="connsiteY83" fmla="*/ 9247 h 10000"/>
              <a:gd name="connsiteX84" fmla="*/ 6037 w 9995"/>
              <a:gd name="connsiteY84" fmla="*/ 9030 h 10000"/>
              <a:gd name="connsiteX85" fmla="*/ 6174 w 9995"/>
              <a:gd name="connsiteY85" fmla="*/ 7910 h 10000"/>
              <a:gd name="connsiteX86" fmla="*/ 6730 w 9995"/>
              <a:gd name="connsiteY86" fmla="*/ 3261 h 10000"/>
              <a:gd name="connsiteX87" fmla="*/ 6764 w 9995"/>
              <a:gd name="connsiteY87" fmla="*/ 3043 h 10000"/>
              <a:gd name="connsiteX88" fmla="*/ 6803 w 9995"/>
              <a:gd name="connsiteY88" fmla="*/ 2910 h 10000"/>
              <a:gd name="connsiteX89" fmla="*/ 6810 w 9995"/>
              <a:gd name="connsiteY89" fmla="*/ 2893 h 10000"/>
              <a:gd name="connsiteX90" fmla="*/ 9346 w 9995"/>
              <a:gd name="connsiteY90" fmla="*/ 2893 h 10000"/>
              <a:gd name="connsiteX91" fmla="*/ 9364 w 9995"/>
              <a:gd name="connsiteY91" fmla="*/ 2843 h 10000"/>
              <a:gd name="connsiteX92" fmla="*/ 9381 w 9995"/>
              <a:gd name="connsiteY92" fmla="*/ 2742 h 10000"/>
              <a:gd name="connsiteX93" fmla="*/ 9514 w 9995"/>
              <a:gd name="connsiteY93" fmla="*/ 1605 h 10000"/>
              <a:gd name="connsiteX94" fmla="*/ 9650 w 9995"/>
              <a:gd name="connsiteY94" fmla="*/ 485 h 10000"/>
              <a:gd name="connsiteX95" fmla="*/ 9714 w 9995"/>
              <a:gd name="connsiteY95" fmla="*/ 134 h 10000"/>
              <a:gd name="connsiteX96" fmla="*/ 9792 w 9995"/>
              <a:gd name="connsiteY96" fmla="*/ 0 h 10000"/>
              <a:gd name="connsiteX97" fmla="*/ 9935 w 9995"/>
              <a:gd name="connsiteY97" fmla="*/ 485 h 10000"/>
              <a:gd name="connsiteX98" fmla="*/ 9995 w 9995"/>
              <a:gd name="connsiteY98" fmla="*/ 1672 h 10000"/>
              <a:gd name="connsiteX0" fmla="*/ 10000 w 10000"/>
              <a:gd name="connsiteY0" fmla="*/ 1672 h 10000"/>
              <a:gd name="connsiteX1" fmla="*/ 9920 w 10000"/>
              <a:gd name="connsiteY1" fmla="*/ 1672 h 10000"/>
              <a:gd name="connsiteX2" fmla="*/ 9883 w 10000"/>
              <a:gd name="connsiteY2" fmla="*/ 953 h 10000"/>
              <a:gd name="connsiteX3" fmla="*/ 9797 w 10000"/>
              <a:gd name="connsiteY3" fmla="*/ 669 h 10000"/>
              <a:gd name="connsiteX4" fmla="*/ 9751 w 10000"/>
              <a:gd name="connsiteY4" fmla="*/ 736 h 10000"/>
              <a:gd name="connsiteX5" fmla="*/ 9714 w 10000"/>
              <a:gd name="connsiteY5" fmla="*/ 953 h 10000"/>
              <a:gd name="connsiteX6" fmla="*/ 9575 w 10000"/>
              <a:gd name="connsiteY6" fmla="*/ 2090 h 10000"/>
              <a:gd name="connsiteX7" fmla="*/ 9440 w 10000"/>
              <a:gd name="connsiteY7" fmla="*/ 3211 h 10000"/>
              <a:gd name="connsiteX8" fmla="*/ 9407 w 10000"/>
              <a:gd name="connsiteY8" fmla="*/ 3428 h 10000"/>
              <a:gd name="connsiteX9" fmla="*/ 9367 w 10000"/>
              <a:gd name="connsiteY9" fmla="*/ 3562 h 10000"/>
              <a:gd name="connsiteX10" fmla="*/ 9359 w 10000"/>
              <a:gd name="connsiteY10" fmla="*/ 3562 h 10000"/>
              <a:gd name="connsiteX11" fmla="*/ 6822 w 10000"/>
              <a:gd name="connsiteY11" fmla="*/ 3562 h 10000"/>
              <a:gd name="connsiteX12" fmla="*/ 6805 w 10000"/>
              <a:gd name="connsiteY12" fmla="*/ 3629 h 10000"/>
              <a:gd name="connsiteX13" fmla="*/ 6787 w 10000"/>
              <a:gd name="connsiteY13" fmla="*/ 3729 h 10000"/>
              <a:gd name="connsiteX14" fmla="*/ 6232 w 10000"/>
              <a:gd name="connsiteY14" fmla="*/ 8378 h 10000"/>
              <a:gd name="connsiteX15" fmla="*/ 6096 w 10000"/>
              <a:gd name="connsiteY15" fmla="*/ 9515 h 10000"/>
              <a:gd name="connsiteX16" fmla="*/ 6031 w 10000"/>
              <a:gd name="connsiteY16" fmla="*/ 9866 h 10000"/>
              <a:gd name="connsiteX17" fmla="*/ 5953 w 10000"/>
              <a:gd name="connsiteY17" fmla="*/ 10000 h 10000"/>
              <a:gd name="connsiteX18" fmla="*/ 5813 w 10000"/>
              <a:gd name="connsiteY18" fmla="*/ 9515 h 10000"/>
              <a:gd name="connsiteX19" fmla="*/ 5753 w 10000"/>
              <a:gd name="connsiteY19" fmla="*/ 8311 h 10000"/>
              <a:gd name="connsiteX20" fmla="*/ 5753 w 10000"/>
              <a:gd name="connsiteY20" fmla="*/ 1672 h 10000"/>
              <a:gd name="connsiteX21" fmla="*/ 5717 w 10000"/>
              <a:gd name="connsiteY21" fmla="*/ 953 h 10000"/>
              <a:gd name="connsiteX22" fmla="*/ 5632 w 10000"/>
              <a:gd name="connsiteY22" fmla="*/ 669 h 10000"/>
              <a:gd name="connsiteX23" fmla="*/ 5586 w 10000"/>
              <a:gd name="connsiteY23" fmla="*/ 736 h 10000"/>
              <a:gd name="connsiteX24" fmla="*/ 5547 w 10000"/>
              <a:gd name="connsiteY24" fmla="*/ 953 h 10000"/>
              <a:gd name="connsiteX25" fmla="*/ 5409 w 10000"/>
              <a:gd name="connsiteY25" fmla="*/ 2090 h 10000"/>
              <a:gd name="connsiteX26" fmla="*/ 5274 w 10000"/>
              <a:gd name="connsiteY26" fmla="*/ 3211 h 10000"/>
              <a:gd name="connsiteX27" fmla="*/ 5243 w 10000"/>
              <a:gd name="connsiteY27" fmla="*/ 3428 h 10000"/>
              <a:gd name="connsiteX28" fmla="*/ 5203 w 10000"/>
              <a:gd name="connsiteY28" fmla="*/ 3562 h 10000"/>
              <a:gd name="connsiteX29" fmla="*/ 5197 w 10000"/>
              <a:gd name="connsiteY29" fmla="*/ 3562 h 10000"/>
              <a:gd name="connsiteX30" fmla="*/ 2331 w 10000"/>
              <a:gd name="connsiteY30" fmla="*/ 3562 h 10000"/>
              <a:gd name="connsiteX31" fmla="*/ 2313 w 10000"/>
              <a:gd name="connsiteY31" fmla="*/ 3629 h 10000"/>
              <a:gd name="connsiteX32" fmla="*/ 2294 w 10000"/>
              <a:gd name="connsiteY32" fmla="*/ 3729 h 10000"/>
              <a:gd name="connsiteX33" fmla="*/ 1741 w 10000"/>
              <a:gd name="connsiteY33" fmla="*/ 8378 h 10000"/>
              <a:gd name="connsiteX34" fmla="*/ 1604 w 10000"/>
              <a:gd name="connsiteY34" fmla="*/ 9515 h 10000"/>
              <a:gd name="connsiteX35" fmla="*/ 1540 w 10000"/>
              <a:gd name="connsiteY35" fmla="*/ 9866 h 10000"/>
              <a:gd name="connsiteX36" fmla="*/ 1461 w 10000"/>
              <a:gd name="connsiteY36" fmla="*/ 10000 h 10000"/>
              <a:gd name="connsiteX37" fmla="*/ 1320 w 10000"/>
              <a:gd name="connsiteY37" fmla="*/ 9515 h 10000"/>
              <a:gd name="connsiteX38" fmla="*/ 1260 w 10000"/>
              <a:gd name="connsiteY38" fmla="*/ 8311 h 10000"/>
              <a:gd name="connsiteX39" fmla="*/ 1260 w 10000"/>
              <a:gd name="connsiteY39" fmla="*/ 1672 h 10000"/>
              <a:gd name="connsiteX40" fmla="*/ 1225 w 10000"/>
              <a:gd name="connsiteY40" fmla="*/ 953 h 10000"/>
              <a:gd name="connsiteX41" fmla="*/ 1140 w 10000"/>
              <a:gd name="connsiteY41" fmla="*/ 669 h 10000"/>
              <a:gd name="connsiteX42" fmla="*/ 1092 w 10000"/>
              <a:gd name="connsiteY42" fmla="*/ 736 h 10000"/>
              <a:gd name="connsiteX43" fmla="*/ 1053 w 10000"/>
              <a:gd name="connsiteY43" fmla="*/ 953 h 10000"/>
              <a:gd name="connsiteX44" fmla="*/ 917 w 10000"/>
              <a:gd name="connsiteY44" fmla="*/ 2090 h 10000"/>
              <a:gd name="connsiteX45" fmla="*/ 781 w 10000"/>
              <a:gd name="connsiteY45" fmla="*/ 3211 h 10000"/>
              <a:gd name="connsiteX46" fmla="*/ 749 w 10000"/>
              <a:gd name="connsiteY46" fmla="*/ 3428 h 10000"/>
              <a:gd name="connsiteX47" fmla="*/ 707 w 10000"/>
              <a:gd name="connsiteY47" fmla="*/ 3562 h 10000"/>
              <a:gd name="connsiteX48" fmla="*/ 703 w 10000"/>
              <a:gd name="connsiteY48" fmla="*/ 3562 h 10000"/>
              <a:gd name="connsiteX49" fmla="*/ 0 w 10000"/>
              <a:gd name="connsiteY49" fmla="*/ 3562 h 10000"/>
              <a:gd name="connsiteX50" fmla="*/ 0 w 10000"/>
              <a:gd name="connsiteY50" fmla="*/ 2893 h 10000"/>
              <a:gd name="connsiteX51" fmla="*/ 689 w 10000"/>
              <a:gd name="connsiteY51" fmla="*/ 2893 h 10000"/>
              <a:gd name="connsiteX52" fmla="*/ 708 w 10000"/>
              <a:gd name="connsiteY52" fmla="*/ 2843 h 10000"/>
              <a:gd name="connsiteX53" fmla="*/ 723 w 10000"/>
              <a:gd name="connsiteY53" fmla="*/ 2742 h 10000"/>
              <a:gd name="connsiteX54" fmla="*/ 859 w 10000"/>
              <a:gd name="connsiteY54" fmla="*/ 1605 h 10000"/>
              <a:gd name="connsiteX55" fmla="*/ 995 w 10000"/>
              <a:gd name="connsiteY55" fmla="*/ 485 h 10000"/>
              <a:gd name="connsiteX56" fmla="*/ 1058 w 10000"/>
              <a:gd name="connsiteY56" fmla="*/ 134 h 10000"/>
              <a:gd name="connsiteX57" fmla="*/ 1140 w 10000"/>
              <a:gd name="connsiteY57" fmla="*/ 0 h 10000"/>
              <a:gd name="connsiteX58" fmla="*/ 1281 w 10000"/>
              <a:gd name="connsiteY58" fmla="*/ 485 h 10000"/>
              <a:gd name="connsiteX59" fmla="*/ 1339 w 10000"/>
              <a:gd name="connsiteY59" fmla="*/ 1672 h 10000"/>
              <a:gd name="connsiteX60" fmla="*/ 1339 w 10000"/>
              <a:gd name="connsiteY60" fmla="*/ 8311 h 10000"/>
              <a:gd name="connsiteX61" fmla="*/ 1376 w 10000"/>
              <a:gd name="connsiteY61" fmla="*/ 9030 h 10000"/>
              <a:gd name="connsiteX62" fmla="*/ 1461 w 10000"/>
              <a:gd name="connsiteY62" fmla="*/ 9331 h 10000"/>
              <a:gd name="connsiteX63" fmla="*/ 1507 w 10000"/>
              <a:gd name="connsiteY63" fmla="*/ 9247 h 10000"/>
              <a:gd name="connsiteX64" fmla="*/ 1545 w 10000"/>
              <a:gd name="connsiteY64" fmla="*/ 9030 h 10000"/>
              <a:gd name="connsiteX65" fmla="*/ 1681 w 10000"/>
              <a:gd name="connsiteY65" fmla="*/ 7910 h 10000"/>
              <a:gd name="connsiteX66" fmla="*/ 2240 w 10000"/>
              <a:gd name="connsiteY66" fmla="*/ 3261 h 10000"/>
              <a:gd name="connsiteX67" fmla="*/ 2271 w 10000"/>
              <a:gd name="connsiteY67" fmla="*/ 3043 h 10000"/>
              <a:gd name="connsiteX68" fmla="*/ 2314 w 10000"/>
              <a:gd name="connsiteY68" fmla="*/ 2910 h 10000"/>
              <a:gd name="connsiteX69" fmla="*/ 2318 w 10000"/>
              <a:gd name="connsiteY69" fmla="*/ 2893 h 10000"/>
              <a:gd name="connsiteX70" fmla="*/ 5187 w 10000"/>
              <a:gd name="connsiteY70" fmla="*/ 2893 h 10000"/>
              <a:gd name="connsiteX71" fmla="*/ 5204 w 10000"/>
              <a:gd name="connsiteY71" fmla="*/ 2843 h 10000"/>
              <a:gd name="connsiteX72" fmla="*/ 5218 w 10000"/>
              <a:gd name="connsiteY72" fmla="*/ 2742 h 10000"/>
              <a:gd name="connsiteX73" fmla="*/ 5354 w 10000"/>
              <a:gd name="connsiteY73" fmla="*/ 1605 h 10000"/>
              <a:gd name="connsiteX74" fmla="*/ 5490 w 10000"/>
              <a:gd name="connsiteY74" fmla="*/ 485 h 10000"/>
              <a:gd name="connsiteX75" fmla="*/ 5555 w 10000"/>
              <a:gd name="connsiteY75" fmla="*/ 134 h 10000"/>
              <a:gd name="connsiteX76" fmla="*/ 5632 w 10000"/>
              <a:gd name="connsiteY76" fmla="*/ 0 h 10000"/>
              <a:gd name="connsiteX77" fmla="*/ 5774 w 10000"/>
              <a:gd name="connsiteY77" fmla="*/ 485 h 10000"/>
              <a:gd name="connsiteX78" fmla="*/ 5832 w 10000"/>
              <a:gd name="connsiteY78" fmla="*/ 1672 h 10000"/>
              <a:gd name="connsiteX79" fmla="*/ 5832 w 10000"/>
              <a:gd name="connsiteY79" fmla="*/ 8311 h 10000"/>
              <a:gd name="connsiteX80" fmla="*/ 5867 w 10000"/>
              <a:gd name="connsiteY80" fmla="*/ 9030 h 10000"/>
              <a:gd name="connsiteX81" fmla="*/ 5953 w 10000"/>
              <a:gd name="connsiteY81" fmla="*/ 9331 h 10000"/>
              <a:gd name="connsiteX82" fmla="*/ 5999 w 10000"/>
              <a:gd name="connsiteY82" fmla="*/ 9247 h 10000"/>
              <a:gd name="connsiteX83" fmla="*/ 6040 w 10000"/>
              <a:gd name="connsiteY83" fmla="*/ 9030 h 10000"/>
              <a:gd name="connsiteX84" fmla="*/ 6177 w 10000"/>
              <a:gd name="connsiteY84" fmla="*/ 7910 h 10000"/>
              <a:gd name="connsiteX85" fmla="*/ 6733 w 10000"/>
              <a:gd name="connsiteY85" fmla="*/ 3261 h 10000"/>
              <a:gd name="connsiteX86" fmla="*/ 6767 w 10000"/>
              <a:gd name="connsiteY86" fmla="*/ 3043 h 10000"/>
              <a:gd name="connsiteX87" fmla="*/ 6806 w 10000"/>
              <a:gd name="connsiteY87" fmla="*/ 2910 h 10000"/>
              <a:gd name="connsiteX88" fmla="*/ 6813 w 10000"/>
              <a:gd name="connsiteY88" fmla="*/ 2893 h 10000"/>
              <a:gd name="connsiteX89" fmla="*/ 9351 w 10000"/>
              <a:gd name="connsiteY89" fmla="*/ 2893 h 10000"/>
              <a:gd name="connsiteX90" fmla="*/ 9369 w 10000"/>
              <a:gd name="connsiteY90" fmla="*/ 2843 h 10000"/>
              <a:gd name="connsiteX91" fmla="*/ 9386 w 10000"/>
              <a:gd name="connsiteY91" fmla="*/ 2742 h 10000"/>
              <a:gd name="connsiteX92" fmla="*/ 9519 w 10000"/>
              <a:gd name="connsiteY92" fmla="*/ 1605 h 10000"/>
              <a:gd name="connsiteX93" fmla="*/ 9655 w 10000"/>
              <a:gd name="connsiteY93" fmla="*/ 485 h 10000"/>
              <a:gd name="connsiteX94" fmla="*/ 9719 w 10000"/>
              <a:gd name="connsiteY94" fmla="*/ 134 h 10000"/>
              <a:gd name="connsiteX95" fmla="*/ 9797 w 10000"/>
              <a:gd name="connsiteY95" fmla="*/ 0 h 10000"/>
              <a:gd name="connsiteX96" fmla="*/ 9940 w 10000"/>
              <a:gd name="connsiteY96" fmla="*/ 485 h 10000"/>
              <a:gd name="connsiteX97" fmla="*/ 10000 w 10000"/>
              <a:gd name="connsiteY97" fmla="*/ 1672 h 10000"/>
              <a:gd name="connsiteX0" fmla="*/ 9940 w 9947"/>
              <a:gd name="connsiteY0" fmla="*/ 485 h 10000"/>
              <a:gd name="connsiteX1" fmla="*/ 9920 w 9947"/>
              <a:gd name="connsiteY1" fmla="*/ 1672 h 10000"/>
              <a:gd name="connsiteX2" fmla="*/ 9883 w 9947"/>
              <a:gd name="connsiteY2" fmla="*/ 953 h 10000"/>
              <a:gd name="connsiteX3" fmla="*/ 9797 w 9947"/>
              <a:gd name="connsiteY3" fmla="*/ 669 h 10000"/>
              <a:gd name="connsiteX4" fmla="*/ 9751 w 9947"/>
              <a:gd name="connsiteY4" fmla="*/ 736 h 10000"/>
              <a:gd name="connsiteX5" fmla="*/ 9714 w 9947"/>
              <a:gd name="connsiteY5" fmla="*/ 953 h 10000"/>
              <a:gd name="connsiteX6" fmla="*/ 9575 w 9947"/>
              <a:gd name="connsiteY6" fmla="*/ 2090 h 10000"/>
              <a:gd name="connsiteX7" fmla="*/ 9440 w 9947"/>
              <a:gd name="connsiteY7" fmla="*/ 3211 h 10000"/>
              <a:gd name="connsiteX8" fmla="*/ 9407 w 9947"/>
              <a:gd name="connsiteY8" fmla="*/ 3428 h 10000"/>
              <a:gd name="connsiteX9" fmla="*/ 9367 w 9947"/>
              <a:gd name="connsiteY9" fmla="*/ 3562 h 10000"/>
              <a:gd name="connsiteX10" fmla="*/ 9359 w 9947"/>
              <a:gd name="connsiteY10" fmla="*/ 3562 h 10000"/>
              <a:gd name="connsiteX11" fmla="*/ 6822 w 9947"/>
              <a:gd name="connsiteY11" fmla="*/ 3562 h 10000"/>
              <a:gd name="connsiteX12" fmla="*/ 6805 w 9947"/>
              <a:gd name="connsiteY12" fmla="*/ 3629 h 10000"/>
              <a:gd name="connsiteX13" fmla="*/ 6787 w 9947"/>
              <a:gd name="connsiteY13" fmla="*/ 3729 h 10000"/>
              <a:gd name="connsiteX14" fmla="*/ 6232 w 9947"/>
              <a:gd name="connsiteY14" fmla="*/ 8378 h 10000"/>
              <a:gd name="connsiteX15" fmla="*/ 6096 w 9947"/>
              <a:gd name="connsiteY15" fmla="*/ 9515 h 10000"/>
              <a:gd name="connsiteX16" fmla="*/ 6031 w 9947"/>
              <a:gd name="connsiteY16" fmla="*/ 9866 h 10000"/>
              <a:gd name="connsiteX17" fmla="*/ 5953 w 9947"/>
              <a:gd name="connsiteY17" fmla="*/ 10000 h 10000"/>
              <a:gd name="connsiteX18" fmla="*/ 5813 w 9947"/>
              <a:gd name="connsiteY18" fmla="*/ 9515 h 10000"/>
              <a:gd name="connsiteX19" fmla="*/ 5753 w 9947"/>
              <a:gd name="connsiteY19" fmla="*/ 8311 h 10000"/>
              <a:gd name="connsiteX20" fmla="*/ 5753 w 9947"/>
              <a:gd name="connsiteY20" fmla="*/ 1672 h 10000"/>
              <a:gd name="connsiteX21" fmla="*/ 5717 w 9947"/>
              <a:gd name="connsiteY21" fmla="*/ 953 h 10000"/>
              <a:gd name="connsiteX22" fmla="*/ 5632 w 9947"/>
              <a:gd name="connsiteY22" fmla="*/ 669 h 10000"/>
              <a:gd name="connsiteX23" fmla="*/ 5586 w 9947"/>
              <a:gd name="connsiteY23" fmla="*/ 736 h 10000"/>
              <a:gd name="connsiteX24" fmla="*/ 5547 w 9947"/>
              <a:gd name="connsiteY24" fmla="*/ 953 h 10000"/>
              <a:gd name="connsiteX25" fmla="*/ 5409 w 9947"/>
              <a:gd name="connsiteY25" fmla="*/ 2090 h 10000"/>
              <a:gd name="connsiteX26" fmla="*/ 5274 w 9947"/>
              <a:gd name="connsiteY26" fmla="*/ 3211 h 10000"/>
              <a:gd name="connsiteX27" fmla="*/ 5243 w 9947"/>
              <a:gd name="connsiteY27" fmla="*/ 3428 h 10000"/>
              <a:gd name="connsiteX28" fmla="*/ 5203 w 9947"/>
              <a:gd name="connsiteY28" fmla="*/ 3562 h 10000"/>
              <a:gd name="connsiteX29" fmla="*/ 5197 w 9947"/>
              <a:gd name="connsiteY29" fmla="*/ 3562 h 10000"/>
              <a:gd name="connsiteX30" fmla="*/ 2331 w 9947"/>
              <a:gd name="connsiteY30" fmla="*/ 3562 h 10000"/>
              <a:gd name="connsiteX31" fmla="*/ 2313 w 9947"/>
              <a:gd name="connsiteY31" fmla="*/ 3629 h 10000"/>
              <a:gd name="connsiteX32" fmla="*/ 2294 w 9947"/>
              <a:gd name="connsiteY32" fmla="*/ 3729 h 10000"/>
              <a:gd name="connsiteX33" fmla="*/ 1741 w 9947"/>
              <a:gd name="connsiteY33" fmla="*/ 8378 h 10000"/>
              <a:gd name="connsiteX34" fmla="*/ 1604 w 9947"/>
              <a:gd name="connsiteY34" fmla="*/ 9515 h 10000"/>
              <a:gd name="connsiteX35" fmla="*/ 1540 w 9947"/>
              <a:gd name="connsiteY35" fmla="*/ 9866 h 10000"/>
              <a:gd name="connsiteX36" fmla="*/ 1461 w 9947"/>
              <a:gd name="connsiteY36" fmla="*/ 10000 h 10000"/>
              <a:gd name="connsiteX37" fmla="*/ 1320 w 9947"/>
              <a:gd name="connsiteY37" fmla="*/ 9515 h 10000"/>
              <a:gd name="connsiteX38" fmla="*/ 1260 w 9947"/>
              <a:gd name="connsiteY38" fmla="*/ 8311 h 10000"/>
              <a:gd name="connsiteX39" fmla="*/ 1260 w 9947"/>
              <a:gd name="connsiteY39" fmla="*/ 1672 h 10000"/>
              <a:gd name="connsiteX40" fmla="*/ 1225 w 9947"/>
              <a:gd name="connsiteY40" fmla="*/ 953 h 10000"/>
              <a:gd name="connsiteX41" fmla="*/ 1140 w 9947"/>
              <a:gd name="connsiteY41" fmla="*/ 669 h 10000"/>
              <a:gd name="connsiteX42" fmla="*/ 1092 w 9947"/>
              <a:gd name="connsiteY42" fmla="*/ 736 h 10000"/>
              <a:gd name="connsiteX43" fmla="*/ 1053 w 9947"/>
              <a:gd name="connsiteY43" fmla="*/ 953 h 10000"/>
              <a:gd name="connsiteX44" fmla="*/ 917 w 9947"/>
              <a:gd name="connsiteY44" fmla="*/ 2090 h 10000"/>
              <a:gd name="connsiteX45" fmla="*/ 781 w 9947"/>
              <a:gd name="connsiteY45" fmla="*/ 3211 h 10000"/>
              <a:gd name="connsiteX46" fmla="*/ 749 w 9947"/>
              <a:gd name="connsiteY46" fmla="*/ 3428 h 10000"/>
              <a:gd name="connsiteX47" fmla="*/ 707 w 9947"/>
              <a:gd name="connsiteY47" fmla="*/ 3562 h 10000"/>
              <a:gd name="connsiteX48" fmla="*/ 703 w 9947"/>
              <a:gd name="connsiteY48" fmla="*/ 3562 h 10000"/>
              <a:gd name="connsiteX49" fmla="*/ 0 w 9947"/>
              <a:gd name="connsiteY49" fmla="*/ 3562 h 10000"/>
              <a:gd name="connsiteX50" fmla="*/ 0 w 9947"/>
              <a:gd name="connsiteY50" fmla="*/ 2893 h 10000"/>
              <a:gd name="connsiteX51" fmla="*/ 689 w 9947"/>
              <a:gd name="connsiteY51" fmla="*/ 2893 h 10000"/>
              <a:gd name="connsiteX52" fmla="*/ 708 w 9947"/>
              <a:gd name="connsiteY52" fmla="*/ 2843 h 10000"/>
              <a:gd name="connsiteX53" fmla="*/ 723 w 9947"/>
              <a:gd name="connsiteY53" fmla="*/ 2742 h 10000"/>
              <a:gd name="connsiteX54" fmla="*/ 859 w 9947"/>
              <a:gd name="connsiteY54" fmla="*/ 1605 h 10000"/>
              <a:gd name="connsiteX55" fmla="*/ 995 w 9947"/>
              <a:gd name="connsiteY55" fmla="*/ 485 h 10000"/>
              <a:gd name="connsiteX56" fmla="*/ 1058 w 9947"/>
              <a:gd name="connsiteY56" fmla="*/ 134 h 10000"/>
              <a:gd name="connsiteX57" fmla="*/ 1140 w 9947"/>
              <a:gd name="connsiteY57" fmla="*/ 0 h 10000"/>
              <a:gd name="connsiteX58" fmla="*/ 1281 w 9947"/>
              <a:gd name="connsiteY58" fmla="*/ 485 h 10000"/>
              <a:gd name="connsiteX59" fmla="*/ 1339 w 9947"/>
              <a:gd name="connsiteY59" fmla="*/ 1672 h 10000"/>
              <a:gd name="connsiteX60" fmla="*/ 1339 w 9947"/>
              <a:gd name="connsiteY60" fmla="*/ 8311 h 10000"/>
              <a:gd name="connsiteX61" fmla="*/ 1376 w 9947"/>
              <a:gd name="connsiteY61" fmla="*/ 9030 h 10000"/>
              <a:gd name="connsiteX62" fmla="*/ 1461 w 9947"/>
              <a:gd name="connsiteY62" fmla="*/ 9331 h 10000"/>
              <a:gd name="connsiteX63" fmla="*/ 1507 w 9947"/>
              <a:gd name="connsiteY63" fmla="*/ 9247 h 10000"/>
              <a:gd name="connsiteX64" fmla="*/ 1545 w 9947"/>
              <a:gd name="connsiteY64" fmla="*/ 9030 h 10000"/>
              <a:gd name="connsiteX65" fmla="*/ 1681 w 9947"/>
              <a:gd name="connsiteY65" fmla="*/ 7910 h 10000"/>
              <a:gd name="connsiteX66" fmla="*/ 2240 w 9947"/>
              <a:gd name="connsiteY66" fmla="*/ 3261 h 10000"/>
              <a:gd name="connsiteX67" fmla="*/ 2271 w 9947"/>
              <a:gd name="connsiteY67" fmla="*/ 3043 h 10000"/>
              <a:gd name="connsiteX68" fmla="*/ 2314 w 9947"/>
              <a:gd name="connsiteY68" fmla="*/ 2910 h 10000"/>
              <a:gd name="connsiteX69" fmla="*/ 2318 w 9947"/>
              <a:gd name="connsiteY69" fmla="*/ 2893 h 10000"/>
              <a:gd name="connsiteX70" fmla="*/ 5187 w 9947"/>
              <a:gd name="connsiteY70" fmla="*/ 2893 h 10000"/>
              <a:gd name="connsiteX71" fmla="*/ 5204 w 9947"/>
              <a:gd name="connsiteY71" fmla="*/ 2843 h 10000"/>
              <a:gd name="connsiteX72" fmla="*/ 5218 w 9947"/>
              <a:gd name="connsiteY72" fmla="*/ 2742 h 10000"/>
              <a:gd name="connsiteX73" fmla="*/ 5354 w 9947"/>
              <a:gd name="connsiteY73" fmla="*/ 1605 h 10000"/>
              <a:gd name="connsiteX74" fmla="*/ 5490 w 9947"/>
              <a:gd name="connsiteY74" fmla="*/ 485 h 10000"/>
              <a:gd name="connsiteX75" fmla="*/ 5555 w 9947"/>
              <a:gd name="connsiteY75" fmla="*/ 134 h 10000"/>
              <a:gd name="connsiteX76" fmla="*/ 5632 w 9947"/>
              <a:gd name="connsiteY76" fmla="*/ 0 h 10000"/>
              <a:gd name="connsiteX77" fmla="*/ 5774 w 9947"/>
              <a:gd name="connsiteY77" fmla="*/ 485 h 10000"/>
              <a:gd name="connsiteX78" fmla="*/ 5832 w 9947"/>
              <a:gd name="connsiteY78" fmla="*/ 1672 h 10000"/>
              <a:gd name="connsiteX79" fmla="*/ 5832 w 9947"/>
              <a:gd name="connsiteY79" fmla="*/ 8311 h 10000"/>
              <a:gd name="connsiteX80" fmla="*/ 5867 w 9947"/>
              <a:gd name="connsiteY80" fmla="*/ 9030 h 10000"/>
              <a:gd name="connsiteX81" fmla="*/ 5953 w 9947"/>
              <a:gd name="connsiteY81" fmla="*/ 9331 h 10000"/>
              <a:gd name="connsiteX82" fmla="*/ 5999 w 9947"/>
              <a:gd name="connsiteY82" fmla="*/ 9247 h 10000"/>
              <a:gd name="connsiteX83" fmla="*/ 6040 w 9947"/>
              <a:gd name="connsiteY83" fmla="*/ 9030 h 10000"/>
              <a:gd name="connsiteX84" fmla="*/ 6177 w 9947"/>
              <a:gd name="connsiteY84" fmla="*/ 7910 h 10000"/>
              <a:gd name="connsiteX85" fmla="*/ 6733 w 9947"/>
              <a:gd name="connsiteY85" fmla="*/ 3261 h 10000"/>
              <a:gd name="connsiteX86" fmla="*/ 6767 w 9947"/>
              <a:gd name="connsiteY86" fmla="*/ 3043 h 10000"/>
              <a:gd name="connsiteX87" fmla="*/ 6806 w 9947"/>
              <a:gd name="connsiteY87" fmla="*/ 2910 h 10000"/>
              <a:gd name="connsiteX88" fmla="*/ 6813 w 9947"/>
              <a:gd name="connsiteY88" fmla="*/ 2893 h 10000"/>
              <a:gd name="connsiteX89" fmla="*/ 9351 w 9947"/>
              <a:gd name="connsiteY89" fmla="*/ 2893 h 10000"/>
              <a:gd name="connsiteX90" fmla="*/ 9369 w 9947"/>
              <a:gd name="connsiteY90" fmla="*/ 2843 h 10000"/>
              <a:gd name="connsiteX91" fmla="*/ 9386 w 9947"/>
              <a:gd name="connsiteY91" fmla="*/ 2742 h 10000"/>
              <a:gd name="connsiteX92" fmla="*/ 9519 w 9947"/>
              <a:gd name="connsiteY92" fmla="*/ 1605 h 10000"/>
              <a:gd name="connsiteX93" fmla="*/ 9655 w 9947"/>
              <a:gd name="connsiteY93" fmla="*/ 485 h 10000"/>
              <a:gd name="connsiteX94" fmla="*/ 9719 w 9947"/>
              <a:gd name="connsiteY94" fmla="*/ 134 h 10000"/>
              <a:gd name="connsiteX95" fmla="*/ 9797 w 9947"/>
              <a:gd name="connsiteY95" fmla="*/ 0 h 10000"/>
              <a:gd name="connsiteX96" fmla="*/ 9940 w 9947"/>
              <a:gd name="connsiteY96" fmla="*/ 485 h 10000"/>
              <a:gd name="connsiteX0" fmla="*/ 9993 w 9995"/>
              <a:gd name="connsiteY0" fmla="*/ 485 h 10000"/>
              <a:gd name="connsiteX1" fmla="*/ 9936 w 9995"/>
              <a:gd name="connsiteY1" fmla="*/ 953 h 10000"/>
              <a:gd name="connsiteX2" fmla="*/ 9849 w 9995"/>
              <a:gd name="connsiteY2" fmla="*/ 669 h 10000"/>
              <a:gd name="connsiteX3" fmla="*/ 9803 w 9995"/>
              <a:gd name="connsiteY3" fmla="*/ 736 h 10000"/>
              <a:gd name="connsiteX4" fmla="*/ 9766 w 9995"/>
              <a:gd name="connsiteY4" fmla="*/ 953 h 10000"/>
              <a:gd name="connsiteX5" fmla="*/ 9626 w 9995"/>
              <a:gd name="connsiteY5" fmla="*/ 2090 h 10000"/>
              <a:gd name="connsiteX6" fmla="*/ 9490 w 9995"/>
              <a:gd name="connsiteY6" fmla="*/ 3211 h 10000"/>
              <a:gd name="connsiteX7" fmla="*/ 9457 w 9995"/>
              <a:gd name="connsiteY7" fmla="*/ 3428 h 10000"/>
              <a:gd name="connsiteX8" fmla="*/ 9417 w 9995"/>
              <a:gd name="connsiteY8" fmla="*/ 3562 h 10000"/>
              <a:gd name="connsiteX9" fmla="*/ 9409 w 9995"/>
              <a:gd name="connsiteY9" fmla="*/ 3562 h 10000"/>
              <a:gd name="connsiteX10" fmla="*/ 6858 w 9995"/>
              <a:gd name="connsiteY10" fmla="*/ 3562 h 10000"/>
              <a:gd name="connsiteX11" fmla="*/ 6841 w 9995"/>
              <a:gd name="connsiteY11" fmla="*/ 3629 h 10000"/>
              <a:gd name="connsiteX12" fmla="*/ 6823 w 9995"/>
              <a:gd name="connsiteY12" fmla="*/ 3729 h 10000"/>
              <a:gd name="connsiteX13" fmla="*/ 6265 w 9995"/>
              <a:gd name="connsiteY13" fmla="*/ 8378 h 10000"/>
              <a:gd name="connsiteX14" fmla="*/ 6128 w 9995"/>
              <a:gd name="connsiteY14" fmla="*/ 9515 h 10000"/>
              <a:gd name="connsiteX15" fmla="*/ 6063 w 9995"/>
              <a:gd name="connsiteY15" fmla="*/ 9866 h 10000"/>
              <a:gd name="connsiteX16" fmla="*/ 5985 w 9995"/>
              <a:gd name="connsiteY16" fmla="*/ 10000 h 10000"/>
              <a:gd name="connsiteX17" fmla="*/ 5844 w 9995"/>
              <a:gd name="connsiteY17" fmla="*/ 9515 h 10000"/>
              <a:gd name="connsiteX18" fmla="*/ 5784 w 9995"/>
              <a:gd name="connsiteY18" fmla="*/ 8311 h 10000"/>
              <a:gd name="connsiteX19" fmla="*/ 5784 w 9995"/>
              <a:gd name="connsiteY19" fmla="*/ 1672 h 10000"/>
              <a:gd name="connsiteX20" fmla="*/ 5747 w 9995"/>
              <a:gd name="connsiteY20" fmla="*/ 953 h 10000"/>
              <a:gd name="connsiteX21" fmla="*/ 5662 w 9995"/>
              <a:gd name="connsiteY21" fmla="*/ 669 h 10000"/>
              <a:gd name="connsiteX22" fmla="*/ 5616 w 9995"/>
              <a:gd name="connsiteY22" fmla="*/ 736 h 10000"/>
              <a:gd name="connsiteX23" fmla="*/ 5577 w 9995"/>
              <a:gd name="connsiteY23" fmla="*/ 953 h 10000"/>
              <a:gd name="connsiteX24" fmla="*/ 5438 w 9995"/>
              <a:gd name="connsiteY24" fmla="*/ 2090 h 10000"/>
              <a:gd name="connsiteX25" fmla="*/ 5302 w 9995"/>
              <a:gd name="connsiteY25" fmla="*/ 3211 h 10000"/>
              <a:gd name="connsiteX26" fmla="*/ 5271 w 9995"/>
              <a:gd name="connsiteY26" fmla="*/ 3428 h 10000"/>
              <a:gd name="connsiteX27" fmla="*/ 5231 w 9995"/>
              <a:gd name="connsiteY27" fmla="*/ 3562 h 10000"/>
              <a:gd name="connsiteX28" fmla="*/ 5225 w 9995"/>
              <a:gd name="connsiteY28" fmla="*/ 3562 h 10000"/>
              <a:gd name="connsiteX29" fmla="*/ 2343 w 9995"/>
              <a:gd name="connsiteY29" fmla="*/ 3562 h 10000"/>
              <a:gd name="connsiteX30" fmla="*/ 2325 w 9995"/>
              <a:gd name="connsiteY30" fmla="*/ 3629 h 10000"/>
              <a:gd name="connsiteX31" fmla="*/ 2306 w 9995"/>
              <a:gd name="connsiteY31" fmla="*/ 3729 h 10000"/>
              <a:gd name="connsiteX32" fmla="*/ 1750 w 9995"/>
              <a:gd name="connsiteY32" fmla="*/ 8378 h 10000"/>
              <a:gd name="connsiteX33" fmla="*/ 1613 w 9995"/>
              <a:gd name="connsiteY33" fmla="*/ 9515 h 10000"/>
              <a:gd name="connsiteX34" fmla="*/ 1548 w 9995"/>
              <a:gd name="connsiteY34" fmla="*/ 9866 h 10000"/>
              <a:gd name="connsiteX35" fmla="*/ 1469 w 9995"/>
              <a:gd name="connsiteY35" fmla="*/ 10000 h 10000"/>
              <a:gd name="connsiteX36" fmla="*/ 1327 w 9995"/>
              <a:gd name="connsiteY36" fmla="*/ 9515 h 10000"/>
              <a:gd name="connsiteX37" fmla="*/ 1267 w 9995"/>
              <a:gd name="connsiteY37" fmla="*/ 8311 h 10000"/>
              <a:gd name="connsiteX38" fmla="*/ 1267 w 9995"/>
              <a:gd name="connsiteY38" fmla="*/ 1672 h 10000"/>
              <a:gd name="connsiteX39" fmla="*/ 1232 w 9995"/>
              <a:gd name="connsiteY39" fmla="*/ 953 h 10000"/>
              <a:gd name="connsiteX40" fmla="*/ 1146 w 9995"/>
              <a:gd name="connsiteY40" fmla="*/ 669 h 10000"/>
              <a:gd name="connsiteX41" fmla="*/ 1098 w 9995"/>
              <a:gd name="connsiteY41" fmla="*/ 736 h 10000"/>
              <a:gd name="connsiteX42" fmla="*/ 1059 w 9995"/>
              <a:gd name="connsiteY42" fmla="*/ 953 h 10000"/>
              <a:gd name="connsiteX43" fmla="*/ 922 w 9995"/>
              <a:gd name="connsiteY43" fmla="*/ 2090 h 10000"/>
              <a:gd name="connsiteX44" fmla="*/ 785 w 9995"/>
              <a:gd name="connsiteY44" fmla="*/ 3211 h 10000"/>
              <a:gd name="connsiteX45" fmla="*/ 753 w 9995"/>
              <a:gd name="connsiteY45" fmla="*/ 3428 h 10000"/>
              <a:gd name="connsiteX46" fmla="*/ 711 w 9995"/>
              <a:gd name="connsiteY46" fmla="*/ 3562 h 10000"/>
              <a:gd name="connsiteX47" fmla="*/ 707 w 9995"/>
              <a:gd name="connsiteY47" fmla="*/ 3562 h 10000"/>
              <a:gd name="connsiteX48" fmla="*/ 0 w 9995"/>
              <a:gd name="connsiteY48" fmla="*/ 3562 h 10000"/>
              <a:gd name="connsiteX49" fmla="*/ 0 w 9995"/>
              <a:gd name="connsiteY49" fmla="*/ 2893 h 10000"/>
              <a:gd name="connsiteX50" fmla="*/ 693 w 9995"/>
              <a:gd name="connsiteY50" fmla="*/ 2893 h 10000"/>
              <a:gd name="connsiteX51" fmla="*/ 712 w 9995"/>
              <a:gd name="connsiteY51" fmla="*/ 2843 h 10000"/>
              <a:gd name="connsiteX52" fmla="*/ 727 w 9995"/>
              <a:gd name="connsiteY52" fmla="*/ 2742 h 10000"/>
              <a:gd name="connsiteX53" fmla="*/ 864 w 9995"/>
              <a:gd name="connsiteY53" fmla="*/ 1605 h 10000"/>
              <a:gd name="connsiteX54" fmla="*/ 1000 w 9995"/>
              <a:gd name="connsiteY54" fmla="*/ 485 h 10000"/>
              <a:gd name="connsiteX55" fmla="*/ 1064 w 9995"/>
              <a:gd name="connsiteY55" fmla="*/ 134 h 10000"/>
              <a:gd name="connsiteX56" fmla="*/ 1146 w 9995"/>
              <a:gd name="connsiteY56" fmla="*/ 0 h 10000"/>
              <a:gd name="connsiteX57" fmla="*/ 1288 w 9995"/>
              <a:gd name="connsiteY57" fmla="*/ 485 h 10000"/>
              <a:gd name="connsiteX58" fmla="*/ 1346 w 9995"/>
              <a:gd name="connsiteY58" fmla="*/ 1672 h 10000"/>
              <a:gd name="connsiteX59" fmla="*/ 1346 w 9995"/>
              <a:gd name="connsiteY59" fmla="*/ 8311 h 10000"/>
              <a:gd name="connsiteX60" fmla="*/ 1383 w 9995"/>
              <a:gd name="connsiteY60" fmla="*/ 9030 h 10000"/>
              <a:gd name="connsiteX61" fmla="*/ 1469 w 9995"/>
              <a:gd name="connsiteY61" fmla="*/ 9331 h 10000"/>
              <a:gd name="connsiteX62" fmla="*/ 1515 w 9995"/>
              <a:gd name="connsiteY62" fmla="*/ 9247 h 10000"/>
              <a:gd name="connsiteX63" fmla="*/ 1553 w 9995"/>
              <a:gd name="connsiteY63" fmla="*/ 9030 h 10000"/>
              <a:gd name="connsiteX64" fmla="*/ 1690 w 9995"/>
              <a:gd name="connsiteY64" fmla="*/ 7910 h 10000"/>
              <a:gd name="connsiteX65" fmla="*/ 2252 w 9995"/>
              <a:gd name="connsiteY65" fmla="*/ 3261 h 10000"/>
              <a:gd name="connsiteX66" fmla="*/ 2283 w 9995"/>
              <a:gd name="connsiteY66" fmla="*/ 3043 h 10000"/>
              <a:gd name="connsiteX67" fmla="*/ 2326 w 9995"/>
              <a:gd name="connsiteY67" fmla="*/ 2910 h 10000"/>
              <a:gd name="connsiteX68" fmla="*/ 2330 w 9995"/>
              <a:gd name="connsiteY68" fmla="*/ 2893 h 10000"/>
              <a:gd name="connsiteX69" fmla="*/ 5215 w 9995"/>
              <a:gd name="connsiteY69" fmla="*/ 2893 h 10000"/>
              <a:gd name="connsiteX70" fmla="*/ 5232 w 9995"/>
              <a:gd name="connsiteY70" fmla="*/ 2843 h 10000"/>
              <a:gd name="connsiteX71" fmla="*/ 5246 w 9995"/>
              <a:gd name="connsiteY71" fmla="*/ 2742 h 10000"/>
              <a:gd name="connsiteX72" fmla="*/ 5383 w 9995"/>
              <a:gd name="connsiteY72" fmla="*/ 1605 h 10000"/>
              <a:gd name="connsiteX73" fmla="*/ 5519 w 9995"/>
              <a:gd name="connsiteY73" fmla="*/ 485 h 10000"/>
              <a:gd name="connsiteX74" fmla="*/ 5585 w 9995"/>
              <a:gd name="connsiteY74" fmla="*/ 134 h 10000"/>
              <a:gd name="connsiteX75" fmla="*/ 5662 w 9995"/>
              <a:gd name="connsiteY75" fmla="*/ 0 h 10000"/>
              <a:gd name="connsiteX76" fmla="*/ 5805 w 9995"/>
              <a:gd name="connsiteY76" fmla="*/ 485 h 10000"/>
              <a:gd name="connsiteX77" fmla="*/ 5863 w 9995"/>
              <a:gd name="connsiteY77" fmla="*/ 1672 h 10000"/>
              <a:gd name="connsiteX78" fmla="*/ 5863 w 9995"/>
              <a:gd name="connsiteY78" fmla="*/ 8311 h 10000"/>
              <a:gd name="connsiteX79" fmla="*/ 5898 w 9995"/>
              <a:gd name="connsiteY79" fmla="*/ 9030 h 10000"/>
              <a:gd name="connsiteX80" fmla="*/ 5985 w 9995"/>
              <a:gd name="connsiteY80" fmla="*/ 9331 h 10000"/>
              <a:gd name="connsiteX81" fmla="*/ 6031 w 9995"/>
              <a:gd name="connsiteY81" fmla="*/ 9247 h 10000"/>
              <a:gd name="connsiteX82" fmla="*/ 6072 w 9995"/>
              <a:gd name="connsiteY82" fmla="*/ 9030 h 10000"/>
              <a:gd name="connsiteX83" fmla="*/ 6210 w 9995"/>
              <a:gd name="connsiteY83" fmla="*/ 7910 h 10000"/>
              <a:gd name="connsiteX84" fmla="*/ 6769 w 9995"/>
              <a:gd name="connsiteY84" fmla="*/ 3261 h 10000"/>
              <a:gd name="connsiteX85" fmla="*/ 6803 w 9995"/>
              <a:gd name="connsiteY85" fmla="*/ 3043 h 10000"/>
              <a:gd name="connsiteX86" fmla="*/ 6842 w 9995"/>
              <a:gd name="connsiteY86" fmla="*/ 2910 h 10000"/>
              <a:gd name="connsiteX87" fmla="*/ 6849 w 9995"/>
              <a:gd name="connsiteY87" fmla="*/ 2893 h 10000"/>
              <a:gd name="connsiteX88" fmla="*/ 9401 w 9995"/>
              <a:gd name="connsiteY88" fmla="*/ 2893 h 10000"/>
              <a:gd name="connsiteX89" fmla="*/ 9419 w 9995"/>
              <a:gd name="connsiteY89" fmla="*/ 2843 h 10000"/>
              <a:gd name="connsiteX90" fmla="*/ 9436 w 9995"/>
              <a:gd name="connsiteY90" fmla="*/ 2742 h 10000"/>
              <a:gd name="connsiteX91" fmla="*/ 9570 w 9995"/>
              <a:gd name="connsiteY91" fmla="*/ 1605 h 10000"/>
              <a:gd name="connsiteX92" fmla="*/ 9706 w 9995"/>
              <a:gd name="connsiteY92" fmla="*/ 485 h 10000"/>
              <a:gd name="connsiteX93" fmla="*/ 9771 w 9995"/>
              <a:gd name="connsiteY93" fmla="*/ 134 h 10000"/>
              <a:gd name="connsiteX94" fmla="*/ 9849 w 9995"/>
              <a:gd name="connsiteY94" fmla="*/ 0 h 10000"/>
              <a:gd name="connsiteX95" fmla="*/ 9993 w 9995"/>
              <a:gd name="connsiteY95" fmla="*/ 485 h 10000"/>
              <a:gd name="connsiteX0" fmla="*/ 9998 w 9998"/>
              <a:gd name="connsiteY0" fmla="*/ 485 h 10000"/>
              <a:gd name="connsiteX1" fmla="*/ 9854 w 9998"/>
              <a:gd name="connsiteY1" fmla="*/ 669 h 10000"/>
              <a:gd name="connsiteX2" fmla="*/ 9808 w 9998"/>
              <a:gd name="connsiteY2" fmla="*/ 736 h 10000"/>
              <a:gd name="connsiteX3" fmla="*/ 9771 w 9998"/>
              <a:gd name="connsiteY3" fmla="*/ 953 h 10000"/>
              <a:gd name="connsiteX4" fmla="*/ 9631 w 9998"/>
              <a:gd name="connsiteY4" fmla="*/ 2090 h 10000"/>
              <a:gd name="connsiteX5" fmla="*/ 9495 w 9998"/>
              <a:gd name="connsiteY5" fmla="*/ 3211 h 10000"/>
              <a:gd name="connsiteX6" fmla="*/ 9462 w 9998"/>
              <a:gd name="connsiteY6" fmla="*/ 3428 h 10000"/>
              <a:gd name="connsiteX7" fmla="*/ 9422 w 9998"/>
              <a:gd name="connsiteY7" fmla="*/ 3562 h 10000"/>
              <a:gd name="connsiteX8" fmla="*/ 9414 w 9998"/>
              <a:gd name="connsiteY8" fmla="*/ 3562 h 10000"/>
              <a:gd name="connsiteX9" fmla="*/ 6861 w 9998"/>
              <a:gd name="connsiteY9" fmla="*/ 3562 h 10000"/>
              <a:gd name="connsiteX10" fmla="*/ 6844 w 9998"/>
              <a:gd name="connsiteY10" fmla="*/ 3629 h 10000"/>
              <a:gd name="connsiteX11" fmla="*/ 6826 w 9998"/>
              <a:gd name="connsiteY11" fmla="*/ 3729 h 10000"/>
              <a:gd name="connsiteX12" fmla="*/ 6268 w 9998"/>
              <a:gd name="connsiteY12" fmla="*/ 8378 h 10000"/>
              <a:gd name="connsiteX13" fmla="*/ 6131 w 9998"/>
              <a:gd name="connsiteY13" fmla="*/ 9515 h 10000"/>
              <a:gd name="connsiteX14" fmla="*/ 6066 w 9998"/>
              <a:gd name="connsiteY14" fmla="*/ 9866 h 10000"/>
              <a:gd name="connsiteX15" fmla="*/ 5988 w 9998"/>
              <a:gd name="connsiteY15" fmla="*/ 10000 h 10000"/>
              <a:gd name="connsiteX16" fmla="*/ 5847 w 9998"/>
              <a:gd name="connsiteY16" fmla="*/ 9515 h 10000"/>
              <a:gd name="connsiteX17" fmla="*/ 5787 w 9998"/>
              <a:gd name="connsiteY17" fmla="*/ 8311 h 10000"/>
              <a:gd name="connsiteX18" fmla="*/ 5787 w 9998"/>
              <a:gd name="connsiteY18" fmla="*/ 1672 h 10000"/>
              <a:gd name="connsiteX19" fmla="*/ 5750 w 9998"/>
              <a:gd name="connsiteY19" fmla="*/ 953 h 10000"/>
              <a:gd name="connsiteX20" fmla="*/ 5665 w 9998"/>
              <a:gd name="connsiteY20" fmla="*/ 669 h 10000"/>
              <a:gd name="connsiteX21" fmla="*/ 5619 w 9998"/>
              <a:gd name="connsiteY21" fmla="*/ 736 h 10000"/>
              <a:gd name="connsiteX22" fmla="*/ 5580 w 9998"/>
              <a:gd name="connsiteY22" fmla="*/ 953 h 10000"/>
              <a:gd name="connsiteX23" fmla="*/ 5441 w 9998"/>
              <a:gd name="connsiteY23" fmla="*/ 2090 h 10000"/>
              <a:gd name="connsiteX24" fmla="*/ 5305 w 9998"/>
              <a:gd name="connsiteY24" fmla="*/ 3211 h 10000"/>
              <a:gd name="connsiteX25" fmla="*/ 5274 w 9998"/>
              <a:gd name="connsiteY25" fmla="*/ 3428 h 10000"/>
              <a:gd name="connsiteX26" fmla="*/ 5234 w 9998"/>
              <a:gd name="connsiteY26" fmla="*/ 3562 h 10000"/>
              <a:gd name="connsiteX27" fmla="*/ 5228 w 9998"/>
              <a:gd name="connsiteY27" fmla="*/ 3562 h 10000"/>
              <a:gd name="connsiteX28" fmla="*/ 2344 w 9998"/>
              <a:gd name="connsiteY28" fmla="*/ 3562 h 10000"/>
              <a:gd name="connsiteX29" fmla="*/ 2326 w 9998"/>
              <a:gd name="connsiteY29" fmla="*/ 3629 h 10000"/>
              <a:gd name="connsiteX30" fmla="*/ 2307 w 9998"/>
              <a:gd name="connsiteY30" fmla="*/ 3729 h 10000"/>
              <a:gd name="connsiteX31" fmla="*/ 1751 w 9998"/>
              <a:gd name="connsiteY31" fmla="*/ 8378 h 10000"/>
              <a:gd name="connsiteX32" fmla="*/ 1614 w 9998"/>
              <a:gd name="connsiteY32" fmla="*/ 9515 h 10000"/>
              <a:gd name="connsiteX33" fmla="*/ 1549 w 9998"/>
              <a:gd name="connsiteY33" fmla="*/ 9866 h 10000"/>
              <a:gd name="connsiteX34" fmla="*/ 1470 w 9998"/>
              <a:gd name="connsiteY34" fmla="*/ 10000 h 10000"/>
              <a:gd name="connsiteX35" fmla="*/ 1328 w 9998"/>
              <a:gd name="connsiteY35" fmla="*/ 9515 h 10000"/>
              <a:gd name="connsiteX36" fmla="*/ 1268 w 9998"/>
              <a:gd name="connsiteY36" fmla="*/ 8311 h 10000"/>
              <a:gd name="connsiteX37" fmla="*/ 1268 w 9998"/>
              <a:gd name="connsiteY37" fmla="*/ 1672 h 10000"/>
              <a:gd name="connsiteX38" fmla="*/ 1233 w 9998"/>
              <a:gd name="connsiteY38" fmla="*/ 953 h 10000"/>
              <a:gd name="connsiteX39" fmla="*/ 1147 w 9998"/>
              <a:gd name="connsiteY39" fmla="*/ 669 h 10000"/>
              <a:gd name="connsiteX40" fmla="*/ 1099 w 9998"/>
              <a:gd name="connsiteY40" fmla="*/ 736 h 10000"/>
              <a:gd name="connsiteX41" fmla="*/ 1060 w 9998"/>
              <a:gd name="connsiteY41" fmla="*/ 953 h 10000"/>
              <a:gd name="connsiteX42" fmla="*/ 922 w 9998"/>
              <a:gd name="connsiteY42" fmla="*/ 2090 h 10000"/>
              <a:gd name="connsiteX43" fmla="*/ 785 w 9998"/>
              <a:gd name="connsiteY43" fmla="*/ 3211 h 10000"/>
              <a:gd name="connsiteX44" fmla="*/ 753 w 9998"/>
              <a:gd name="connsiteY44" fmla="*/ 3428 h 10000"/>
              <a:gd name="connsiteX45" fmla="*/ 711 w 9998"/>
              <a:gd name="connsiteY45" fmla="*/ 3562 h 10000"/>
              <a:gd name="connsiteX46" fmla="*/ 707 w 9998"/>
              <a:gd name="connsiteY46" fmla="*/ 3562 h 10000"/>
              <a:gd name="connsiteX47" fmla="*/ 0 w 9998"/>
              <a:gd name="connsiteY47" fmla="*/ 3562 h 10000"/>
              <a:gd name="connsiteX48" fmla="*/ 0 w 9998"/>
              <a:gd name="connsiteY48" fmla="*/ 2893 h 10000"/>
              <a:gd name="connsiteX49" fmla="*/ 693 w 9998"/>
              <a:gd name="connsiteY49" fmla="*/ 2893 h 10000"/>
              <a:gd name="connsiteX50" fmla="*/ 712 w 9998"/>
              <a:gd name="connsiteY50" fmla="*/ 2843 h 10000"/>
              <a:gd name="connsiteX51" fmla="*/ 727 w 9998"/>
              <a:gd name="connsiteY51" fmla="*/ 2742 h 10000"/>
              <a:gd name="connsiteX52" fmla="*/ 864 w 9998"/>
              <a:gd name="connsiteY52" fmla="*/ 1605 h 10000"/>
              <a:gd name="connsiteX53" fmla="*/ 1001 w 9998"/>
              <a:gd name="connsiteY53" fmla="*/ 485 h 10000"/>
              <a:gd name="connsiteX54" fmla="*/ 1065 w 9998"/>
              <a:gd name="connsiteY54" fmla="*/ 134 h 10000"/>
              <a:gd name="connsiteX55" fmla="*/ 1147 w 9998"/>
              <a:gd name="connsiteY55" fmla="*/ 0 h 10000"/>
              <a:gd name="connsiteX56" fmla="*/ 1289 w 9998"/>
              <a:gd name="connsiteY56" fmla="*/ 485 h 10000"/>
              <a:gd name="connsiteX57" fmla="*/ 1347 w 9998"/>
              <a:gd name="connsiteY57" fmla="*/ 1672 h 10000"/>
              <a:gd name="connsiteX58" fmla="*/ 1347 w 9998"/>
              <a:gd name="connsiteY58" fmla="*/ 8311 h 10000"/>
              <a:gd name="connsiteX59" fmla="*/ 1384 w 9998"/>
              <a:gd name="connsiteY59" fmla="*/ 9030 h 10000"/>
              <a:gd name="connsiteX60" fmla="*/ 1470 w 9998"/>
              <a:gd name="connsiteY60" fmla="*/ 9331 h 10000"/>
              <a:gd name="connsiteX61" fmla="*/ 1516 w 9998"/>
              <a:gd name="connsiteY61" fmla="*/ 9247 h 10000"/>
              <a:gd name="connsiteX62" fmla="*/ 1554 w 9998"/>
              <a:gd name="connsiteY62" fmla="*/ 9030 h 10000"/>
              <a:gd name="connsiteX63" fmla="*/ 1691 w 9998"/>
              <a:gd name="connsiteY63" fmla="*/ 7910 h 10000"/>
              <a:gd name="connsiteX64" fmla="*/ 2253 w 9998"/>
              <a:gd name="connsiteY64" fmla="*/ 3261 h 10000"/>
              <a:gd name="connsiteX65" fmla="*/ 2284 w 9998"/>
              <a:gd name="connsiteY65" fmla="*/ 3043 h 10000"/>
              <a:gd name="connsiteX66" fmla="*/ 2327 w 9998"/>
              <a:gd name="connsiteY66" fmla="*/ 2910 h 10000"/>
              <a:gd name="connsiteX67" fmla="*/ 2331 w 9998"/>
              <a:gd name="connsiteY67" fmla="*/ 2893 h 10000"/>
              <a:gd name="connsiteX68" fmla="*/ 5218 w 9998"/>
              <a:gd name="connsiteY68" fmla="*/ 2893 h 10000"/>
              <a:gd name="connsiteX69" fmla="*/ 5235 w 9998"/>
              <a:gd name="connsiteY69" fmla="*/ 2843 h 10000"/>
              <a:gd name="connsiteX70" fmla="*/ 5249 w 9998"/>
              <a:gd name="connsiteY70" fmla="*/ 2742 h 10000"/>
              <a:gd name="connsiteX71" fmla="*/ 5386 w 9998"/>
              <a:gd name="connsiteY71" fmla="*/ 1605 h 10000"/>
              <a:gd name="connsiteX72" fmla="*/ 5522 w 9998"/>
              <a:gd name="connsiteY72" fmla="*/ 485 h 10000"/>
              <a:gd name="connsiteX73" fmla="*/ 5588 w 9998"/>
              <a:gd name="connsiteY73" fmla="*/ 134 h 10000"/>
              <a:gd name="connsiteX74" fmla="*/ 5665 w 9998"/>
              <a:gd name="connsiteY74" fmla="*/ 0 h 10000"/>
              <a:gd name="connsiteX75" fmla="*/ 5808 w 9998"/>
              <a:gd name="connsiteY75" fmla="*/ 485 h 10000"/>
              <a:gd name="connsiteX76" fmla="*/ 5866 w 9998"/>
              <a:gd name="connsiteY76" fmla="*/ 1672 h 10000"/>
              <a:gd name="connsiteX77" fmla="*/ 5866 w 9998"/>
              <a:gd name="connsiteY77" fmla="*/ 8311 h 10000"/>
              <a:gd name="connsiteX78" fmla="*/ 5901 w 9998"/>
              <a:gd name="connsiteY78" fmla="*/ 9030 h 10000"/>
              <a:gd name="connsiteX79" fmla="*/ 5988 w 9998"/>
              <a:gd name="connsiteY79" fmla="*/ 9331 h 10000"/>
              <a:gd name="connsiteX80" fmla="*/ 6034 w 9998"/>
              <a:gd name="connsiteY80" fmla="*/ 9247 h 10000"/>
              <a:gd name="connsiteX81" fmla="*/ 6075 w 9998"/>
              <a:gd name="connsiteY81" fmla="*/ 9030 h 10000"/>
              <a:gd name="connsiteX82" fmla="*/ 6213 w 9998"/>
              <a:gd name="connsiteY82" fmla="*/ 7910 h 10000"/>
              <a:gd name="connsiteX83" fmla="*/ 6772 w 9998"/>
              <a:gd name="connsiteY83" fmla="*/ 3261 h 10000"/>
              <a:gd name="connsiteX84" fmla="*/ 6806 w 9998"/>
              <a:gd name="connsiteY84" fmla="*/ 3043 h 10000"/>
              <a:gd name="connsiteX85" fmla="*/ 6845 w 9998"/>
              <a:gd name="connsiteY85" fmla="*/ 2910 h 10000"/>
              <a:gd name="connsiteX86" fmla="*/ 6852 w 9998"/>
              <a:gd name="connsiteY86" fmla="*/ 2893 h 10000"/>
              <a:gd name="connsiteX87" fmla="*/ 9406 w 9998"/>
              <a:gd name="connsiteY87" fmla="*/ 2893 h 10000"/>
              <a:gd name="connsiteX88" fmla="*/ 9424 w 9998"/>
              <a:gd name="connsiteY88" fmla="*/ 2843 h 10000"/>
              <a:gd name="connsiteX89" fmla="*/ 9441 w 9998"/>
              <a:gd name="connsiteY89" fmla="*/ 2742 h 10000"/>
              <a:gd name="connsiteX90" fmla="*/ 9575 w 9998"/>
              <a:gd name="connsiteY90" fmla="*/ 1605 h 10000"/>
              <a:gd name="connsiteX91" fmla="*/ 9711 w 9998"/>
              <a:gd name="connsiteY91" fmla="*/ 485 h 10000"/>
              <a:gd name="connsiteX92" fmla="*/ 9776 w 9998"/>
              <a:gd name="connsiteY92" fmla="*/ 134 h 10000"/>
              <a:gd name="connsiteX93" fmla="*/ 9854 w 9998"/>
              <a:gd name="connsiteY93" fmla="*/ 0 h 10000"/>
              <a:gd name="connsiteX94" fmla="*/ 9998 w 9998"/>
              <a:gd name="connsiteY94" fmla="*/ 485 h 10000"/>
              <a:gd name="connsiteX0" fmla="*/ 9856 w 9863"/>
              <a:gd name="connsiteY0" fmla="*/ 30 h 10030"/>
              <a:gd name="connsiteX1" fmla="*/ 9856 w 9863"/>
              <a:gd name="connsiteY1" fmla="*/ 699 h 10030"/>
              <a:gd name="connsiteX2" fmla="*/ 9810 w 9863"/>
              <a:gd name="connsiteY2" fmla="*/ 766 h 10030"/>
              <a:gd name="connsiteX3" fmla="*/ 9773 w 9863"/>
              <a:gd name="connsiteY3" fmla="*/ 983 h 10030"/>
              <a:gd name="connsiteX4" fmla="*/ 9633 w 9863"/>
              <a:gd name="connsiteY4" fmla="*/ 2120 h 10030"/>
              <a:gd name="connsiteX5" fmla="*/ 9497 w 9863"/>
              <a:gd name="connsiteY5" fmla="*/ 3241 h 10030"/>
              <a:gd name="connsiteX6" fmla="*/ 9464 w 9863"/>
              <a:gd name="connsiteY6" fmla="*/ 3458 h 10030"/>
              <a:gd name="connsiteX7" fmla="*/ 9424 w 9863"/>
              <a:gd name="connsiteY7" fmla="*/ 3592 h 10030"/>
              <a:gd name="connsiteX8" fmla="*/ 9416 w 9863"/>
              <a:gd name="connsiteY8" fmla="*/ 3592 h 10030"/>
              <a:gd name="connsiteX9" fmla="*/ 6862 w 9863"/>
              <a:gd name="connsiteY9" fmla="*/ 3592 h 10030"/>
              <a:gd name="connsiteX10" fmla="*/ 6845 w 9863"/>
              <a:gd name="connsiteY10" fmla="*/ 3659 h 10030"/>
              <a:gd name="connsiteX11" fmla="*/ 6827 w 9863"/>
              <a:gd name="connsiteY11" fmla="*/ 3759 h 10030"/>
              <a:gd name="connsiteX12" fmla="*/ 6269 w 9863"/>
              <a:gd name="connsiteY12" fmla="*/ 8408 h 10030"/>
              <a:gd name="connsiteX13" fmla="*/ 6132 w 9863"/>
              <a:gd name="connsiteY13" fmla="*/ 9545 h 10030"/>
              <a:gd name="connsiteX14" fmla="*/ 6067 w 9863"/>
              <a:gd name="connsiteY14" fmla="*/ 9896 h 10030"/>
              <a:gd name="connsiteX15" fmla="*/ 5989 w 9863"/>
              <a:gd name="connsiteY15" fmla="*/ 10030 h 10030"/>
              <a:gd name="connsiteX16" fmla="*/ 5848 w 9863"/>
              <a:gd name="connsiteY16" fmla="*/ 9545 h 10030"/>
              <a:gd name="connsiteX17" fmla="*/ 5788 w 9863"/>
              <a:gd name="connsiteY17" fmla="*/ 8341 h 10030"/>
              <a:gd name="connsiteX18" fmla="*/ 5788 w 9863"/>
              <a:gd name="connsiteY18" fmla="*/ 1702 h 10030"/>
              <a:gd name="connsiteX19" fmla="*/ 5751 w 9863"/>
              <a:gd name="connsiteY19" fmla="*/ 983 h 10030"/>
              <a:gd name="connsiteX20" fmla="*/ 5666 w 9863"/>
              <a:gd name="connsiteY20" fmla="*/ 699 h 10030"/>
              <a:gd name="connsiteX21" fmla="*/ 5620 w 9863"/>
              <a:gd name="connsiteY21" fmla="*/ 766 h 10030"/>
              <a:gd name="connsiteX22" fmla="*/ 5581 w 9863"/>
              <a:gd name="connsiteY22" fmla="*/ 983 h 10030"/>
              <a:gd name="connsiteX23" fmla="*/ 5442 w 9863"/>
              <a:gd name="connsiteY23" fmla="*/ 2120 h 10030"/>
              <a:gd name="connsiteX24" fmla="*/ 5306 w 9863"/>
              <a:gd name="connsiteY24" fmla="*/ 3241 h 10030"/>
              <a:gd name="connsiteX25" fmla="*/ 5275 w 9863"/>
              <a:gd name="connsiteY25" fmla="*/ 3458 h 10030"/>
              <a:gd name="connsiteX26" fmla="*/ 5235 w 9863"/>
              <a:gd name="connsiteY26" fmla="*/ 3592 h 10030"/>
              <a:gd name="connsiteX27" fmla="*/ 5229 w 9863"/>
              <a:gd name="connsiteY27" fmla="*/ 3592 h 10030"/>
              <a:gd name="connsiteX28" fmla="*/ 2344 w 9863"/>
              <a:gd name="connsiteY28" fmla="*/ 3592 h 10030"/>
              <a:gd name="connsiteX29" fmla="*/ 2326 w 9863"/>
              <a:gd name="connsiteY29" fmla="*/ 3659 h 10030"/>
              <a:gd name="connsiteX30" fmla="*/ 2307 w 9863"/>
              <a:gd name="connsiteY30" fmla="*/ 3759 h 10030"/>
              <a:gd name="connsiteX31" fmla="*/ 1751 w 9863"/>
              <a:gd name="connsiteY31" fmla="*/ 8408 h 10030"/>
              <a:gd name="connsiteX32" fmla="*/ 1614 w 9863"/>
              <a:gd name="connsiteY32" fmla="*/ 9545 h 10030"/>
              <a:gd name="connsiteX33" fmla="*/ 1549 w 9863"/>
              <a:gd name="connsiteY33" fmla="*/ 9896 h 10030"/>
              <a:gd name="connsiteX34" fmla="*/ 1470 w 9863"/>
              <a:gd name="connsiteY34" fmla="*/ 10030 h 10030"/>
              <a:gd name="connsiteX35" fmla="*/ 1328 w 9863"/>
              <a:gd name="connsiteY35" fmla="*/ 9545 h 10030"/>
              <a:gd name="connsiteX36" fmla="*/ 1268 w 9863"/>
              <a:gd name="connsiteY36" fmla="*/ 8341 h 10030"/>
              <a:gd name="connsiteX37" fmla="*/ 1268 w 9863"/>
              <a:gd name="connsiteY37" fmla="*/ 1702 h 10030"/>
              <a:gd name="connsiteX38" fmla="*/ 1233 w 9863"/>
              <a:gd name="connsiteY38" fmla="*/ 983 h 10030"/>
              <a:gd name="connsiteX39" fmla="*/ 1147 w 9863"/>
              <a:gd name="connsiteY39" fmla="*/ 699 h 10030"/>
              <a:gd name="connsiteX40" fmla="*/ 1099 w 9863"/>
              <a:gd name="connsiteY40" fmla="*/ 766 h 10030"/>
              <a:gd name="connsiteX41" fmla="*/ 1060 w 9863"/>
              <a:gd name="connsiteY41" fmla="*/ 983 h 10030"/>
              <a:gd name="connsiteX42" fmla="*/ 922 w 9863"/>
              <a:gd name="connsiteY42" fmla="*/ 2120 h 10030"/>
              <a:gd name="connsiteX43" fmla="*/ 785 w 9863"/>
              <a:gd name="connsiteY43" fmla="*/ 3241 h 10030"/>
              <a:gd name="connsiteX44" fmla="*/ 753 w 9863"/>
              <a:gd name="connsiteY44" fmla="*/ 3458 h 10030"/>
              <a:gd name="connsiteX45" fmla="*/ 711 w 9863"/>
              <a:gd name="connsiteY45" fmla="*/ 3592 h 10030"/>
              <a:gd name="connsiteX46" fmla="*/ 707 w 9863"/>
              <a:gd name="connsiteY46" fmla="*/ 3592 h 10030"/>
              <a:gd name="connsiteX47" fmla="*/ 0 w 9863"/>
              <a:gd name="connsiteY47" fmla="*/ 3592 h 10030"/>
              <a:gd name="connsiteX48" fmla="*/ 0 w 9863"/>
              <a:gd name="connsiteY48" fmla="*/ 2923 h 10030"/>
              <a:gd name="connsiteX49" fmla="*/ 693 w 9863"/>
              <a:gd name="connsiteY49" fmla="*/ 2923 h 10030"/>
              <a:gd name="connsiteX50" fmla="*/ 712 w 9863"/>
              <a:gd name="connsiteY50" fmla="*/ 2873 h 10030"/>
              <a:gd name="connsiteX51" fmla="*/ 727 w 9863"/>
              <a:gd name="connsiteY51" fmla="*/ 2772 h 10030"/>
              <a:gd name="connsiteX52" fmla="*/ 864 w 9863"/>
              <a:gd name="connsiteY52" fmla="*/ 1635 h 10030"/>
              <a:gd name="connsiteX53" fmla="*/ 1001 w 9863"/>
              <a:gd name="connsiteY53" fmla="*/ 515 h 10030"/>
              <a:gd name="connsiteX54" fmla="*/ 1065 w 9863"/>
              <a:gd name="connsiteY54" fmla="*/ 164 h 10030"/>
              <a:gd name="connsiteX55" fmla="*/ 1147 w 9863"/>
              <a:gd name="connsiteY55" fmla="*/ 30 h 10030"/>
              <a:gd name="connsiteX56" fmla="*/ 1289 w 9863"/>
              <a:gd name="connsiteY56" fmla="*/ 515 h 10030"/>
              <a:gd name="connsiteX57" fmla="*/ 1347 w 9863"/>
              <a:gd name="connsiteY57" fmla="*/ 1702 h 10030"/>
              <a:gd name="connsiteX58" fmla="*/ 1347 w 9863"/>
              <a:gd name="connsiteY58" fmla="*/ 8341 h 10030"/>
              <a:gd name="connsiteX59" fmla="*/ 1384 w 9863"/>
              <a:gd name="connsiteY59" fmla="*/ 9060 h 10030"/>
              <a:gd name="connsiteX60" fmla="*/ 1470 w 9863"/>
              <a:gd name="connsiteY60" fmla="*/ 9361 h 10030"/>
              <a:gd name="connsiteX61" fmla="*/ 1516 w 9863"/>
              <a:gd name="connsiteY61" fmla="*/ 9277 h 10030"/>
              <a:gd name="connsiteX62" fmla="*/ 1554 w 9863"/>
              <a:gd name="connsiteY62" fmla="*/ 9060 h 10030"/>
              <a:gd name="connsiteX63" fmla="*/ 1691 w 9863"/>
              <a:gd name="connsiteY63" fmla="*/ 7940 h 10030"/>
              <a:gd name="connsiteX64" fmla="*/ 2253 w 9863"/>
              <a:gd name="connsiteY64" fmla="*/ 3291 h 10030"/>
              <a:gd name="connsiteX65" fmla="*/ 2284 w 9863"/>
              <a:gd name="connsiteY65" fmla="*/ 3073 h 10030"/>
              <a:gd name="connsiteX66" fmla="*/ 2327 w 9863"/>
              <a:gd name="connsiteY66" fmla="*/ 2940 h 10030"/>
              <a:gd name="connsiteX67" fmla="*/ 2331 w 9863"/>
              <a:gd name="connsiteY67" fmla="*/ 2923 h 10030"/>
              <a:gd name="connsiteX68" fmla="*/ 5219 w 9863"/>
              <a:gd name="connsiteY68" fmla="*/ 2923 h 10030"/>
              <a:gd name="connsiteX69" fmla="*/ 5236 w 9863"/>
              <a:gd name="connsiteY69" fmla="*/ 2873 h 10030"/>
              <a:gd name="connsiteX70" fmla="*/ 5250 w 9863"/>
              <a:gd name="connsiteY70" fmla="*/ 2772 h 10030"/>
              <a:gd name="connsiteX71" fmla="*/ 5387 w 9863"/>
              <a:gd name="connsiteY71" fmla="*/ 1635 h 10030"/>
              <a:gd name="connsiteX72" fmla="*/ 5523 w 9863"/>
              <a:gd name="connsiteY72" fmla="*/ 515 h 10030"/>
              <a:gd name="connsiteX73" fmla="*/ 5589 w 9863"/>
              <a:gd name="connsiteY73" fmla="*/ 164 h 10030"/>
              <a:gd name="connsiteX74" fmla="*/ 5666 w 9863"/>
              <a:gd name="connsiteY74" fmla="*/ 30 h 10030"/>
              <a:gd name="connsiteX75" fmla="*/ 5809 w 9863"/>
              <a:gd name="connsiteY75" fmla="*/ 515 h 10030"/>
              <a:gd name="connsiteX76" fmla="*/ 5867 w 9863"/>
              <a:gd name="connsiteY76" fmla="*/ 1702 h 10030"/>
              <a:gd name="connsiteX77" fmla="*/ 5867 w 9863"/>
              <a:gd name="connsiteY77" fmla="*/ 8341 h 10030"/>
              <a:gd name="connsiteX78" fmla="*/ 5902 w 9863"/>
              <a:gd name="connsiteY78" fmla="*/ 9060 h 10030"/>
              <a:gd name="connsiteX79" fmla="*/ 5989 w 9863"/>
              <a:gd name="connsiteY79" fmla="*/ 9361 h 10030"/>
              <a:gd name="connsiteX80" fmla="*/ 6035 w 9863"/>
              <a:gd name="connsiteY80" fmla="*/ 9277 h 10030"/>
              <a:gd name="connsiteX81" fmla="*/ 6076 w 9863"/>
              <a:gd name="connsiteY81" fmla="*/ 9060 h 10030"/>
              <a:gd name="connsiteX82" fmla="*/ 6214 w 9863"/>
              <a:gd name="connsiteY82" fmla="*/ 7940 h 10030"/>
              <a:gd name="connsiteX83" fmla="*/ 6773 w 9863"/>
              <a:gd name="connsiteY83" fmla="*/ 3291 h 10030"/>
              <a:gd name="connsiteX84" fmla="*/ 6807 w 9863"/>
              <a:gd name="connsiteY84" fmla="*/ 3073 h 10030"/>
              <a:gd name="connsiteX85" fmla="*/ 6846 w 9863"/>
              <a:gd name="connsiteY85" fmla="*/ 2940 h 10030"/>
              <a:gd name="connsiteX86" fmla="*/ 6853 w 9863"/>
              <a:gd name="connsiteY86" fmla="*/ 2923 h 10030"/>
              <a:gd name="connsiteX87" fmla="*/ 9408 w 9863"/>
              <a:gd name="connsiteY87" fmla="*/ 2923 h 10030"/>
              <a:gd name="connsiteX88" fmla="*/ 9426 w 9863"/>
              <a:gd name="connsiteY88" fmla="*/ 2873 h 10030"/>
              <a:gd name="connsiteX89" fmla="*/ 9443 w 9863"/>
              <a:gd name="connsiteY89" fmla="*/ 2772 h 10030"/>
              <a:gd name="connsiteX90" fmla="*/ 9577 w 9863"/>
              <a:gd name="connsiteY90" fmla="*/ 1635 h 10030"/>
              <a:gd name="connsiteX91" fmla="*/ 9713 w 9863"/>
              <a:gd name="connsiteY91" fmla="*/ 515 h 10030"/>
              <a:gd name="connsiteX92" fmla="*/ 9778 w 9863"/>
              <a:gd name="connsiteY92" fmla="*/ 164 h 10030"/>
              <a:gd name="connsiteX93" fmla="*/ 9856 w 9863"/>
              <a:gd name="connsiteY93" fmla="*/ 30 h 10030"/>
              <a:gd name="connsiteX0" fmla="*/ 9914 w 9993"/>
              <a:gd name="connsiteY0" fmla="*/ 134 h 9970"/>
              <a:gd name="connsiteX1" fmla="*/ 9993 w 9993"/>
              <a:gd name="connsiteY1" fmla="*/ 667 h 9970"/>
              <a:gd name="connsiteX2" fmla="*/ 9946 w 9993"/>
              <a:gd name="connsiteY2" fmla="*/ 734 h 9970"/>
              <a:gd name="connsiteX3" fmla="*/ 9909 w 9993"/>
              <a:gd name="connsiteY3" fmla="*/ 950 h 9970"/>
              <a:gd name="connsiteX4" fmla="*/ 9767 w 9993"/>
              <a:gd name="connsiteY4" fmla="*/ 2084 h 9970"/>
              <a:gd name="connsiteX5" fmla="*/ 9629 w 9993"/>
              <a:gd name="connsiteY5" fmla="*/ 3201 h 9970"/>
              <a:gd name="connsiteX6" fmla="*/ 9595 w 9993"/>
              <a:gd name="connsiteY6" fmla="*/ 3418 h 9970"/>
              <a:gd name="connsiteX7" fmla="*/ 9555 w 9993"/>
              <a:gd name="connsiteY7" fmla="*/ 3551 h 9970"/>
              <a:gd name="connsiteX8" fmla="*/ 9547 w 9993"/>
              <a:gd name="connsiteY8" fmla="*/ 3551 h 9970"/>
              <a:gd name="connsiteX9" fmla="*/ 6957 w 9993"/>
              <a:gd name="connsiteY9" fmla="*/ 3551 h 9970"/>
              <a:gd name="connsiteX10" fmla="*/ 6940 w 9993"/>
              <a:gd name="connsiteY10" fmla="*/ 3618 h 9970"/>
              <a:gd name="connsiteX11" fmla="*/ 6922 w 9993"/>
              <a:gd name="connsiteY11" fmla="*/ 3718 h 9970"/>
              <a:gd name="connsiteX12" fmla="*/ 6356 w 9993"/>
              <a:gd name="connsiteY12" fmla="*/ 8353 h 9970"/>
              <a:gd name="connsiteX13" fmla="*/ 6217 w 9993"/>
              <a:gd name="connsiteY13" fmla="*/ 9486 h 9970"/>
              <a:gd name="connsiteX14" fmla="*/ 6151 w 9993"/>
              <a:gd name="connsiteY14" fmla="*/ 9836 h 9970"/>
              <a:gd name="connsiteX15" fmla="*/ 6072 w 9993"/>
              <a:gd name="connsiteY15" fmla="*/ 9970 h 9970"/>
              <a:gd name="connsiteX16" fmla="*/ 5929 w 9993"/>
              <a:gd name="connsiteY16" fmla="*/ 9486 h 9970"/>
              <a:gd name="connsiteX17" fmla="*/ 5868 w 9993"/>
              <a:gd name="connsiteY17" fmla="*/ 8286 h 9970"/>
              <a:gd name="connsiteX18" fmla="*/ 5868 w 9993"/>
              <a:gd name="connsiteY18" fmla="*/ 1667 h 9970"/>
              <a:gd name="connsiteX19" fmla="*/ 5831 w 9993"/>
              <a:gd name="connsiteY19" fmla="*/ 950 h 9970"/>
              <a:gd name="connsiteX20" fmla="*/ 5745 w 9993"/>
              <a:gd name="connsiteY20" fmla="*/ 667 h 9970"/>
              <a:gd name="connsiteX21" fmla="*/ 5698 w 9993"/>
              <a:gd name="connsiteY21" fmla="*/ 734 h 9970"/>
              <a:gd name="connsiteX22" fmla="*/ 5659 w 9993"/>
              <a:gd name="connsiteY22" fmla="*/ 950 h 9970"/>
              <a:gd name="connsiteX23" fmla="*/ 5518 w 9993"/>
              <a:gd name="connsiteY23" fmla="*/ 2084 h 9970"/>
              <a:gd name="connsiteX24" fmla="*/ 5380 w 9993"/>
              <a:gd name="connsiteY24" fmla="*/ 3201 h 9970"/>
              <a:gd name="connsiteX25" fmla="*/ 5348 w 9993"/>
              <a:gd name="connsiteY25" fmla="*/ 3418 h 9970"/>
              <a:gd name="connsiteX26" fmla="*/ 5308 w 9993"/>
              <a:gd name="connsiteY26" fmla="*/ 3551 h 9970"/>
              <a:gd name="connsiteX27" fmla="*/ 5302 w 9993"/>
              <a:gd name="connsiteY27" fmla="*/ 3551 h 9970"/>
              <a:gd name="connsiteX28" fmla="*/ 2377 w 9993"/>
              <a:gd name="connsiteY28" fmla="*/ 3551 h 9970"/>
              <a:gd name="connsiteX29" fmla="*/ 2358 w 9993"/>
              <a:gd name="connsiteY29" fmla="*/ 3618 h 9970"/>
              <a:gd name="connsiteX30" fmla="*/ 2339 w 9993"/>
              <a:gd name="connsiteY30" fmla="*/ 3718 h 9970"/>
              <a:gd name="connsiteX31" fmla="*/ 1775 w 9993"/>
              <a:gd name="connsiteY31" fmla="*/ 8353 h 9970"/>
              <a:gd name="connsiteX32" fmla="*/ 1636 w 9993"/>
              <a:gd name="connsiteY32" fmla="*/ 9486 h 9970"/>
              <a:gd name="connsiteX33" fmla="*/ 1571 w 9993"/>
              <a:gd name="connsiteY33" fmla="*/ 9836 h 9970"/>
              <a:gd name="connsiteX34" fmla="*/ 1490 w 9993"/>
              <a:gd name="connsiteY34" fmla="*/ 9970 h 9970"/>
              <a:gd name="connsiteX35" fmla="*/ 1346 w 9993"/>
              <a:gd name="connsiteY35" fmla="*/ 9486 h 9970"/>
              <a:gd name="connsiteX36" fmla="*/ 1286 w 9993"/>
              <a:gd name="connsiteY36" fmla="*/ 8286 h 9970"/>
              <a:gd name="connsiteX37" fmla="*/ 1286 w 9993"/>
              <a:gd name="connsiteY37" fmla="*/ 1667 h 9970"/>
              <a:gd name="connsiteX38" fmla="*/ 1250 w 9993"/>
              <a:gd name="connsiteY38" fmla="*/ 950 h 9970"/>
              <a:gd name="connsiteX39" fmla="*/ 1163 w 9993"/>
              <a:gd name="connsiteY39" fmla="*/ 667 h 9970"/>
              <a:gd name="connsiteX40" fmla="*/ 1114 w 9993"/>
              <a:gd name="connsiteY40" fmla="*/ 734 h 9970"/>
              <a:gd name="connsiteX41" fmla="*/ 1075 w 9993"/>
              <a:gd name="connsiteY41" fmla="*/ 950 h 9970"/>
              <a:gd name="connsiteX42" fmla="*/ 935 w 9993"/>
              <a:gd name="connsiteY42" fmla="*/ 2084 h 9970"/>
              <a:gd name="connsiteX43" fmla="*/ 796 w 9993"/>
              <a:gd name="connsiteY43" fmla="*/ 3201 h 9970"/>
              <a:gd name="connsiteX44" fmla="*/ 763 w 9993"/>
              <a:gd name="connsiteY44" fmla="*/ 3418 h 9970"/>
              <a:gd name="connsiteX45" fmla="*/ 721 w 9993"/>
              <a:gd name="connsiteY45" fmla="*/ 3551 h 9970"/>
              <a:gd name="connsiteX46" fmla="*/ 717 w 9993"/>
              <a:gd name="connsiteY46" fmla="*/ 3551 h 9970"/>
              <a:gd name="connsiteX47" fmla="*/ 0 w 9993"/>
              <a:gd name="connsiteY47" fmla="*/ 3551 h 9970"/>
              <a:gd name="connsiteX48" fmla="*/ 0 w 9993"/>
              <a:gd name="connsiteY48" fmla="*/ 2884 h 9970"/>
              <a:gd name="connsiteX49" fmla="*/ 703 w 9993"/>
              <a:gd name="connsiteY49" fmla="*/ 2884 h 9970"/>
              <a:gd name="connsiteX50" fmla="*/ 722 w 9993"/>
              <a:gd name="connsiteY50" fmla="*/ 2834 h 9970"/>
              <a:gd name="connsiteX51" fmla="*/ 737 w 9993"/>
              <a:gd name="connsiteY51" fmla="*/ 2734 h 9970"/>
              <a:gd name="connsiteX52" fmla="*/ 876 w 9993"/>
              <a:gd name="connsiteY52" fmla="*/ 1600 h 9970"/>
              <a:gd name="connsiteX53" fmla="*/ 1015 w 9993"/>
              <a:gd name="connsiteY53" fmla="*/ 483 h 9970"/>
              <a:gd name="connsiteX54" fmla="*/ 1080 w 9993"/>
              <a:gd name="connsiteY54" fmla="*/ 134 h 9970"/>
              <a:gd name="connsiteX55" fmla="*/ 1163 w 9993"/>
              <a:gd name="connsiteY55" fmla="*/ 0 h 9970"/>
              <a:gd name="connsiteX56" fmla="*/ 1307 w 9993"/>
              <a:gd name="connsiteY56" fmla="*/ 483 h 9970"/>
              <a:gd name="connsiteX57" fmla="*/ 1366 w 9993"/>
              <a:gd name="connsiteY57" fmla="*/ 1667 h 9970"/>
              <a:gd name="connsiteX58" fmla="*/ 1366 w 9993"/>
              <a:gd name="connsiteY58" fmla="*/ 8286 h 9970"/>
              <a:gd name="connsiteX59" fmla="*/ 1403 w 9993"/>
              <a:gd name="connsiteY59" fmla="*/ 9003 h 9970"/>
              <a:gd name="connsiteX60" fmla="*/ 1490 w 9993"/>
              <a:gd name="connsiteY60" fmla="*/ 9303 h 9970"/>
              <a:gd name="connsiteX61" fmla="*/ 1537 w 9993"/>
              <a:gd name="connsiteY61" fmla="*/ 9219 h 9970"/>
              <a:gd name="connsiteX62" fmla="*/ 1576 w 9993"/>
              <a:gd name="connsiteY62" fmla="*/ 9003 h 9970"/>
              <a:gd name="connsiteX63" fmla="*/ 1714 w 9993"/>
              <a:gd name="connsiteY63" fmla="*/ 7886 h 9970"/>
              <a:gd name="connsiteX64" fmla="*/ 2284 w 9993"/>
              <a:gd name="connsiteY64" fmla="*/ 3251 h 9970"/>
              <a:gd name="connsiteX65" fmla="*/ 2316 w 9993"/>
              <a:gd name="connsiteY65" fmla="*/ 3034 h 9970"/>
              <a:gd name="connsiteX66" fmla="*/ 2359 w 9993"/>
              <a:gd name="connsiteY66" fmla="*/ 2901 h 9970"/>
              <a:gd name="connsiteX67" fmla="*/ 2363 w 9993"/>
              <a:gd name="connsiteY67" fmla="*/ 2884 h 9970"/>
              <a:gd name="connsiteX68" fmla="*/ 5291 w 9993"/>
              <a:gd name="connsiteY68" fmla="*/ 2884 h 9970"/>
              <a:gd name="connsiteX69" fmla="*/ 5309 w 9993"/>
              <a:gd name="connsiteY69" fmla="*/ 2834 h 9970"/>
              <a:gd name="connsiteX70" fmla="*/ 5323 w 9993"/>
              <a:gd name="connsiteY70" fmla="*/ 2734 h 9970"/>
              <a:gd name="connsiteX71" fmla="*/ 5462 w 9993"/>
              <a:gd name="connsiteY71" fmla="*/ 1600 h 9970"/>
              <a:gd name="connsiteX72" fmla="*/ 5600 w 9993"/>
              <a:gd name="connsiteY72" fmla="*/ 483 h 9970"/>
              <a:gd name="connsiteX73" fmla="*/ 5667 w 9993"/>
              <a:gd name="connsiteY73" fmla="*/ 134 h 9970"/>
              <a:gd name="connsiteX74" fmla="*/ 5745 w 9993"/>
              <a:gd name="connsiteY74" fmla="*/ 0 h 9970"/>
              <a:gd name="connsiteX75" fmla="*/ 5890 w 9993"/>
              <a:gd name="connsiteY75" fmla="*/ 483 h 9970"/>
              <a:gd name="connsiteX76" fmla="*/ 5948 w 9993"/>
              <a:gd name="connsiteY76" fmla="*/ 1667 h 9970"/>
              <a:gd name="connsiteX77" fmla="*/ 5948 w 9993"/>
              <a:gd name="connsiteY77" fmla="*/ 8286 h 9970"/>
              <a:gd name="connsiteX78" fmla="*/ 5984 w 9993"/>
              <a:gd name="connsiteY78" fmla="*/ 9003 h 9970"/>
              <a:gd name="connsiteX79" fmla="*/ 6072 w 9993"/>
              <a:gd name="connsiteY79" fmla="*/ 9303 h 9970"/>
              <a:gd name="connsiteX80" fmla="*/ 6119 w 9993"/>
              <a:gd name="connsiteY80" fmla="*/ 9219 h 9970"/>
              <a:gd name="connsiteX81" fmla="*/ 6160 w 9993"/>
              <a:gd name="connsiteY81" fmla="*/ 9003 h 9970"/>
              <a:gd name="connsiteX82" fmla="*/ 6300 w 9993"/>
              <a:gd name="connsiteY82" fmla="*/ 7886 h 9970"/>
              <a:gd name="connsiteX83" fmla="*/ 6867 w 9993"/>
              <a:gd name="connsiteY83" fmla="*/ 3251 h 9970"/>
              <a:gd name="connsiteX84" fmla="*/ 6902 w 9993"/>
              <a:gd name="connsiteY84" fmla="*/ 3034 h 9970"/>
              <a:gd name="connsiteX85" fmla="*/ 6941 w 9993"/>
              <a:gd name="connsiteY85" fmla="*/ 2901 h 9970"/>
              <a:gd name="connsiteX86" fmla="*/ 6948 w 9993"/>
              <a:gd name="connsiteY86" fmla="*/ 2884 h 9970"/>
              <a:gd name="connsiteX87" fmla="*/ 9539 w 9993"/>
              <a:gd name="connsiteY87" fmla="*/ 2884 h 9970"/>
              <a:gd name="connsiteX88" fmla="*/ 9557 w 9993"/>
              <a:gd name="connsiteY88" fmla="*/ 2834 h 9970"/>
              <a:gd name="connsiteX89" fmla="*/ 9574 w 9993"/>
              <a:gd name="connsiteY89" fmla="*/ 2734 h 9970"/>
              <a:gd name="connsiteX90" fmla="*/ 9710 w 9993"/>
              <a:gd name="connsiteY90" fmla="*/ 1600 h 9970"/>
              <a:gd name="connsiteX91" fmla="*/ 9848 w 9993"/>
              <a:gd name="connsiteY91" fmla="*/ 483 h 9970"/>
              <a:gd name="connsiteX92" fmla="*/ 9914 w 9993"/>
              <a:gd name="connsiteY92" fmla="*/ 134 h 9970"/>
              <a:gd name="connsiteX0" fmla="*/ 9921 w 9953"/>
              <a:gd name="connsiteY0" fmla="*/ 134 h 10000"/>
              <a:gd name="connsiteX1" fmla="*/ 9953 w 9953"/>
              <a:gd name="connsiteY1" fmla="*/ 736 h 10000"/>
              <a:gd name="connsiteX2" fmla="*/ 9916 w 9953"/>
              <a:gd name="connsiteY2" fmla="*/ 953 h 10000"/>
              <a:gd name="connsiteX3" fmla="*/ 9774 w 9953"/>
              <a:gd name="connsiteY3" fmla="*/ 2090 h 10000"/>
              <a:gd name="connsiteX4" fmla="*/ 9636 w 9953"/>
              <a:gd name="connsiteY4" fmla="*/ 3211 h 10000"/>
              <a:gd name="connsiteX5" fmla="*/ 9602 w 9953"/>
              <a:gd name="connsiteY5" fmla="*/ 3428 h 10000"/>
              <a:gd name="connsiteX6" fmla="*/ 9562 w 9953"/>
              <a:gd name="connsiteY6" fmla="*/ 3562 h 10000"/>
              <a:gd name="connsiteX7" fmla="*/ 9554 w 9953"/>
              <a:gd name="connsiteY7" fmla="*/ 3562 h 10000"/>
              <a:gd name="connsiteX8" fmla="*/ 6962 w 9953"/>
              <a:gd name="connsiteY8" fmla="*/ 3562 h 10000"/>
              <a:gd name="connsiteX9" fmla="*/ 6945 w 9953"/>
              <a:gd name="connsiteY9" fmla="*/ 3629 h 10000"/>
              <a:gd name="connsiteX10" fmla="*/ 6927 w 9953"/>
              <a:gd name="connsiteY10" fmla="*/ 3729 h 10000"/>
              <a:gd name="connsiteX11" fmla="*/ 6360 w 9953"/>
              <a:gd name="connsiteY11" fmla="*/ 8378 h 10000"/>
              <a:gd name="connsiteX12" fmla="*/ 6221 w 9953"/>
              <a:gd name="connsiteY12" fmla="*/ 9515 h 10000"/>
              <a:gd name="connsiteX13" fmla="*/ 6155 w 9953"/>
              <a:gd name="connsiteY13" fmla="*/ 9866 h 10000"/>
              <a:gd name="connsiteX14" fmla="*/ 6076 w 9953"/>
              <a:gd name="connsiteY14" fmla="*/ 10000 h 10000"/>
              <a:gd name="connsiteX15" fmla="*/ 5933 w 9953"/>
              <a:gd name="connsiteY15" fmla="*/ 9515 h 10000"/>
              <a:gd name="connsiteX16" fmla="*/ 5872 w 9953"/>
              <a:gd name="connsiteY16" fmla="*/ 8311 h 10000"/>
              <a:gd name="connsiteX17" fmla="*/ 5872 w 9953"/>
              <a:gd name="connsiteY17" fmla="*/ 1672 h 10000"/>
              <a:gd name="connsiteX18" fmla="*/ 5835 w 9953"/>
              <a:gd name="connsiteY18" fmla="*/ 953 h 10000"/>
              <a:gd name="connsiteX19" fmla="*/ 5749 w 9953"/>
              <a:gd name="connsiteY19" fmla="*/ 669 h 10000"/>
              <a:gd name="connsiteX20" fmla="*/ 5702 w 9953"/>
              <a:gd name="connsiteY20" fmla="*/ 736 h 10000"/>
              <a:gd name="connsiteX21" fmla="*/ 5663 w 9953"/>
              <a:gd name="connsiteY21" fmla="*/ 953 h 10000"/>
              <a:gd name="connsiteX22" fmla="*/ 5522 w 9953"/>
              <a:gd name="connsiteY22" fmla="*/ 2090 h 10000"/>
              <a:gd name="connsiteX23" fmla="*/ 5384 w 9953"/>
              <a:gd name="connsiteY23" fmla="*/ 3211 h 10000"/>
              <a:gd name="connsiteX24" fmla="*/ 5352 w 9953"/>
              <a:gd name="connsiteY24" fmla="*/ 3428 h 10000"/>
              <a:gd name="connsiteX25" fmla="*/ 5312 w 9953"/>
              <a:gd name="connsiteY25" fmla="*/ 3562 h 10000"/>
              <a:gd name="connsiteX26" fmla="*/ 5306 w 9953"/>
              <a:gd name="connsiteY26" fmla="*/ 3562 h 10000"/>
              <a:gd name="connsiteX27" fmla="*/ 2379 w 9953"/>
              <a:gd name="connsiteY27" fmla="*/ 3562 h 10000"/>
              <a:gd name="connsiteX28" fmla="*/ 2360 w 9953"/>
              <a:gd name="connsiteY28" fmla="*/ 3629 h 10000"/>
              <a:gd name="connsiteX29" fmla="*/ 2341 w 9953"/>
              <a:gd name="connsiteY29" fmla="*/ 3729 h 10000"/>
              <a:gd name="connsiteX30" fmla="*/ 1776 w 9953"/>
              <a:gd name="connsiteY30" fmla="*/ 8378 h 10000"/>
              <a:gd name="connsiteX31" fmla="*/ 1637 w 9953"/>
              <a:gd name="connsiteY31" fmla="*/ 9515 h 10000"/>
              <a:gd name="connsiteX32" fmla="*/ 1572 w 9953"/>
              <a:gd name="connsiteY32" fmla="*/ 9866 h 10000"/>
              <a:gd name="connsiteX33" fmla="*/ 1491 w 9953"/>
              <a:gd name="connsiteY33" fmla="*/ 10000 h 10000"/>
              <a:gd name="connsiteX34" fmla="*/ 1347 w 9953"/>
              <a:gd name="connsiteY34" fmla="*/ 9515 h 10000"/>
              <a:gd name="connsiteX35" fmla="*/ 1287 w 9953"/>
              <a:gd name="connsiteY35" fmla="*/ 8311 h 10000"/>
              <a:gd name="connsiteX36" fmla="*/ 1287 w 9953"/>
              <a:gd name="connsiteY36" fmla="*/ 1672 h 10000"/>
              <a:gd name="connsiteX37" fmla="*/ 1251 w 9953"/>
              <a:gd name="connsiteY37" fmla="*/ 953 h 10000"/>
              <a:gd name="connsiteX38" fmla="*/ 1164 w 9953"/>
              <a:gd name="connsiteY38" fmla="*/ 669 h 10000"/>
              <a:gd name="connsiteX39" fmla="*/ 1115 w 9953"/>
              <a:gd name="connsiteY39" fmla="*/ 736 h 10000"/>
              <a:gd name="connsiteX40" fmla="*/ 1076 w 9953"/>
              <a:gd name="connsiteY40" fmla="*/ 953 h 10000"/>
              <a:gd name="connsiteX41" fmla="*/ 936 w 9953"/>
              <a:gd name="connsiteY41" fmla="*/ 2090 h 10000"/>
              <a:gd name="connsiteX42" fmla="*/ 797 w 9953"/>
              <a:gd name="connsiteY42" fmla="*/ 3211 h 10000"/>
              <a:gd name="connsiteX43" fmla="*/ 764 w 9953"/>
              <a:gd name="connsiteY43" fmla="*/ 3428 h 10000"/>
              <a:gd name="connsiteX44" fmla="*/ 722 w 9953"/>
              <a:gd name="connsiteY44" fmla="*/ 3562 h 10000"/>
              <a:gd name="connsiteX45" fmla="*/ 718 w 9953"/>
              <a:gd name="connsiteY45" fmla="*/ 3562 h 10000"/>
              <a:gd name="connsiteX46" fmla="*/ 0 w 9953"/>
              <a:gd name="connsiteY46" fmla="*/ 3562 h 10000"/>
              <a:gd name="connsiteX47" fmla="*/ 0 w 9953"/>
              <a:gd name="connsiteY47" fmla="*/ 2893 h 10000"/>
              <a:gd name="connsiteX48" fmla="*/ 703 w 9953"/>
              <a:gd name="connsiteY48" fmla="*/ 2893 h 10000"/>
              <a:gd name="connsiteX49" fmla="*/ 723 w 9953"/>
              <a:gd name="connsiteY49" fmla="*/ 2843 h 10000"/>
              <a:gd name="connsiteX50" fmla="*/ 738 w 9953"/>
              <a:gd name="connsiteY50" fmla="*/ 2742 h 10000"/>
              <a:gd name="connsiteX51" fmla="*/ 877 w 9953"/>
              <a:gd name="connsiteY51" fmla="*/ 1605 h 10000"/>
              <a:gd name="connsiteX52" fmla="*/ 1016 w 9953"/>
              <a:gd name="connsiteY52" fmla="*/ 484 h 10000"/>
              <a:gd name="connsiteX53" fmla="*/ 1081 w 9953"/>
              <a:gd name="connsiteY53" fmla="*/ 134 h 10000"/>
              <a:gd name="connsiteX54" fmla="*/ 1164 w 9953"/>
              <a:gd name="connsiteY54" fmla="*/ 0 h 10000"/>
              <a:gd name="connsiteX55" fmla="*/ 1308 w 9953"/>
              <a:gd name="connsiteY55" fmla="*/ 484 h 10000"/>
              <a:gd name="connsiteX56" fmla="*/ 1367 w 9953"/>
              <a:gd name="connsiteY56" fmla="*/ 1672 h 10000"/>
              <a:gd name="connsiteX57" fmla="*/ 1367 w 9953"/>
              <a:gd name="connsiteY57" fmla="*/ 8311 h 10000"/>
              <a:gd name="connsiteX58" fmla="*/ 1404 w 9953"/>
              <a:gd name="connsiteY58" fmla="*/ 9030 h 10000"/>
              <a:gd name="connsiteX59" fmla="*/ 1491 w 9953"/>
              <a:gd name="connsiteY59" fmla="*/ 9331 h 10000"/>
              <a:gd name="connsiteX60" fmla="*/ 1538 w 9953"/>
              <a:gd name="connsiteY60" fmla="*/ 9247 h 10000"/>
              <a:gd name="connsiteX61" fmla="*/ 1577 w 9953"/>
              <a:gd name="connsiteY61" fmla="*/ 9030 h 10000"/>
              <a:gd name="connsiteX62" fmla="*/ 1715 w 9953"/>
              <a:gd name="connsiteY62" fmla="*/ 7910 h 10000"/>
              <a:gd name="connsiteX63" fmla="*/ 2286 w 9953"/>
              <a:gd name="connsiteY63" fmla="*/ 3261 h 10000"/>
              <a:gd name="connsiteX64" fmla="*/ 2318 w 9953"/>
              <a:gd name="connsiteY64" fmla="*/ 3043 h 10000"/>
              <a:gd name="connsiteX65" fmla="*/ 2361 w 9953"/>
              <a:gd name="connsiteY65" fmla="*/ 2910 h 10000"/>
              <a:gd name="connsiteX66" fmla="*/ 2365 w 9953"/>
              <a:gd name="connsiteY66" fmla="*/ 2893 h 10000"/>
              <a:gd name="connsiteX67" fmla="*/ 5295 w 9953"/>
              <a:gd name="connsiteY67" fmla="*/ 2893 h 10000"/>
              <a:gd name="connsiteX68" fmla="*/ 5313 w 9953"/>
              <a:gd name="connsiteY68" fmla="*/ 2843 h 10000"/>
              <a:gd name="connsiteX69" fmla="*/ 5327 w 9953"/>
              <a:gd name="connsiteY69" fmla="*/ 2742 h 10000"/>
              <a:gd name="connsiteX70" fmla="*/ 5466 w 9953"/>
              <a:gd name="connsiteY70" fmla="*/ 1605 h 10000"/>
              <a:gd name="connsiteX71" fmla="*/ 5604 w 9953"/>
              <a:gd name="connsiteY71" fmla="*/ 484 h 10000"/>
              <a:gd name="connsiteX72" fmla="*/ 5671 w 9953"/>
              <a:gd name="connsiteY72" fmla="*/ 134 h 10000"/>
              <a:gd name="connsiteX73" fmla="*/ 5749 w 9953"/>
              <a:gd name="connsiteY73" fmla="*/ 0 h 10000"/>
              <a:gd name="connsiteX74" fmla="*/ 5894 w 9953"/>
              <a:gd name="connsiteY74" fmla="*/ 484 h 10000"/>
              <a:gd name="connsiteX75" fmla="*/ 5952 w 9953"/>
              <a:gd name="connsiteY75" fmla="*/ 1672 h 10000"/>
              <a:gd name="connsiteX76" fmla="*/ 5952 w 9953"/>
              <a:gd name="connsiteY76" fmla="*/ 8311 h 10000"/>
              <a:gd name="connsiteX77" fmla="*/ 5988 w 9953"/>
              <a:gd name="connsiteY77" fmla="*/ 9030 h 10000"/>
              <a:gd name="connsiteX78" fmla="*/ 6076 w 9953"/>
              <a:gd name="connsiteY78" fmla="*/ 9331 h 10000"/>
              <a:gd name="connsiteX79" fmla="*/ 6123 w 9953"/>
              <a:gd name="connsiteY79" fmla="*/ 9247 h 10000"/>
              <a:gd name="connsiteX80" fmla="*/ 6164 w 9953"/>
              <a:gd name="connsiteY80" fmla="*/ 9030 h 10000"/>
              <a:gd name="connsiteX81" fmla="*/ 6304 w 9953"/>
              <a:gd name="connsiteY81" fmla="*/ 7910 h 10000"/>
              <a:gd name="connsiteX82" fmla="*/ 6872 w 9953"/>
              <a:gd name="connsiteY82" fmla="*/ 3261 h 10000"/>
              <a:gd name="connsiteX83" fmla="*/ 6907 w 9953"/>
              <a:gd name="connsiteY83" fmla="*/ 3043 h 10000"/>
              <a:gd name="connsiteX84" fmla="*/ 6946 w 9953"/>
              <a:gd name="connsiteY84" fmla="*/ 2910 h 10000"/>
              <a:gd name="connsiteX85" fmla="*/ 6953 w 9953"/>
              <a:gd name="connsiteY85" fmla="*/ 2893 h 10000"/>
              <a:gd name="connsiteX86" fmla="*/ 9546 w 9953"/>
              <a:gd name="connsiteY86" fmla="*/ 2893 h 10000"/>
              <a:gd name="connsiteX87" fmla="*/ 9564 w 9953"/>
              <a:gd name="connsiteY87" fmla="*/ 2843 h 10000"/>
              <a:gd name="connsiteX88" fmla="*/ 9581 w 9953"/>
              <a:gd name="connsiteY88" fmla="*/ 2742 h 10000"/>
              <a:gd name="connsiteX89" fmla="*/ 9717 w 9953"/>
              <a:gd name="connsiteY89" fmla="*/ 1605 h 10000"/>
              <a:gd name="connsiteX90" fmla="*/ 9855 w 9953"/>
              <a:gd name="connsiteY90" fmla="*/ 484 h 10000"/>
              <a:gd name="connsiteX91" fmla="*/ 9921 w 9953"/>
              <a:gd name="connsiteY91" fmla="*/ 134 h 10000"/>
              <a:gd name="connsiteX0" fmla="*/ 9902 w 10000"/>
              <a:gd name="connsiteY0" fmla="*/ 484 h 10000"/>
              <a:gd name="connsiteX1" fmla="*/ 10000 w 10000"/>
              <a:gd name="connsiteY1" fmla="*/ 736 h 10000"/>
              <a:gd name="connsiteX2" fmla="*/ 9963 w 10000"/>
              <a:gd name="connsiteY2" fmla="*/ 953 h 10000"/>
              <a:gd name="connsiteX3" fmla="*/ 9820 w 10000"/>
              <a:gd name="connsiteY3" fmla="*/ 2090 h 10000"/>
              <a:gd name="connsiteX4" fmla="*/ 9682 w 10000"/>
              <a:gd name="connsiteY4" fmla="*/ 3211 h 10000"/>
              <a:gd name="connsiteX5" fmla="*/ 9647 w 10000"/>
              <a:gd name="connsiteY5" fmla="*/ 3428 h 10000"/>
              <a:gd name="connsiteX6" fmla="*/ 9607 w 10000"/>
              <a:gd name="connsiteY6" fmla="*/ 3562 h 10000"/>
              <a:gd name="connsiteX7" fmla="*/ 9599 w 10000"/>
              <a:gd name="connsiteY7" fmla="*/ 3562 h 10000"/>
              <a:gd name="connsiteX8" fmla="*/ 6995 w 10000"/>
              <a:gd name="connsiteY8" fmla="*/ 3562 h 10000"/>
              <a:gd name="connsiteX9" fmla="*/ 6978 w 10000"/>
              <a:gd name="connsiteY9" fmla="*/ 3629 h 10000"/>
              <a:gd name="connsiteX10" fmla="*/ 6960 w 10000"/>
              <a:gd name="connsiteY10" fmla="*/ 3729 h 10000"/>
              <a:gd name="connsiteX11" fmla="*/ 6390 w 10000"/>
              <a:gd name="connsiteY11" fmla="*/ 8378 h 10000"/>
              <a:gd name="connsiteX12" fmla="*/ 6250 w 10000"/>
              <a:gd name="connsiteY12" fmla="*/ 9515 h 10000"/>
              <a:gd name="connsiteX13" fmla="*/ 6184 w 10000"/>
              <a:gd name="connsiteY13" fmla="*/ 9866 h 10000"/>
              <a:gd name="connsiteX14" fmla="*/ 6105 w 10000"/>
              <a:gd name="connsiteY14" fmla="*/ 10000 h 10000"/>
              <a:gd name="connsiteX15" fmla="*/ 5961 w 10000"/>
              <a:gd name="connsiteY15" fmla="*/ 9515 h 10000"/>
              <a:gd name="connsiteX16" fmla="*/ 5900 w 10000"/>
              <a:gd name="connsiteY16" fmla="*/ 8311 h 10000"/>
              <a:gd name="connsiteX17" fmla="*/ 5900 w 10000"/>
              <a:gd name="connsiteY17" fmla="*/ 1672 h 10000"/>
              <a:gd name="connsiteX18" fmla="*/ 5863 w 10000"/>
              <a:gd name="connsiteY18" fmla="*/ 953 h 10000"/>
              <a:gd name="connsiteX19" fmla="*/ 5776 w 10000"/>
              <a:gd name="connsiteY19" fmla="*/ 669 h 10000"/>
              <a:gd name="connsiteX20" fmla="*/ 5729 w 10000"/>
              <a:gd name="connsiteY20" fmla="*/ 736 h 10000"/>
              <a:gd name="connsiteX21" fmla="*/ 5690 w 10000"/>
              <a:gd name="connsiteY21" fmla="*/ 953 h 10000"/>
              <a:gd name="connsiteX22" fmla="*/ 5548 w 10000"/>
              <a:gd name="connsiteY22" fmla="*/ 2090 h 10000"/>
              <a:gd name="connsiteX23" fmla="*/ 5409 w 10000"/>
              <a:gd name="connsiteY23" fmla="*/ 3211 h 10000"/>
              <a:gd name="connsiteX24" fmla="*/ 5377 w 10000"/>
              <a:gd name="connsiteY24" fmla="*/ 3428 h 10000"/>
              <a:gd name="connsiteX25" fmla="*/ 5337 w 10000"/>
              <a:gd name="connsiteY25" fmla="*/ 3562 h 10000"/>
              <a:gd name="connsiteX26" fmla="*/ 5331 w 10000"/>
              <a:gd name="connsiteY26" fmla="*/ 3562 h 10000"/>
              <a:gd name="connsiteX27" fmla="*/ 2390 w 10000"/>
              <a:gd name="connsiteY27" fmla="*/ 3562 h 10000"/>
              <a:gd name="connsiteX28" fmla="*/ 2371 w 10000"/>
              <a:gd name="connsiteY28" fmla="*/ 3629 h 10000"/>
              <a:gd name="connsiteX29" fmla="*/ 2352 w 10000"/>
              <a:gd name="connsiteY29" fmla="*/ 3729 h 10000"/>
              <a:gd name="connsiteX30" fmla="*/ 1784 w 10000"/>
              <a:gd name="connsiteY30" fmla="*/ 8378 h 10000"/>
              <a:gd name="connsiteX31" fmla="*/ 1645 w 10000"/>
              <a:gd name="connsiteY31" fmla="*/ 9515 h 10000"/>
              <a:gd name="connsiteX32" fmla="*/ 1579 w 10000"/>
              <a:gd name="connsiteY32" fmla="*/ 9866 h 10000"/>
              <a:gd name="connsiteX33" fmla="*/ 1498 w 10000"/>
              <a:gd name="connsiteY33" fmla="*/ 10000 h 10000"/>
              <a:gd name="connsiteX34" fmla="*/ 1353 w 10000"/>
              <a:gd name="connsiteY34" fmla="*/ 9515 h 10000"/>
              <a:gd name="connsiteX35" fmla="*/ 1293 w 10000"/>
              <a:gd name="connsiteY35" fmla="*/ 8311 h 10000"/>
              <a:gd name="connsiteX36" fmla="*/ 1293 w 10000"/>
              <a:gd name="connsiteY36" fmla="*/ 1672 h 10000"/>
              <a:gd name="connsiteX37" fmla="*/ 1257 w 10000"/>
              <a:gd name="connsiteY37" fmla="*/ 953 h 10000"/>
              <a:gd name="connsiteX38" fmla="*/ 1169 w 10000"/>
              <a:gd name="connsiteY38" fmla="*/ 669 h 10000"/>
              <a:gd name="connsiteX39" fmla="*/ 1120 w 10000"/>
              <a:gd name="connsiteY39" fmla="*/ 736 h 10000"/>
              <a:gd name="connsiteX40" fmla="*/ 1081 w 10000"/>
              <a:gd name="connsiteY40" fmla="*/ 953 h 10000"/>
              <a:gd name="connsiteX41" fmla="*/ 940 w 10000"/>
              <a:gd name="connsiteY41" fmla="*/ 2090 h 10000"/>
              <a:gd name="connsiteX42" fmla="*/ 801 w 10000"/>
              <a:gd name="connsiteY42" fmla="*/ 3211 h 10000"/>
              <a:gd name="connsiteX43" fmla="*/ 768 w 10000"/>
              <a:gd name="connsiteY43" fmla="*/ 3428 h 10000"/>
              <a:gd name="connsiteX44" fmla="*/ 725 w 10000"/>
              <a:gd name="connsiteY44" fmla="*/ 3562 h 10000"/>
              <a:gd name="connsiteX45" fmla="*/ 721 w 10000"/>
              <a:gd name="connsiteY45" fmla="*/ 3562 h 10000"/>
              <a:gd name="connsiteX46" fmla="*/ 0 w 10000"/>
              <a:gd name="connsiteY46" fmla="*/ 3562 h 10000"/>
              <a:gd name="connsiteX47" fmla="*/ 0 w 10000"/>
              <a:gd name="connsiteY47" fmla="*/ 2893 h 10000"/>
              <a:gd name="connsiteX48" fmla="*/ 706 w 10000"/>
              <a:gd name="connsiteY48" fmla="*/ 2893 h 10000"/>
              <a:gd name="connsiteX49" fmla="*/ 726 w 10000"/>
              <a:gd name="connsiteY49" fmla="*/ 2843 h 10000"/>
              <a:gd name="connsiteX50" fmla="*/ 741 w 10000"/>
              <a:gd name="connsiteY50" fmla="*/ 2742 h 10000"/>
              <a:gd name="connsiteX51" fmla="*/ 881 w 10000"/>
              <a:gd name="connsiteY51" fmla="*/ 1605 h 10000"/>
              <a:gd name="connsiteX52" fmla="*/ 1021 w 10000"/>
              <a:gd name="connsiteY52" fmla="*/ 484 h 10000"/>
              <a:gd name="connsiteX53" fmla="*/ 1086 w 10000"/>
              <a:gd name="connsiteY53" fmla="*/ 134 h 10000"/>
              <a:gd name="connsiteX54" fmla="*/ 1169 w 10000"/>
              <a:gd name="connsiteY54" fmla="*/ 0 h 10000"/>
              <a:gd name="connsiteX55" fmla="*/ 1314 w 10000"/>
              <a:gd name="connsiteY55" fmla="*/ 484 h 10000"/>
              <a:gd name="connsiteX56" fmla="*/ 1373 w 10000"/>
              <a:gd name="connsiteY56" fmla="*/ 1672 h 10000"/>
              <a:gd name="connsiteX57" fmla="*/ 1373 w 10000"/>
              <a:gd name="connsiteY57" fmla="*/ 8311 h 10000"/>
              <a:gd name="connsiteX58" fmla="*/ 1411 w 10000"/>
              <a:gd name="connsiteY58" fmla="*/ 9030 h 10000"/>
              <a:gd name="connsiteX59" fmla="*/ 1498 w 10000"/>
              <a:gd name="connsiteY59" fmla="*/ 9331 h 10000"/>
              <a:gd name="connsiteX60" fmla="*/ 1545 w 10000"/>
              <a:gd name="connsiteY60" fmla="*/ 9247 h 10000"/>
              <a:gd name="connsiteX61" fmla="*/ 1584 w 10000"/>
              <a:gd name="connsiteY61" fmla="*/ 9030 h 10000"/>
              <a:gd name="connsiteX62" fmla="*/ 1723 w 10000"/>
              <a:gd name="connsiteY62" fmla="*/ 7910 h 10000"/>
              <a:gd name="connsiteX63" fmla="*/ 2297 w 10000"/>
              <a:gd name="connsiteY63" fmla="*/ 3261 h 10000"/>
              <a:gd name="connsiteX64" fmla="*/ 2329 w 10000"/>
              <a:gd name="connsiteY64" fmla="*/ 3043 h 10000"/>
              <a:gd name="connsiteX65" fmla="*/ 2372 w 10000"/>
              <a:gd name="connsiteY65" fmla="*/ 2910 h 10000"/>
              <a:gd name="connsiteX66" fmla="*/ 2376 w 10000"/>
              <a:gd name="connsiteY66" fmla="*/ 2893 h 10000"/>
              <a:gd name="connsiteX67" fmla="*/ 5320 w 10000"/>
              <a:gd name="connsiteY67" fmla="*/ 2893 h 10000"/>
              <a:gd name="connsiteX68" fmla="*/ 5338 w 10000"/>
              <a:gd name="connsiteY68" fmla="*/ 2843 h 10000"/>
              <a:gd name="connsiteX69" fmla="*/ 5352 w 10000"/>
              <a:gd name="connsiteY69" fmla="*/ 2742 h 10000"/>
              <a:gd name="connsiteX70" fmla="*/ 5492 w 10000"/>
              <a:gd name="connsiteY70" fmla="*/ 1605 h 10000"/>
              <a:gd name="connsiteX71" fmla="*/ 5630 w 10000"/>
              <a:gd name="connsiteY71" fmla="*/ 484 h 10000"/>
              <a:gd name="connsiteX72" fmla="*/ 5698 w 10000"/>
              <a:gd name="connsiteY72" fmla="*/ 134 h 10000"/>
              <a:gd name="connsiteX73" fmla="*/ 5776 w 10000"/>
              <a:gd name="connsiteY73" fmla="*/ 0 h 10000"/>
              <a:gd name="connsiteX74" fmla="*/ 5922 w 10000"/>
              <a:gd name="connsiteY74" fmla="*/ 484 h 10000"/>
              <a:gd name="connsiteX75" fmla="*/ 5980 w 10000"/>
              <a:gd name="connsiteY75" fmla="*/ 1672 h 10000"/>
              <a:gd name="connsiteX76" fmla="*/ 5980 w 10000"/>
              <a:gd name="connsiteY76" fmla="*/ 8311 h 10000"/>
              <a:gd name="connsiteX77" fmla="*/ 6016 w 10000"/>
              <a:gd name="connsiteY77" fmla="*/ 9030 h 10000"/>
              <a:gd name="connsiteX78" fmla="*/ 6105 w 10000"/>
              <a:gd name="connsiteY78" fmla="*/ 9331 h 10000"/>
              <a:gd name="connsiteX79" fmla="*/ 6152 w 10000"/>
              <a:gd name="connsiteY79" fmla="*/ 9247 h 10000"/>
              <a:gd name="connsiteX80" fmla="*/ 6193 w 10000"/>
              <a:gd name="connsiteY80" fmla="*/ 9030 h 10000"/>
              <a:gd name="connsiteX81" fmla="*/ 6334 w 10000"/>
              <a:gd name="connsiteY81" fmla="*/ 7910 h 10000"/>
              <a:gd name="connsiteX82" fmla="*/ 6904 w 10000"/>
              <a:gd name="connsiteY82" fmla="*/ 3261 h 10000"/>
              <a:gd name="connsiteX83" fmla="*/ 6940 w 10000"/>
              <a:gd name="connsiteY83" fmla="*/ 3043 h 10000"/>
              <a:gd name="connsiteX84" fmla="*/ 6979 w 10000"/>
              <a:gd name="connsiteY84" fmla="*/ 2910 h 10000"/>
              <a:gd name="connsiteX85" fmla="*/ 6986 w 10000"/>
              <a:gd name="connsiteY85" fmla="*/ 2893 h 10000"/>
              <a:gd name="connsiteX86" fmla="*/ 9591 w 10000"/>
              <a:gd name="connsiteY86" fmla="*/ 2893 h 10000"/>
              <a:gd name="connsiteX87" fmla="*/ 9609 w 10000"/>
              <a:gd name="connsiteY87" fmla="*/ 2843 h 10000"/>
              <a:gd name="connsiteX88" fmla="*/ 9626 w 10000"/>
              <a:gd name="connsiteY88" fmla="*/ 2742 h 10000"/>
              <a:gd name="connsiteX89" fmla="*/ 9763 w 10000"/>
              <a:gd name="connsiteY89" fmla="*/ 1605 h 10000"/>
              <a:gd name="connsiteX90" fmla="*/ 9902 w 10000"/>
              <a:gd name="connsiteY90" fmla="*/ 484 h 10000"/>
              <a:gd name="connsiteX0" fmla="*/ 9763 w 10000"/>
              <a:gd name="connsiteY0" fmla="*/ 1605 h 10000"/>
              <a:gd name="connsiteX1" fmla="*/ 10000 w 10000"/>
              <a:gd name="connsiteY1" fmla="*/ 736 h 10000"/>
              <a:gd name="connsiteX2" fmla="*/ 9963 w 10000"/>
              <a:gd name="connsiteY2" fmla="*/ 953 h 10000"/>
              <a:gd name="connsiteX3" fmla="*/ 9820 w 10000"/>
              <a:gd name="connsiteY3" fmla="*/ 2090 h 10000"/>
              <a:gd name="connsiteX4" fmla="*/ 9682 w 10000"/>
              <a:gd name="connsiteY4" fmla="*/ 3211 h 10000"/>
              <a:gd name="connsiteX5" fmla="*/ 9647 w 10000"/>
              <a:gd name="connsiteY5" fmla="*/ 3428 h 10000"/>
              <a:gd name="connsiteX6" fmla="*/ 9607 w 10000"/>
              <a:gd name="connsiteY6" fmla="*/ 3562 h 10000"/>
              <a:gd name="connsiteX7" fmla="*/ 9599 w 10000"/>
              <a:gd name="connsiteY7" fmla="*/ 3562 h 10000"/>
              <a:gd name="connsiteX8" fmla="*/ 6995 w 10000"/>
              <a:gd name="connsiteY8" fmla="*/ 3562 h 10000"/>
              <a:gd name="connsiteX9" fmla="*/ 6978 w 10000"/>
              <a:gd name="connsiteY9" fmla="*/ 3629 h 10000"/>
              <a:gd name="connsiteX10" fmla="*/ 6960 w 10000"/>
              <a:gd name="connsiteY10" fmla="*/ 3729 h 10000"/>
              <a:gd name="connsiteX11" fmla="*/ 6390 w 10000"/>
              <a:gd name="connsiteY11" fmla="*/ 8378 h 10000"/>
              <a:gd name="connsiteX12" fmla="*/ 6250 w 10000"/>
              <a:gd name="connsiteY12" fmla="*/ 9515 h 10000"/>
              <a:gd name="connsiteX13" fmla="*/ 6184 w 10000"/>
              <a:gd name="connsiteY13" fmla="*/ 9866 h 10000"/>
              <a:gd name="connsiteX14" fmla="*/ 6105 w 10000"/>
              <a:gd name="connsiteY14" fmla="*/ 10000 h 10000"/>
              <a:gd name="connsiteX15" fmla="*/ 5961 w 10000"/>
              <a:gd name="connsiteY15" fmla="*/ 9515 h 10000"/>
              <a:gd name="connsiteX16" fmla="*/ 5900 w 10000"/>
              <a:gd name="connsiteY16" fmla="*/ 8311 h 10000"/>
              <a:gd name="connsiteX17" fmla="*/ 5900 w 10000"/>
              <a:gd name="connsiteY17" fmla="*/ 1672 h 10000"/>
              <a:gd name="connsiteX18" fmla="*/ 5863 w 10000"/>
              <a:gd name="connsiteY18" fmla="*/ 953 h 10000"/>
              <a:gd name="connsiteX19" fmla="*/ 5776 w 10000"/>
              <a:gd name="connsiteY19" fmla="*/ 669 h 10000"/>
              <a:gd name="connsiteX20" fmla="*/ 5729 w 10000"/>
              <a:gd name="connsiteY20" fmla="*/ 736 h 10000"/>
              <a:gd name="connsiteX21" fmla="*/ 5690 w 10000"/>
              <a:gd name="connsiteY21" fmla="*/ 953 h 10000"/>
              <a:gd name="connsiteX22" fmla="*/ 5548 w 10000"/>
              <a:gd name="connsiteY22" fmla="*/ 2090 h 10000"/>
              <a:gd name="connsiteX23" fmla="*/ 5409 w 10000"/>
              <a:gd name="connsiteY23" fmla="*/ 3211 h 10000"/>
              <a:gd name="connsiteX24" fmla="*/ 5377 w 10000"/>
              <a:gd name="connsiteY24" fmla="*/ 3428 h 10000"/>
              <a:gd name="connsiteX25" fmla="*/ 5337 w 10000"/>
              <a:gd name="connsiteY25" fmla="*/ 3562 h 10000"/>
              <a:gd name="connsiteX26" fmla="*/ 5331 w 10000"/>
              <a:gd name="connsiteY26" fmla="*/ 3562 h 10000"/>
              <a:gd name="connsiteX27" fmla="*/ 2390 w 10000"/>
              <a:gd name="connsiteY27" fmla="*/ 3562 h 10000"/>
              <a:gd name="connsiteX28" fmla="*/ 2371 w 10000"/>
              <a:gd name="connsiteY28" fmla="*/ 3629 h 10000"/>
              <a:gd name="connsiteX29" fmla="*/ 2352 w 10000"/>
              <a:gd name="connsiteY29" fmla="*/ 3729 h 10000"/>
              <a:gd name="connsiteX30" fmla="*/ 1784 w 10000"/>
              <a:gd name="connsiteY30" fmla="*/ 8378 h 10000"/>
              <a:gd name="connsiteX31" fmla="*/ 1645 w 10000"/>
              <a:gd name="connsiteY31" fmla="*/ 9515 h 10000"/>
              <a:gd name="connsiteX32" fmla="*/ 1579 w 10000"/>
              <a:gd name="connsiteY32" fmla="*/ 9866 h 10000"/>
              <a:gd name="connsiteX33" fmla="*/ 1498 w 10000"/>
              <a:gd name="connsiteY33" fmla="*/ 10000 h 10000"/>
              <a:gd name="connsiteX34" fmla="*/ 1353 w 10000"/>
              <a:gd name="connsiteY34" fmla="*/ 9515 h 10000"/>
              <a:gd name="connsiteX35" fmla="*/ 1293 w 10000"/>
              <a:gd name="connsiteY35" fmla="*/ 8311 h 10000"/>
              <a:gd name="connsiteX36" fmla="*/ 1293 w 10000"/>
              <a:gd name="connsiteY36" fmla="*/ 1672 h 10000"/>
              <a:gd name="connsiteX37" fmla="*/ 1257 w 10000"/>
              <a:gd name="connsiteY37" fmla="*/ 953 h 10000"/>
              <a:gd name="connsiteX38" fmla="*/ 1169 w 10000"/>
              <a:gd name="connsiteY38" fmla="*/ 669 h 10000"/>
              <a:gd name="connsiteX39" fmla="*/ 1120 w 10000"/>
              <a:gd name="connsiteY39" fmla="*/ 736 h 10000"/>
              <a:gd name="connsiteX40" fmla="*/ 1081 w 10000"/>
              <a:gd name="connsiteY40" fmla="*/ 953 h 10000"/>
              <a:gd name="connsiteX41" fmla="*/ 940 w 10000"/>
              <a:gd name="connsiteY41" fmla="*/ 2090 h 10000"/>
              <a:gd name="connsiteX42" fmla="*/ 801 w 10000"/>
              <a:gd name="connsiteY42" fmla="*/ 3211 h 10000"/>
              <a:gd name="connsiteX43" fmla="*/ 768 w 10000"/>
              <a:gd name="connsiteY43" fmla="*/ 3428 h 10000"/>
              <a:gd name="connsiteX44" fmla="*/ 725 w 10000"/>
              <a:gd name="connsiteY44" fmla="*/ 3562 h 10000"/>
              <a:gd name="connsiteX45" fmla="*/ 721 w 10000"/>
              <a:gd name="connsiteY45" fmla="*/ 3562 h 10000"/>
              <a:gd name="connsiteX46" fmla="*/ 0 w 10000"/>
              <a:gd name="connsiteY46" fmla="*/ 3562 h 10000"/>
              <a:gd name="connsiteX47" fmla="*/ 0 w 10000"/>
              <a:gd name="connsiteY47" fmla="*/ 2893 h 10000"/>
              <a:gd name="connsiteX48" fmla="*/ 706 w 10000"/>
              <a:gd name="connsiteY48" fmla="*/ 2893 h 10000"/>
              <a:gd name="connsiteX49" fmla="*/ 726 w 10000"/>
              <a:gd name="connsiteY49" fmla="*/ 2843 h 10000"/>
              <a:gd name="connsiteX50" fmla="*/ 741 w 10000"/>
              <a:gd name="connsiteY50" fmla="*/ 2742 h 10000"/>
              <a:gd name="connsiteX51" fmla="*/ 881 w 10000"/>
              <a:gd name="connsiteY51" fmla="*/ 1605 h 10000"/>
              <a:gd name="connsiteX52" fmla="*/ 1021 w 10000"/>
              <a:gd name="connsiteY52" fmla="*/ 484 h 10000"/>
              <a:gd name="connsiteX53" fmla="*/ 1086 w 10000"/>
              <a:gd name="connsiteY53" fmla="*/ 134 h 10000"/>
              <a:gd name="connsiteX54" fmla="*/ 1169 w 10000"/>
              <a:gd name="connsiteY54" fmla="*/ 0 h 10000"/>
              <a:gd name="connsiteX55" fmla="*/ 1314 w 10000"/>
              <a:gd name="connsiteY55" fmla="*/ 484 h 10000"/>
              <a:gd name="connsiteX56" fmla="*/ 1373 w 10000"/>
              <a:gd name="connsiteY56" fmla="*/ 1672 h 10000"/>
              <a:gd name="connsiteX57" fmla="*/ 1373 w 10000"/>
              <a:gd name="connsiteY57" fmla="*/ 8311 h 10000"/>
              <a:gd name="connsiteX58" fmla="*/ 1411 w 10000"/>
              <a:gd name="connsiteY58" fmla="*/ 9030 h 10000"/>
              <a:gd name="connsiteX59" fmla="*/ 1498 w 10000"/>
              <a:gd name="connsiteY59" fmla="*/ 9331 h 10000"/>
              <a:gd name="connsiteX60" fmla="*/ 1545 w 10000"/>
              <a:gd name="connsiteY60" fmla="*/ 9247 h 10000"/>
              <a:gd name="connsiteX61" fmla="*/ 1584 w 10000"/>
              <a:gd name="connsiteY61" fmla="*/ 9030 h 10000"/>
              <a:gd name="connsiteX62" fmla="*/ 1723 w 10000"/>
              <a:gd name="connsiteY62" fmla="*/ 7910 h 10000"/>
              <a:gd name="connsiteX63" fmla="*/ 2297 w 10000"/>
              <a:gd name="connsiteY63" fmla="*/ 3261 h 10000"/>
              <a:gd name="connsiteX64" fmla="*/ 2329 w 10000"/>
              <a:gd name="connsiteY64" fmla="*/ 3043 h 10000"/>
              <a:gd name="connsiteX65" fmla="*/ 2372 w 10000"/>
              <a:gd name="connsiteY65" fmla="*/ 2910 h 10000"/>
              <a:gd name="connsiteX66" fmla="*/ 2376 w 10000"/>
              <a:gd name="connsiteY66" fmla="*/ 2893 h 10000"/>
              <a:gd name="connsiteX67" fmla="*/ 5320 w 10000"/>
              <a:gd name="connsiteY67" fmla="*/ 2893 h 10000"/>
              <a:gd name="connsiteX68" fmla="*/ 5338 w 10000"/>
              <a:gd name="connsiteY68" fmla="*/ 2843 h 10000"/>
              <a:gd name="connsiteX69" fmla="*/ 5352 w 10000"/>
              <a:gd name="connsiteY69" fmla="*/ 2742 h 10000"/>
              <a:gd name="connsiteX70" fmla="*/ 5492 w 10000"/>
              <a:gd name="connsiteY70" fmla="*/ 1605 h 10000"/>
              <a:gd name="connsiteX71" fmla="*/ 5630 w 10000"/>
              <a:gd name="connsiteY71" fmla="*/ 484 h 10000"/>
              <a:gd name="connsiteX72" fmla="*/ 5698 w 10000"/>
              <a:gd name="connsiteY72" fmla="*/ 134 h 10000"/>
              <a:gd name="connsiteX73" fmla="*/ 5776 w 10000"/>
              <a:gd name="connsiteY73" fmla="*/ 0 h 10000"/>
              <a:gd name="connsiteX74" fmla="*/ 5922 w 10000"/>
              <a:gd name="connsiteY74" fmla="*/ 484 h 10000"/>
              <a:gd name="connsiteX75" fmla="*/ 5980 w 10000"/>
              <a:gd name="connsiteY75" fmla="*/ 1672 h 10000"/>
              <a:gd name="connsiteX76" fmla="*/ 5980 w 10000"/>
              <a:gd name="connsiteY76" fmla="*/ 8311 h 10000"/>
              <a:gd name="connsiteX77" fmla="*/ 6016 w 10000"/>
              <a:gd name="connsiteY77" fmla="*/ 9030 h 10000"/>
              <a:gd name="connsiteX78" fmla="*/ 6105 w 10000"/>
              <a:gd name="connsiteY78" fmla="*/ 9331 h 10000"/>
              <a:gd name="connsiteX79" fmla="*/ 6152 w 10000"/>
              <a:gd name="connsiteY79" fmla="*/ 9247 h 10000"/>
              <a:gd name="connsiteX80" fmla="*/ 6193 w 10000"/>
              <a:gd name="connsiteY80" fmla="*/ 9030 h 10000"/>
              <a:gd name="connsiteX81" fmla="*/ 6334 w 10000"/>
              <a:gd name="connsiteY81" fmla="*/ 7910 h 10000"/>
              <a:gd name="connsiteX82" fmla="*/ 6904 w 10000"/>
              <a:gd name="connsiteY82" fmla="*/ 3261 h 10000"/>
              <a:gd name="connsiteX83" fmla="*/ 6940 w 10000"/>
              <a:gd name="connsiteY83" fmla="*/ 3043 h 10000"/>
              <a:gd name="connsiteX84" fmla="*/ 6979 w 10000"/>
              <a:gd name="connsiteY84" fmla="*/ 2910 h 10000"/>
              <a:gd name="connsiteX85" fmla="*/ 6986 w 10000"/>
              <a:gd name="connsiteY85" fmla="*/ 2893 h 10000"/>
              <a:gd name="connsiteX86" fmla="*/ 9591 w 10000"/>
              <a:gd name="connsiteY86" fmla="*/ 2893 h 10000"/>
              <a:gd name="connsiteX87" fmla="*/ 9609 w 10000"/>
              <a:gd name="connsiteY87" fmla="*/ 2843 h 10000"/>
              <a:gd name="connsiteX88" fmla="*/ 9626 w 10000"/>
              <a:gd name="connsiteY88" fmla="*/ 2742 h 10000"/>
              <a:gd name="connsiteX89" fmla="*/ 9763 w 10000"/>
              <a:gd name="connsiteY89" fmla="*/ 1605 h 10000"/>
              <a:gd name="connsiteX0" fmla="*/ 9763 w 9963"/>
              <a:gd name="connsiteY0" fmla="*/ 1605 h 10000"/>
              <a:gd name="connsiteX1" fmla="*/ 9963 w 9963"/>
              <a:gd name="connsiteY1" fmla="*/ 953 h 10000"/>
              <a:gd name="connsiteX2" fmla="*/ 9820 w 9963"/>
              <a:gd name="connsiteY2" fmla="*/ 2090 h 10000"/>
              <a:gd name="connsiteX3" fmla="*/ 9682 w 9963"/>
              <a:gd name="connsiteY3" fmla="*/ 3211 h 10000"/>
              <a:gd name="connsiteX4" fmla="*/ 9647 w 9963"/>
              <a:gd name="connsiteY4" fmla="*/ 3428 h 10000"/>
              <a:gd name="connsiteX5" fmla="*/ 9607 w 9963"/>
              <a:gd name="connsiteY5" fmla="*/ 3562 h 10000"/>
              <a:gd name="connsiteX6" fmla="*/ 9599 w 9963"/>
              <a:gd name="connsiteY6" fmla="*/ 3562 h 10000"/>
              <a:gd name="connsiteX7" fmla="*/ 6995 w 9963"/>
              <a:gd name="connsiteY7" fmla="*/ 3562 h 10000"/>
              <a:gd name="connsiteX8" fmla="*/ 6978 w 9963"/>
              <a:gd name="connsiteY8" fmla="*/ 3629 h 10000"/>
              <a:gd name="connsiteX9" fmla="*/ 6960 w 9963"/>
              <a:gd name="connsiteY9" fmla="*/ 3729 h 10000"/>
              <a:gd name="connsiteX10" fmla="*/ 6390 w 9963"/>
              <a:gd name="connsiteY10" fmla="*/ 8378 h 10000"/>
              <a:gd name="connsiteX11" fmla="*/ 6250 w 9963"/>
              <a:gd name="connsiteY11" fmla="*/ 9515 h 10000"/>
              <a:gd name="connsiteX12" fmla="*/ 6184 w 9963"/>
              <a:gd name="connsiteY12" fmla="*/ 9866 h 10000"/>
              <a:gd name="connsiteX13" fmla="*/ 6105 w 9963"/>
              <a:gd name="connsiteY13" fmla="*/ 10000 h 10000"/>
              <a:gd name="connsiteX14" fmla="*/ 5961 w 9963"/>
              <a:gd name="connsiteY14" fmla="*/ 9515 h 10000"/>
              <a:gd name="connsiteX15" fmla="*/ 5900 w 9963"/>
              <a:gd name="connsiteY15" fmla="*/ 8311 h 10000"/>
              <a:gd name="connsiteX16" fmla="*/ 5900 w 9963"/>
              <a:gd name="connsiteY16" fmla="*/ 1672 h 10000"/>
              <a:gd name="connsiteX17" fmla="*/ 5863 w 9963"/>
              <a:gd name="connsiteY17" fmla="*/ 953 h 10000"/>
              <a:gd name="connsiteX18" fmla="*/ 5776 w 9963"/>
              <a:gd name="connsiteY18" fmla="*/ 669 h 10000"/>
              <a:gd name="connsiteX19" fmla="*/ 5729 w 9963"/>
              <a:gd name="connsiteY19" fmla="*/ 736 h 10000"/>
              <a:gd name="connsiteX20" fmla="*/ 5690 w 9963"/>
              <a:gd name="connsiteY20" fmla="*/ 953 h 10000"/>
              <a:gd name="connsiteX21" fmla="*/ 5548 w 9963"/>
              <a:gd name="connsiteY21" fmla="*/ 2090 h 10000"/>
              <a:gd name="connsiteX22" fmla="*/ 5409 w 9963"/>
              <a:gd name="connsiteY22" fmla="*/ 3211 h 10000"/>
              <a:gd name="connsiteX23" fmla="*/ 5377 w 9963"/>
              <a:gd name="connsiteY23" fmla="*/ 3428 h 10000"/>
              <a:gd name="connsiteX24" fmla="*/ 5337 w 9963"/>
              <a:gd name="connsiteY24" fmla="*/ 3562 h 10000"/>
              <a:gd name="connsiteX25" fmla="*/ 5331 w 9963"/>
              <a:gd name="connsiteY25" fmla="*/ 3562 h 10000"/>
              <a:gd name="connsiteX26" fmla="*/ 2390 w 9963"/>
              <a:gd name="connsiteY26" fmla="*/ 3562 h 10000"/>
              <a:gd name="connsiteX27" fmla="*/ 2371 w 9963"/>
              <a:gd name="connsiteY27" fmla="*/ 3629 h 10000"/>
              <a:gd name="connsiteX28" fmla="*/ 2352 w 9963"/>
              <a:gd name="connsiteY28" fmla="*/ 3729 h 10000"/>
              <a:gd name="connsiteX29" fmla="*/ 1784 w 9963"/>
              <a:gd name="connsiteY29" fmla="*/ 8378 h 10000"/>
              <a:gd name="connsiteX30" fmla="*/ 1645 w 9963"/>
              <a:gd name="connsiteY30" fmla="*/ 9515 h 10000"/>
              <a:gd name="connsiteX31" fmla="*/ 1579 w 9963"/>
              <a:gd name="connsiteY31" fmla="*/ 9866 h 10000"/>
              <a:gd name="connsiteX32" fmla="*/ 1498 w 9963"/>
              <a:gd name="connsiteY32" fmla="*/ 10000 h 10000"/>
              <a:gd name="connsiteX33" fmla="*/ 1353 w 9963"/>
              <a:gd name="connsiteY33" fmla="*/ 9515 h 10000"/>
              <a:gd name="connsiteX34" fmla="*/ 1293 w 9963"/>
              <a:gd name="connsiteY34" fmla="*/ 8311 h 10000"/>
              <a:gd name="connsiteX35" fmla="*/ 1293 w 9963"/>
              <a:gd name="connsiteY35" fmla="*/ 1672 h 10000"/>
              <a:gd name="connsiteX36" fmla="*/ 1257 w 9963"/>
              <a:gd name="connsiteY36" fmla="*/ 953 h 10000"/>
              <a:gd name="connsiteX37" fmla="*/ 1169 w 9963"/>
              <a:gd name="connsiteY37" fmla="*/ 669 h 10000"/>
              <a:gd name="connsiteX38" fmla="*/ 1120 w 9963"/>
              <a:gd name="connsiteY38" fmla="*/ 736 h 10000"/>
              <a:gd name="connsiteX39" fmla="*/ 1081 w 9963"/>
              <a:gd name="connsiteY39" fmla="*/ 953 h 10000"/>
              <a:gd name="connsiteX40" fmla="*/ 940 w 9963"/>
              <a:gd name="connsiteY40" fmla="*/ 2090 h 10000"/>
              <a:gd name="connsiteX41" fmla="*/ 801 w 9963"/>
              <a:gd name="connsiteY41" fmla="*/ 3211 h 10000"/>
              <a:gd name="connsiteX42" fmla="*/ 768 w 9963"/>
              <a:gd name="connsiteY42" fmla="*/ 3428 h 10000"/>
              <a:gd name="connsiteX43" fmla="*/ 725 w 9963"/>
              <a:gd name="connsiteY43" fmla="*/ 3562 h 10000"/>
              <a:gd name="connsiteX44" fmla="*/ 721 w 9963"/>
              <a:gd name="connsiteY44" fmla="*/ 3562 h 10000"/>
              <a:gd name="connsiteX45" fmla="*/ 0 w 9963"/>
              <a:gd name="connsiteY45" fmla="*/ 3562 h 10000"/>
              <a:gd name="connsiteX46" fmla="*/ 0 w 9963"/>
              <a:gd name="connsiteY46" fmla="*/ 2893 h 10000"/>
              <a:gd name="connsiteX47" fmla="*/ 706 w 9963"/>
              <a:gd name="connsiteY47" fmla="*/ 2893 h 10000"/>
              <a:gd name="connsiteX48" fmla="*/ 726 w 9963"/>
              <a:gd name="connsiteY48" fmla="*/ 2843 h 10000"/>
              <a:gd name="connsiteX49" fmla="*/ 741 w 9963"/>
              <a:gd name="connsiteY49" fmla="*/ 2742 h 10000"/>
              <a:gd name="connsiteX50" fmla="*/ 881 w 9963"/>
              <a:gd name="connsiteY50" fmla="*/ 1605 h 10000"/>
              <a:gd name="connsiteX51" fmla="*/ 1021 w 9963"/>
              <a:gd name="connsiteY51" fmla="*/ 484 h 10000"/>
              <a:gd name="connsiteX52" fmla="*/ 1086 w 9963"/>
              <a:gd name="connsiteY52" fmla="*/ 134 h 10000"/>
              <a:gd name="connsiteX53" fmla="*/ 1169 w 9963"/>
              <a:gd name="connsiteY53" fmla="*/ 0 h 10000"/>
              <a:gd name="connsiteX54" fmla="*/ 1314 w 9963"/>
              <a:gd name="connsiteY54" fmla="*/ 484 h 10000"/>
              <a:gd name="connsiteX55" fmla="*/ 1373 w 9963"/>
              <a:gd name="connsiteY55" fmla="*/ 1672 h 10000"/>
              <a:gd name="connsiteX56" fmla="*/ 1373 w 9963"/>
              <a:gd name="connsiteY56" fmla="*/ 8311 h 10000"/>
              <a:gd name="connsiteX57" fmla="*/ 1411 w 9963"/>
              <a:gd name="connsiteY57" fmla="*/ 9030 h 10000"/>
              <a:gd name="connsiteX58" fmla="*/ 1498 w 9963"/>
              <a:gd name="connsiteY58" fmla="*/ 9331 h 10000"/>
              <a:gd name="connsiteX59" fmla="*/ 1545 w 9963"/>
              <a:gd name="connsiteY59" fmla="*/ 9247 h 10000"/>
              <a:gd name="connsiteX60" fmla="*/ 1584 w 9963"/>
              <a:gd name="connsiteY60" fmla="*/ 9030 h 10000"/>
              <a:gd name="connsiteX61" fmla="*/ 1723 w 9963"/>
              <a:gd name="connsiteY61" fmla="*/ 7910 h 10000"/>
              <a:gd name="connsiteX62" fmla="*/ 2297 w 9963"/>
              <a:gd name="connsiteY62" fmla="*/ 3261 h 10000"/>
              <a:gd name="connsiteX63" fmla="*/ 2329 w 9963"/>
              <a:gd name="connsiteY63" fmla="*/ 3043 h 10000"/>
              <a:gd name="connsiteX64" fmla="*/ 2372 w 9963"/>
              <a:gd name="connsiteY64" fmla="*/ 2910 h 10000"/>
              <a:gd name="connsiteX65" fmla="*/ 2376 w 9963"/>
              <a:gd name="connsiteY65" fmla="*/ 2893 h 10000"/>
              <a:gd name="connsiteX66" fmla="*/ 5320 w 9963"/>
              <a:gd name="connsiteY66" fmla="*/ 2893 h 10000"/>
              <a:gd name="connsiteX67" fmla="*/ 5338 w 9963"/>
              <a:gd name="connsiteY67" fmla="*/ 2843 h 10000"/>
              <a:gd name="connsiteX68" fmla="*/ 5352 w 9963"/>
              <a:gd name="connsiteY68" fmla="*/ 2742 h 10000"/>
              <a:gd name="connsiteX69" fmla="*/ 5492 w 9963"/>
              <a:gd name="connsiteY69" fmla="*/ 1605 h 10000"/>
              <a:gd name="connsiteX70" fmla="*/ 5630 w 9963"/>
              <a:gd name="connsiteY70" fmla="*/ 484 h 10000"/>
              <a:gd name="connsiteX71" fmla="*/ 5698 w 9963"/>
              <a:gd name="connsiteY71" fmla="*/ 134 h 10000"/>
              <a:gd name="connsiteX72" fmla="*/ 5776 w 9963"/>
              <a:gd name="connsiteY72" fmla="*/ 0 h 10000"/>
              <a:gd name="connsiteX73" fmla="*/ 5922 w 9963"/>
              <a:gd name="connsiteY73" fmla="*/ 484 h 10000"/>
              <a:gd name="connsiteX74" fmla="*/ 5980 w 9963"/>
              <a:gd name="connsiteY74" fmla="*/ 1672 h 10000"/>
              <a:gd name="connsiteX75" fmla="*/ 5980 w 9963"/>
              <a:gd name="connsiteY75" fmla="*/ 8311 h 10000"/>
              <a:gd name="connsiteX76" fmla="*/ 6016 w 9963"/>
              <a:gd name="connsiteY76" fmla="*/ 9030 h 10000"/>
              <a:gd name="connsiteX77" fmla="*/ 6105 w 9963"/>
              <a:gd name="connsiteY77" fmla="*/ 9331 h 10000"/>
              <a:gd name="connsiteX78" fmla="*/ 6152 w 9963"/>
              <a:gd name="connsiteY78" fmla="*/ 9247 h 10000"/>
              <a:gd name="connsiteX79" fmla="*/ 6193 w 9963"/>
              <a:gd name="connsiteY79" fmla="*/ 9030 h 10000"/>
              <a:gd name="connsiteX80" fmla="*/ 6334 w 9963"/>
              <a:gd name="connsiteY80" fmla="*/ 7910 h 10000"/>
              <a:gd name="connsiteX81" fmla="*/ 6904 w 9963"/>
              <a:gd name="connsiteY81" fmla="*/ 3261 h 10000"/>
              <a:gd name="connsiteX82" fmla="*/ 6940 w 9963"/>
              <a:gd name="connsiteY82" fmla="*/ 3043 h 10000"/>
              <a:gd name="connsiteX83" fmla="*/ 6979 w 9963"/>
              <a:gd name="connsiteY83" fmla="*/ 2910 h 10000"/>
              <a:gd name="connsiteX84" fmla="*/ 6986 w 9963"/>
              <a:gd name="connsiteY84" fmla="*/ 2893 h 10000"/>
              <a:gd name="connsiteX85" fmla="*/ 9591 w 9963"/>
              <a:gd name="connsiteY85" fmla="*/ 2893 h 10000"/>
              <a:gd name="connsiteX86" fmla="*/ 9609 w 9963"/>
              <a:gd name="connsiteY86" fmla="*/ 2843 h 10000"/>
              <a:gd name="connsiteX87" fmla="*/ 9626 w 9963"/>
              <a:gd name="connsiteY87" fmla="*/ 2742 h 10000"/>
              <a:gd name="connsiteX88" fmla="*/ 9763 w 9963"/>
              <a:gd name="connsiteY88" fmla="*/ 1605 h 10000"/>
              <a:gd name="connsiteX0" fmla="*/ 9799 w 9858"/>
              <a:gd name="connsiteY0" fmla="*/ 1605 h 10000"/>
              <a:gd name="connsiteX1" fmla="*/ 9856 w 9858"/>
              <a:gd name="connsiteY1" fmla="*/ 2090 h 10000"/>
              <a:gd name="connsiteX2" fmla="*/ 9718 w 9858"/>
              <a:gd name="connsiteY2" fmla="*/ 3211 h 10000"/>
              <a:gd name="connsiteX3" fmla="*/ 9683 w 9858"/>
              <a:gd name="connsiteY3" fmla="*/ 3428 h 10000"/>
              <a:gd name="connsiteX4" fmla="*/ 9643 w 9858"/>
              <a:gd name="connsiteY4" fmla="*/ 3562 h 10000"/>
              <a:gd name="connsiteX5" fmla="*/ 9635 w 9858"/>
              <a:gd name="connsiteY5" fmla="*/ 3562 h 10000"/>
              <a:gd name="connsiteX6" fmla="*/ 7021 w 9858"/>
              <a:gd name="connsiteY6" fmla="*/ 3562 h 10000"/>
              <a:gd name="connsiteX7" fmla="*/ 7004 w 9858"/>
              <a:gd name="connsiteY7" fmla="*/ 3629 h 10000"/>
              <a:gd name="connsiteX8" fmla="*/ 6986 w 9858"/>
              <a:gd name="connsiteY8" fmla="*/ 3729 h 10000"/>
              <a:gd name="connsiteX9" fmla="*/ 6414 w 9858"/>
              <a:gd name="connsiteY9" fmla="*/ 8378 h 10000"/>
              <a:gd name="connsiteX10" fmla="*/ 6273 w 9858"/>
              <a:gd name="connsiteY10" fmla="*/ 9515 h 10000"/>
              <a:gd name="connsiteX11" fmla="*/ 6207 w 9858"/>
              <a:gd name="connsiteY11" fmla="*/ 9866 h 10000"/>
              <a:gd name="connsiteX12" fmla="*/ 6128 w 9858"/>
              <a:gd name="connsiteY12" fmla="*/ 10000 h 10000"/>
              <a:gd name="connsiteX13" fmla="*/ 5983 w 9858"/>
              <a:gd name="connsiteY13" fmla="*/ 9515 h 10000"/>
              <a:gd name="connsiteX14" fmla="*/ 5922 w 9858"/>
              <a:gd name="connsiteY14" fmla="*/ 8311 h 10000"/>
              <a:gd name="connsiteX15" fmla="*/ 5922 w 9858"/>
              <a:gd name="connsiteY15" fmla="*/ 1672 h 10000"/>
              <a:gd name="connsiteX16" fmla="*/ 5885 w 9858"/>
              <a:gd name="connsiteY16" fmla="*/ 953 h 10000"/>
              <a:gd name="connsiteX17" fmla="*/ 5797 w 9858"/>
              <a:gd name="connsiteY17" fmla="*/ 669 h 10000"/>
              <a:gd name="connsiteX18" fmla="*/ 5750 w 9858"/>
              <a:gd name="connsiteY18" fmla="*/ 736 h 10000"/>
              <a:gd name="connsiteX19" fmla="*/ 5711 w 9858"/>
              <a:gd name="connsiteY19" fmla="*/ 953 h 10000"/>
              <a:gd name="connsiteX20" fmla="*/ 5569 w 9858"/>
              <a:gd name="connsiteY20" fmla="*/ 2090 h 10000"/>
              <a:gd name="connsiteX21" fmla="*/ 5429 w 9858"/>
              <a:gd name="connsiteY21" fmla="*/ 3211 h 10000"/>
              <a:gd name="connsiteX22" fmla="*/ 5397 w 9858"/>
              <a:gd name="connsiteY22" fmla="*/ 3428 h 10000"/>
              <a:gd name="connsiteX23" fmla="*/ 5357 w 9858"/>
              <a:gd name="connsiteY23" fmla="*/ 3562 h 10000"/>
              <a:gd name="connsiteX24" fmla="*/ 5351 w 9858"/>
              <a:gd name="connsiteY24" fmla="*/ 3562 h 10000"/>
              <a:gd name="connsiteX25" fmla="*/ 2399 w 9858"/>
              <a:gd name="connsiteY25" fmla="*/ 3562 h 10000"/>
              <a:gd name="connsiteX26" fmla="*/ 2380 w 9858"/>
              <a:gd name="connsiteY26" fmla="*/ 3629 h 10000"/>
              <a:gd name="connsiteX27" fmla="*/ 2361 w 9858"/>
              <a:gd name="connsiteY27" fmla="*/ 3729 h 10000"/>
              <a:gd name="connsiteX28" fmla="*/ 1791 w 9858"/>
              <a:gd name="connsiteY28" fmla="*/ 8378 h 10000"/>
              <a:gd name="connsiteX29" fmla="*/ 1651 w 9858"/>
              <a:gd name="connsiteY29" fmla="*/ 9515 h 10000"/>
              <a:gd name="connsiteX30" fmla="*/ 1585 w 9858"/>
              <a:gd name="connsiteY30" fmla="*/ 9866 h 10000"/>
              <a:gd name="connsiteX31" fmla="*/ 1504 w 9858"/>
              <a:gd name="connsiteY31" fmla="*/ 10000 h 10000"/>
              <a:gd name="connsiteX32" fmla="*/ 1358 w 9858"/>
              <a:gd name="connsiteY32" fmla="*/ 9515 h 10000"/>
              <a:gd name="connsiteX33" fmla="*/ 1298 w 9858"/>
              <a:gd name="connsiteY33" fmla="*/ 8311 h 10000"/>
              <a:gd name="connsiteX34" fmla="*/ 1298 w 9858"/>
              <a:gd name="connsiteY34" fmla="*/ 1672 h 10000"/>
              <a:gd name="connsiteX35" fmla="*/ 1262 w 9858"/>
              <a:gd name="connsiteY35" fmla="*/ 953 h 10000"/>
              <a:gd name="connsiteX36" fmla="*/ 1173 w 9858"/>
              <a:gd name="connsiteY36" fmla="*/ 669 h 10000"/>
              <a:gd name="connsiteX37" fmla="*/ 1124 w 9858"/>
              <a:gd name="connsiteY37" fmla="*/ 736 h 10000"/>
              <a:gd name="connsiteX38" fmla="*/ 1085 w 9858"/>
              <a:gd name="connsiteY38" fmla="*/ 953 h 10000"/>
              <a:gd name="connsiteX39" fmla="*/ 943 w 9858"/>
              <a:gd name="connsiteY39" fmla="*/ 2090 h 10000"/>
              <a:gd name="connsiteX40" fmla="*/ 804 w 9858"/>
              <a:gd name="connsiteY40" fmla="*/ 3211 h 10000"/>
              <a:gd name="connsiteX41" fmla="*/ 771 w 9858"/>
              <a:gd name="connsiteY41" fmla="*/ 3428 h 10000"/>
              <a:gd name="connsiteX42" fmla="*/ 728 w 9858"/>
              <a:gd name="connsiteY42" fmla="*/ 3562 h 10000"/>
              <a:gd name="connsiteX43" fmla="*/ 724 w 9858"/>
              <a:gd name="connsiteY43" fmla="*/ 3562 h 10000"/>
              <a:gd name="connsiteX44" fmla="*/ 0 w 9858"/>
              <a:gd name="connsiteY44" fmla="*/ 3562 h 10000"/>
              <a:gd name="connsiteX45" fmla="*/ 0 w 9858"/>
              <a:gd name="connsiteY45" fmla="*/ 2893 h 10000"/>
              <a:gd name="connsiteX46" fmla="*/ 709 w 9858"/>
              <a:gd name="connsiteY46" fmla="*/ 2893 h 10000"/>
              <a:gd name="connsiteX47" fmla="*/ 729 w 9858"/>
              <a:gd name="connsiteY47" fmla="*/ 2843 h 10000"/>
              <a:gd name="connsiteX48" fmla="*/ 744 w 9858"/>
              <a:gd name="connsiteY48" fmla="*/ 2742 h 10000"/>
              <a:gd name="connsiteX49" fmla="*/ 884 w 9858"/>
              <a:gd name="connsiteY49" fmla="*/ 1605 h 10000"/>
              <a:gd name="connsiteX50" fmla="*/ 1025 w 9858"/>
              <a:gd name="connsiteY50" fmla="*/ 484 h 10000"/>
              <a:gd name="connsiteX51" fmla="*/ 1090 w 9858"/>
              <a:gd name="connsiteY51" fmla="*/ 134 h 10000"/>
              <a:gd name="connsiteX52" fmla="*/ 1173 w 9858"/>
              <a:gd name="connsiteY52" fmla="*/ 0 h 10000"/>
              <a:gd name="connsiteX53" fmla="*/ 1319 w 9858"/>
              <a:gd name="connsiteY53" fmla="*/ 484 h 10000"/>
              <a:gd name="connsiteX54" fmla="*/ 1378 w 9858"/>
              <a:gd name="connsiteY54" fmla="*/ 1672 h 10000"/>
              <a:gd name="connsiteX55" fmla="*/ 1378 w 9858"/>
              <a:gd name="connsiteY55" fmla="*/ 8311 h 10000"/>
              <a:gd name="connsiteX56" fmla="*/ 1416 w 9858"/>
              <a:gd name="connsiteY56" fmla="*/ 9030 h 10000"/>
              <a:gd name="connsiteX57" fmla="*/ 1504 w 9858"/>
              <a:gd name="connsiteY57" fmla="*/ 9331 h 10000"/>
              <a:gd name="connsiteX58" fmla="*/ 1551 w 9858"/>
              <a:gd name="connsiteY58" fmla="*/ 9247 h 10000"/>
              <a:gd name="connsiteX59" fmla="*/ 1590 w 9858"/>
              <a:gd name="connsiteY59" fmla="*/ 9030 h 10000"/>
              <a:gd name="connsiteX60" fmla="*/ 1729 w 9858"/>
              <a:gd name="connsiteY60" fmla="*/ 7910 h 10000"/>
              <a:gd name="connsiteX61" fmla="*/ 2306 w 9858"/>
              <a:gd name="connsiteY61" fmla="*/ 3261 h 10000"/>
              <a:gd name="connsiteX62" fmla="*/ 2338 w 9858"/>
              <a:gd name="connsiteY62" fmla="*/ 3043 h 10000"/>
              <a:gd name="connsiteX63" fmla="*/ 2381 w 9858"/>
              <a:gd name="connsiteY63" fmla="*/ 2910 h 10000"/>
              <a:gd name="connsiteX64" fmla="*/ 2385 w 9858"/>
              <a:gd name="connsiteY64" fmla="*/ 2893 h 10000"/>
              <a:gd name="connsiteX65" fmla="*/ 5340 w 9858"/>
              <a:gd name="connsiteY65" fmla="*/ 2893 h 10000"/>
              <a:gd name="connsiteX66" fmla="*/ 5358 w 9858"/>
              <a:gd name="connsiteY66" fmla="*/ 2843 h 10000"/>
              <a:gd name="connsiteX67" fmla="*/ 5372 w 9858"/>
              <a:gd name="connsiteY67" fmla="*/ 2742 h 10000"/>
              <a:gd name="connsiteX68" fmla="*/ 5512 w 9858"/>
              <a:gd name="connsiteY68" fmla="*/ 1605 h 10000"/>
              <a:gd name="connsiteX69" fmla="*/ 5651 w 9858"/>
              <a:gd name="connsiteY69" fmla="*/ 484 h 10000"/>
              <a:gd name="connsiteX70" fmla="*/ 5719 w 9858"/>
              <a:gd name="connsiteY70" fmla="*/ 134 h 10000"/>
              <a:gd name="connsiteX71" fmla="*/ 5797 w 9858"/>
              <a:gd name="connsiteY71" fmla="*/ 0 h 10000"/>
              <a:gd name="connsiteX72" fmla="*/ 5944 w 9858"/>
              <a:gd name="connsiteY72" fmla="*/ 484 h 10000"/>
              <a:gd name="connsiteX73" fmla="*/ 6002 w 9858"/>
              <a:gd name="connsiteY73" fmla="*/ 1672 h 10000"/>
              <a:gd name="connsiteX74" fmla="*/ 6002 w 9858"/>
              <a:gd name="connsiteY74" fmla="*/ 8311 h 10000"/>
              <a:gd name="connsiteX75" fmla="*/ 6038 w 9858"/>
              <a:gd name="connsiteY75" fmla="*/ 9030 h 10000"/>
              <a:gd name="connsiteX76" fmla="*/ 6128 w 9858"/>
              <a:gd name="connsiteY76" fmla="*/ 9331 h 10000"/>
              <a:gd name="connsiteX77" fmla="*/ 6175 w 9858"/>
              <a:gd name="connsiteY77" fmla="*/ 9247 h 10000"/>
              <a:gd name="connsiteX78" fmla="*/ 6216 w 9858"/>
              <a:gd name="connsiteY78" fmla="*/ 9030 h 10000"/>
              <a:gd name="connsiteX79" fmla="*/ 6358 w 9858"/>
              <a:gd name="connsiteY79" fmla="*/ 7910 h 10000"/>
              <a:gd name="connsiteX80" fmla="*/ 6930 w 9858"/>
              <a:gd name="connsiteY80" fmla="*/ 3261 h 10000"/>
              <a:gd name="connsiteX81" fmla="*/ 6966 w 9858"/>
              <a:gd name="connsiteY81" fmla="*/ 3043 h 10000"/>
              <a:gd name="connsiteX82" fmla="*/ 7005 w 9858"/>
              <a:gd name="connsiteY82" fmla="*/ 2910 h 10000"/>
              <a:gd name="connsiteX83" fmla="*/ 7012 w 9858"/>
              <a:gd name="connsiteY83" fmla="*/ 2893 h 10000"/>
              <a:gd name="connsiteX84" fmla="*/ 9627 w 9858"/>
              <a:gd name="connsiteY84" fmla="*/ 2893 h 10000"/>
              <a:gd name="connsiteX85" fmla="*/ 9645 w 9858"/>
              <a:gd name="connsiteY85" fmla="*/ 2843 h 10000"/>
              <a:gd name="connsiteX86" fmla="*/ 9662 w 9858"/>
              <a:gd name="connsiteY86" fmla="*/ 2742 h 10000"/>
              <a:gd name="connsiteX87" fmla="*/ 9799 w 9858"/>
              <a:gd name="connsiteY87" fmla="*/ 1605 h 10000"/>
              <a:gd name="connsiteX0" fmla="*/ 9801 w 9998"/>
              <a:gd name="connsiteY0" fmla="*/ 2742 h 10000"/>
              <a:gd name="connsiteX1" fmla="*/ 9998 w 9998"/>
              <a:gd name="connsiteY1" fmla="*/ 2090 h 10000"/>
              <a:gd name="connsiteX2" fmla="*/ 9858 w 9998"/>
              <a:gd name="connsiteY2" fmla="*/ 3211 h 10000"/>
              <a:gd name="connsiteX3" fmla="*/ 9822 w 9998"/>
              <a:gd name="connsiteY3" fmla="*/ 3428 h 10000"/>
              <a:gd name="connsiteX4" fmla="*/ 9782 w 9998"/>
              <a:gd name="connsiteY4" fmla="*/ 3562 h 10000"/>
              <a:gd name="connsiteX5" fmla="*/ 9774 w 9998"/>
              <a:gd name="connsiteY5" fmla="*/ 3562 h 10000"/>
              <a:gd name="connsiteX6" fmla="*/ 7122 w 9998"/>
              <a:gd name="connsiteY6" fmla="*/ 3562 h 10000"/>
              <a:gd name="connsiteX7" fmla="*/ 7105 w 9998"/>
              <a:gd name="connsiteY7" fmla="*/ 3629 h 10000"/>
              <a:gd name="connsiteX8" fmla="*/ 7087 w 9998"/>
              <a:gd name="connsiteY8" fmla="*/ 3729 h 10000"/>
              <a:gd name="connsiteX9" fmla="*/ 6506 w 9998"/>
              <a:gd name="connsiteY9" fmla="*/ 8378 h 10000"/>
              <a:gd name="connsiteX10" fmla="*/ 6363 w 9998"/>
              <a:gd name="connsiteY10" fmla="*/ 9515 h 10000"/>
              <a:gd name="connsiteX11" fmla="*/ 6296 w 9998"/>
              <a:gd name="connsiteY11" fmla="*/ 9866 h 10000"/>
              <a:gd name="connsiteX12" fmla="*/ 6216 w 9998"/>
              <a:gd name="connsiteY12" fmla="*/ 10000 h 10000"/>
              <a:gd name="connsiteX13" fmla="*/ 6069 w 9998"/>
              <a:gd name="connsiteY13" fmla="*/ 9515 h 10000"/>
              <a:gd name="connsiteX14" fmla="*/ 6007 w 9998"/>
              <a:gd name="connsiteY14" fmla="*/ 8311 h 10000"/>
              <a:gd name="connsiteX15" fmla="*/ 6007 w 9998"/>
              <a:gd name="connsiteY15" fmla="*/ 1672 h 10000"/>
              <a:gd name="connsiteX16" fmla="*/ 5970 w 9998"/>
              <a:gd name="connsiteY16" fmla="*/ 953 h 10000"/>
              <a:gd name="connsiteX17" fmla="*/ 5881 w 9998"/>
              <a:gd name="connsiteY17" fmla="*/ 669 h 10000"/>
              <a:gd name="connsiteX18" fmla="*/ 5833 w 9998"/>
              <a:gd name="connsiteY18" fmla="*/ 736 h 10000"/>
              <a:gd name="connsiteX19" fmla="*/ 5793 w 9998"/>
              <a:gd name="connsiteY19" fmla="*/ 953 h 10000"/>
              <a:gd name="connsiteX20" fmla="*/ 5649 w 9998"/>
              <a:gd name="connsiteY20" fmla="*/ 2090 h 10000"/>
              <a:gd name="connsiteX21" fmla="*/ 5507 w 9998"/>
              <a:gd name="connsiteY21" fmla="*/ 3211 h 10000"/>
              <a:gd name="connsiteX22" fmla="*/ 5475 w 9998"/>
              <a:gd name="connsiteY22" fmla="*/ 3428 h 10000"/>
              <a:gd name="connsiteX23" fmla="*/ 5434 w 9998"/>
              <a:gd name="connsiteY23" fmla="*/ 3562 h 10000"/>
              <a:gd name="connsiteX24" fmla="*/ 5428 w 9998"/>
              <a:gd name="connsiteY24" fmla="*/ 3562 h 10000"/>
              <a:gd name="connsiteX25" fmla="*/ 2434 w 9998"/>
              <a:gd name="connsiteY25" fmla="*/ 3562 h 10000"/>
              <a:gd name="connsiteX26" fmla="*/ 2414 w 9998"/>
              <a:gd name="connsiteY26" fmla="*/ 3629 h 10000"/>
              <a:gd name="connsiteX27" fmla="*/ 2395 w 9998"/>
              <a:gd name="connsiteY27" fmla="*/ 3729 h 10000"/>
              <a:gd name="connsiteX28" fmla="*/ 1817 w 9998"/>
              <a:gd name="connsiteY28" fmla="*/ 8378 h 10000"/>
              <a:gd name="connsiteX29" fmla="*/ 1675 w 9998"/>
              <a:gd name="connsiteY29" fmla="*/ 9515 h 10000"/>
              <a:gd name="connsiteX30" fmla="*/ 1608 w 9998"/>
              <a:gd name="connsiteY30" fmla="*/ 9866 h 10000"/>
              <a:gd name="connsiteX31" fmla="*/ 1526 w 9998"/>
              <a:gd name="connsiteY31" fmla="*/ 10000 h 10000"/>
              <a:gd name="connsiteX32" fmla="*/ 1378 w 9998"/>
              <a:gd name="connsiteY32" fmla="*/ 9515 h 10000"/>
              <a:gd name="connsiteX33" fmla="*/ 1317 w 9998"/>
              <a:gd name="connsiteY33" fmla="*/ 8311 h 10000"/>
              <a:gd name="connsiteX34" fmla="*/ 1317 w 9998"/>
              <a:gd name="connsiteY34" fmla="*/ 1672 h 10000"/>
              <a:gd name="connsiteX35" fmla="*/ 1280 w 9998"/>
              <a:gd name="connsiteY35" fmla="*/ 953 h 10000"/>
              <a:gd name="connsiteX36" fmla="*/ 1190 w 9998"/>
              <a:gd name="connsiteY36" fmla="*/ 669 h 10000"/>
              <a:gd name="connsiteX37" fmla="*/ 1140 w 9998"/>
              <a:gd name="connsiteY37" fmla="*/ 736 h 10000"/>
              <a:gd name="connsiteX38" fmla="*/ 1101 w 9998"/>
              <a:gd name="connsiteY38" fmla="*/ 953 h 10000"/>
              <a:gd name="connsiteX39" fmla="*/ 957 w 9998"/>
              <a:gd name="connsiteY39" fmla="*/ 2090 h 10000"/>
              <a:gd name="connsiteX40" fmla="*/ 816 w 9998"/>
              <a:gd name="connsiteY40" fmla="*/ 3211 h 10000"/>
              <a:gd name="connsiteX41" fmla="*/ 782 w 9998"/>
              <a:gd name="connsiteY41" fmla="*/ 3428 h 10000"/>
              <a:gd name="connsiteX42" fmla="*/ 738 w 9998"/>
              <a:gd name="connsiteY42" fmla="*/ 3562 h 10000"/>
              <a:gd name="connsiteX43" fmla="*/ 734 w 9998"/>
              <a:gd name="connsiteY43" fmla="*/ 3562 h 10000"/>
              <a:gd name="connsiteX44" fmla="*/ 0 w 9998"/>
              <a:gd name="connsiteY44" fmla="*/ 3562 h 10000"/>
              <a:gd name="connsiteX45" fmla="*/ 0 w 9998"/>
              <a:gd name="connsiteY45" fmla="*/ 2893 h 10000"/>
              <a:gd name="connsiteX46" fmla="*/ 719 w 9998"/>
              <a:gd name="connsiteY46" fmla="*/ 2893 h 10000"/>
              <a:gd name="connsiteX47" fmla="*/ 740 w 9998"/>
              <a:gd name="connsiteY47" fmla="*/ 2843 h 10000"/>
              <a:gd name="connsiteX48" fmla="*/ 755 w 9998"/>
              <a:gd name="connsiteY48" fmla="*/ 2742 h 10000"/>
              <a:gd name="connsiteX49" fmla="*/ 897 w 9998"/>
              <a:gd name="connsiteY49" fmla="*/ 1605 h 10000"/>
              <a:gd name="connsiteX50" fmla="*/ 1040 w 9998"/>
              <a:gd name="connsiteY50" fmla="*/ 484 h 10000"/>
              <a:gd name="connsiteX51" fmla="*/ 1106 w 9998"/>
              <a:gd name="connsiteY51" fmla="*/ 134 h 10000"/>
              <a:gd name="connsiteX52" fmla="*/ 1190 w 9998"/>
              <a:gd name="connsiteY52" fmla="*/ 0 h 10000"/>
              <a:gd name="connsiteX53" fmla="*/ 1338 w 9998"/>
              <a:gd name="connsiteY53" fmla="*/ 484 h 10000"/>
              <a:gd name="connsiteX54" fmla="*/ 1398 w 9998"/>
              <a:gd name="connsiteY54" fmla="*/ 1672 h 10000"/>
              <a:gd name="connsiteX55" fmla="*/ 1398 w 9998"/>
              <a:gd name="connsiteY55" fmla="*/ 8311 h 10000"/>
              <a:gd name="connsiteX56" fmla="*/ 1436 w 9998"/>
              <a:gd name="connsiteY56" fmla="*/ 9030 h 10000"/>
              <a:gd name="connsiteX57" fmla="*/ 1526 w 9998"/>
              <a:gd name="connsiteY57" fmla="*/ 9331 h 10000"/>
              <a:gd name="connsiteX58" fmla="*/ 1573 w 9998"/>
              <a:gd name="connsiteY58" fmla="*/ 9247 h 10000"/>
              <a:gd name="connsiteX59" fmla="*/ 1613 w 9998"/>
              <a:gd name="connsiteY59" fmla="*/ 9030 h 10000"/>
              <a:gd name="connsiteX60" fmla="*/ 1754 w 9998"/>
              <a:gd name="connsiteY60" fmla="*/ 7910 h 10000"/>
              <a:gd name="connsiteX61" fmla="*/ 2339 w 9998"/>
              <a:gd name="connsiteY61" fmla="*/ 3261 h 10000"/>
              <a:gd name="connsiteX62" fmla="*/ 2372 w 9998"/>
              <a:gd name="connsiteY62" fmla="*/ 3043 h 10000"/>
              <a:gd name="connsiteX63" fmla="*/ 2415 w 9998"/>
              <a:gd name="connsiteY63" fmla="*/ 2910 h 10000"/>
              <a:gd name="connsiteX64" fmla="*/ 2419 w 9998"/>
              <a:gd name="connsiteY64" fmla="*/ 2893 h 10000"/>
              <a:gd name="connsiteX65" fmla="*/ 5417 w 9998"/>
              <a:gd name="connsiteY65" fmla="*/ 2893 h 10000"/>
              <a:gd name="connsiteX66" fmla="*/ 5435 w 9998"/>
              <a:gd name="connsiteY66" fmla="*/ 2843 h 10000"/>
              <a:gd name="connsiteX67" fmla="*/ 5449 w 9998"/>
              <a:gd name="connsiteY67" fmla="*/ 2742 h 10000"/>
              <a:gd name="connsiteX68" fmla="*/ 5591 w 9998"/>
              <a:gd name="connsiteY68" fmla="*/ 1605 h 10000"/>
              <a:gd name="connsiteX69" fmla="*/ 5732 w 9998"/>
              <a:gd name="connsiteY69" fmla="*/ 484 h 10000"/>
              <a:gd name="connsiteX70" fmla="*/ 5801 w 9998"/>
              <a:gd name="connsiteY70" fmla="*/ 134 h 10000"/>
              <a:gd name="connsiteX71" fmla="*/ 5881 w 9998"/>
              <a:gd name="connsiteY71" fmla="*/ 0 h 10000"/>
              <a:gd name="connsiteX72" fmla="*/ 6030 w 9998"/>
              <a:gd name="connsiteY72" fmla="*/ 484 h 10000"/>
              <a:gd name="connsiteX73" fmla="*/ 6088 w 9998"/>
              <a:gd name="connsiteY73" fmla="*/ 1672 h 10000"/>
              <a:gd name="connsiteX74" fmla="*/ 6088 w 9998"/>
              <a:gd name="connsiteY74" fmla="*/ 8311 h 10000"/>
              <a:gd name="connsiteX75" fmla="*/ 6125 w 9998"/>
              <a:gd name="connsiteY75" fmla="*/ 9030 h 10000"/>
              <a:gd name="connsiteX76" fmla="*/ 6216 w 9998"/>
              <a:gd name="connsiteY76" fmla="*/ 9331 h 10000"/>
              <a:gd name="connsiteX77" fmla="*/ 6264 w 9998"/>
              <a:gd name="connsiteY77" fmla="*/ 9247 h 10000"/>
              <a:gd name="connsiteX78" fmla="*/ 6306 w 9998"/>
              <a:gd name="connsiteY78" fmla="*/ 9030 h 10000"/>
              <a:gd name="connsiteX79" fmla="*/ 6450 w 9998"/>
              <a:gd name="connsiteY79" fmla="*/ 7910 h 10000"/>
              <a:gd name="connsiteX80" fmla="*/ 7030 w 9998"/>
              <a:gd name="connsiteY80" fmla="*/ 3261 h 10000"/>
              <a:gd name="connsiteX81" fmla="*/ 7066 w 9998"/>
              <a:gd name="connsiteY81" fmla="*/ 3043 h 10000"/>
              <a:gd name="connsiteX82" fmla="*/ 7106 w 9998"/>
              <a:gd name="connsiteY82" fmla="*/ 2910 h 10000"/>
              <a:gd name="connsiteX83" fmla="*/ 7113 w 9998"/>
              <a:gd name="connsiteY83" fmla="*/ 2893 h 10000"/>
              <a:gd name="connsiteX84" fmla="*/ 9766 w 9998"/>
              <a:gd name="connsiteY84" fmla="*/ 2893 h 10000"/>
              <a:gd name="connsiteX85" fmla="*/ 9784 w 9998"/>
              <a:gd name="connsiteY85" fmla="*/ 2843 h 10000"/>
              <a:gd name="connsiteX86" fmla="*/ 9801 w 9998"/>
              <a:gd name="connsiteY86" fmla="*/ 2742 h 10000"/>
              <a:gd name="connsiteX0" fmla="*/ 9803 w 9860"/>
              <a:gd name="connsiteY0" fmla="*/ 2742 h 10000"/>
              <a:gd name="connsiteX1" fmla="*/ 9860 w 9860"/>
              <a:gd name="connsiteY1" fmla="*/ 3211 h 10000"/>
              <a:gd name="connsiteX2" fmla="*/ 9824 w 9860"/>
              <a:gd name="connsiteY2" fmla="*/ 3428 h 10000"/>
              <a:gd name="connsiteX3" fmla="*/ 9784 w 9860"/>
              <a:gd name="connsiteY3" fmla="*/ 3562 h 10000"/>
              <a:gd name="connsiteX4" fmla="*/ 9776 w 9860"/>
              <a:gd name="connsiteY4" fmla="*/ 3562 h 10000"/>
              <a:gd name="connsiteX5" fmla="*/ 7123 w 9860"/>
              <a:gd name="connsiteY5" fmla="*/ 3562 h 10000"/>
              <a:gd name="connsiteX6" fmla="*/ 7106 w 9860"/>
              <a:gd name="connsiteY6" fmla="*/ 3629 h 10000"/>
              <a:gd name="connsiteX7" fmla="*/ 7088 w 9860"/>
              <a:gd name="connsiteY7" fmla="*/ 3729 h 10000"/>
              <a:gd name="connsiteX8" fmla="*/ 6507 w 9860"/>
              <a:gd name="connsiteY8" fmla="*/ 8378 h 10000"/>
              <a:gd name="connsiteX9" fmla="*/ 6364 w 9860"/>
              <a:gd name="connsiteY9" fmla="*/ 9515 h 10000"/>
              <a:gd name="connsiteX10" fmla="*/ 6297 w 9860"/>
              <a:gd name="connsiteY10" fmla="*/ 9866 h 10000"/>
              <a:gd name="connsiteX11" fmla="*/ 6217 w 9860"/>
              <a:gd name="connsiteY11" fmla="*/ 10000 h 10000"/>
              <a:gd name="connsiteX12" fmla="*/ 6070 w 9860"/>
              <a:gd name="connsiteY12" fmla="*/ 9515 h 10000"/>
              <a:gd name="connsiteX13" fmla="*/ 6008 w 9860"/>
              <a:gd name="connsiteY13" fmla="*/ 8311 h 10000"/>
              <a:gd name="connsiteX14" fmla="*/ 6008 w 9860"/>
              <a:gd name="connsiteY14" fmla="*/ 1672 h 10000"/>
              <a:gd name="connsiteX15" fmla="*/ 5971 w 9860"/>
              <a:gd name="connsiteY15" fmla="*/ 953 h 10000"/>
              <a:gd name="connsiteX16" fmla="*/ 5882 w 9860"/>
              <a:gd name="connsiteY16" fmla="*/ 669 h 10000"/>
              <a:gd name="connsiteX17" fmla="*/ 5834 w 9860"/>
              <a:gd name="connsiteY17" fmla="*/ 736 h 10000"/>
              <a:gd name="connsiteX18" fmla="*/ 5794 w 9860"/>
              <a:gd name="connsiteY18" fmla="*/ 953 h 10000"/>
              <a:gd name="connsiteX19" fmla="*/ 5650 w 9860"/>
              <a:gd name="connsiteY19" fmla="*/ 2090 h 10000"/>
              <a:gd name="connsiteX20" fmla="*/ 5508 w 9860"/>
              <a:gd name="connsiteY20" fmla="*/ 3211 h 10000"/>
              <a:gd name="connsiteX21" fmla="*/ 5476 w 9860"/>
              <a:gd name="connsiteY21" fmla="*/ 3428 h 10000"/>
              <a:gd name="connsiteX22" fmla="*/ 5435 w 9860"/>
              <a:gd name="connsiteY22" fmla="*/ 3562 h 10000"/>
              <a:gd name="connsiteX23" fmla="*/ 5429 w 9860"/>
              <a:gd name="connsiteY23" fmla="*/ 3562 h 10000"/>
              <a:gd name="connsiteX24" fmla="*/ 2434 w 9860"/>
              <a:gd name="connsiteY24" fmla="*/ 3562 h 10000"/>
              <a:gd name="connsiteX25" fmla="*/ 2414 w 9860"/>
              <a:gd name="connsiteY25" fmla="*/ 3629 h 10000"/>
              <a:gd name="connsiteX26" fmla="*/ 2395 w 9860"/>
              <a:gd name="connsiteY26" fmla="*/ 3729 h 10000"/>
              <a:gd name="connsiteX27" fmla="*/ 1817 w 9860"/>
              <a:gd name="connsiteY27" fmla="*/ 8378 h 10000"/>
              <a:gd name="connsiteX28" fmla="*/ 1675 w 9860"/>
              <a:gd name="connsiteY28" fmla="*/ 9515 h 10000"/>
              <a:gd name="connsiteX29" fmla="*/ 1608 w 9860"/>
              <a:gd name="connsiteY29" fmla="*/ 9866 h 10000"/>
              <a:gd name="connsiteX30" fmla="*/ 1526 w 9860"/>
              <a:gd name="connsiteY30" fmla="*/ 10000 h 10000"/>
              <a:gd name="connsiteX31" fmla="*/ 1378 w 9860"/>
              <a:gd name="connsiteY31" fmla="*/ 9515 h 10000"/>
              <a:gd name="connsiteX32" fmla="*/ 1317 w 9860"/>
              <a:gd name="connsiteY32" fmla="*/ 8311 h 10000"/>
              <a:gd name="connsiteX33" fmla="*/ 1317 w 9860"/>
              <a:gd name="connsiteY33" fmla="*/ 1672 h 10000"/>
              <a:gd name="connsiteX34" fmla="*/ 1280 w 9860"/>
              <a:gd name="connsiteY34" fmla="*/ 953 h 10000"/>
              <a:gd name="connsiteX35" fmla="*/ 1190 w 9860"/>
              <a:gd name="connsiteY35" fmla="*/ 669 h 10000"/>
              <a:gd name="connsiteX36" fmla="*/ 1140 w 9860"/>
              <a:gd name="connsiteY36" fmla="*/ 736 h 10000"/>
              <a:gd name="connsiteX37" fmla="*/ 1101 w 9860"/>
              <a:gd name="connsiteY37" fmla="*/ 953 h 10000"/>
              <a:gd name="connsiteX38" fmla="*/ 957 w 9860"/>
              <a:gd name="connsiteY38" fmla="*/ 2090 h 10000"/>
              <a:gd name="connsiteX39" fmla="*/ 816 w 9860"/>
              <a:gd name="connsiteY39" fmla="*/ 3211 h 10000"/>
              <a:gd name="connsiteX40" fmla="*/ 782 w 9860"/>
              <a:gd name="connsiteY40" fmla="*/ 3428 h 10000"/>
              <a:gd name="connsiteX41" fmla="*/ 738 w 9860"/>
              <a:gd name="connsiteY41" fmla="*/ 3562 h 10000"/>
              <a:gd name="connsiteX42" fmla="*/ 734 w 9860"/>
              <a:gd name="connsiteY42" fmla="*/ 3562 h 10000"/>
              <a:gd name="connsiteX43" fmla="*/ 0 w 9860"/>
              <a:gd name="connsiteY43" fmla="*/ 3562 h 10000"/>
              <a:gd name="connsiteX44" fmla="*/ 0 w 9860"/>
              <a:gd name="connsiteY44" fmla="*/ 2893 h 10000"/>
              <a:gd name="connsiteX45" fmla="*/ 719 w 9860"/>
              <a:gd name="connsiteY45" fmla="*/ 2893 h 10000"/>
              <a:gd name="connsiteX46" fmla="*/ 740 w 9860"/>
              <a:gd name="connsiteY46" fmla="*/ 2843 h 10000"/>
              <a:gd name="connsiteX47" fmla="*/ 755 w 9860"/>
              <a:gd name="connsiteY47" fmla="*/ 2742 h 10000"/>
              <a:gd name="connsiteX48" fmla="*/ 897 w 9860"/>
              <a:gd name="connsiteY48" fmla="*/ 1605 h 10000"/>
              <a:gd name="connsiteX49" fmla="*/ 1040 w 9860"/>
              <a:gd name="connsiteY49" fmla="*/ 484 h 10000"/>
              <a:gd name="connsiteX50" fmla="*/ 1106 w 9860"/>
              <a:gd name="connsiteY50" fmla="*/ 134 h 10000"/>
              <a:gd name="connsiteX51" fmla="*/ 1190 w 9860"/>
              <a:gd name="connsiteY51" fmla="*/ 0 h 10000"/>
              <a:gd name="connsiteX52" fmla="*/ 1338 w 9860"/>
              <a:gd name="connsiteY52" fmla="*/ 484 h 10000"/>
              <a:gd name="connsiteX53" fmla="*/ 1398 w 9860"/>
              <a:gd name="connsiteY53" fmla="*/ 1672 h 10000"/>
              <a:gd name="connsiteX54" fmla="*/ 1398 w 9860"/>
              <a:gd name="connsiteY54" fmla="*/ 8311 h 10000"/>
              <a:gd name="connsiteX55" fmla="*/ 1436 w 9860"/>
              <a:gd name="connsiteY55" fmla="*/ 9030 h 10000"/>
              <a:gd name="connsiteX56" fmla="*/ 1526 w 9860"/>
              <a:gd name="connsiteY56" fmla="*/ 9331 h 10000"/>
              <a:gd name="connsiteX57" fmla="*/ 1573 w 9860"/>
              <a:gd name="connsiteY57" fmla="*/ 9247 h 10000"/>
              <a:gd name="connsiteX58" fmla="*/ 1613 w 9860"/>
              <a:gd name="connsiteY58" fmla="*/ 9030 h 10000"/>
              <a:gd name="connsiteX59" fmla="*/ 1754 w 9860"/>
              <a:gd name="connsiteY59" fmla="*/ 7910 h 10000"/>
              <a:gd name="connsiteX60" fmla="*/ 2339 w 9860"/>
              <a:gd name="connsiteY60" fmla="*/ 3261 h 10000"/>
              <a:gd name="connsiteX61" fmla="*/ 2372 w 9860"/>
              <a:gd name="connsiteY61" fmla="*/ 3043 h 10000"/>
              <a:gd name="connsiteX62" fmla="*/ 2415 w 9860"/>
              <a:gd name="connsiteY62" fmla="*/ 2910 h 10000"/>
              <a:gd name="connsiteX63" fmla="*/ 2419 w 9860"/>
              <a:gd name="connsiteY63" fmla="*/ 2893 h 10000"/>
              <a:gd name="connsiteX64" fmla="*/ 5418 w 9860"/>
              <a:gd name="connsiteY64" fmla="*/ 2893 h 10000"/>
              <a:gd name="connsiteX65" fmla="*/ 5436 w 9860"/>
              <a:gd name="connsiteY65" fmla="*/ 2843 h 10000"/>
              <a:gd name="connsiteX66" fmla="*/ 5450 w 9860"/>
              <a:gd name="connsiteY66" fmla="*/ 2742 h 10000"/>
              <a:gd name="connsiteX67" fmla="*/ 5592 w 9860"/>
              <a:gd name="connsiteY67" fmla="*/ 1605 h 10000"/>
              <a:gd name="connsiteX68" fmla="*/ 5733 w 9860"/>
              <a:gd name="connsiteY68" fmla="*/ 484 h 10000"/>
              <a:gd name="connsiteX69" fmla="*/ 5802 w 9860"/>
              <a:gd name="connsiteY69" fmla="*/ 134 h 10000"/>
              <a:gd name="connsiteX70" fmla="*/ 5882 w 9860"/>
              <a:gd name="connsiteY70" fmla="*/ 0 h 10000"/>
              <a:gd name="connsiteX71" fmla="*/ 6031 w 9860"/>
              <a:gd name="connsiteY71" fmla="*/ 484 h 10000"/>
              <a:gd name="connsiteX72" fmla="*/ 6089 w 9860"/>
              <a:gd name="connsiteY72" fmla="*/ 1672 h 10000"/>
              <a:gd name="connsiteX73" fmla="*/ 6089 w 9860"/>
              <a:gd name="connsiteY73" fmla="*/ 8311 h 10000"/>
              <a:gd name="connsiteX74" fmla="*/ 6126 w 9860"/>
              <a:gd name="connsiteY74" fmla="*/ 9030 h 10000"/>
              <a:gd name="connsiteX75" fmla="*/ 6217 w 9860"/>
              <a:gd name="connsiteY75" fmla="*/ 9331 h 10000"/>
              <a:gd name="connsiteX76" fmla="*/ 6265 w 9860"/>
              <a:gd name="connsiteY76" fmla="*/ 9247 h 10000"/>
              <a:gd name="connsiteX77" fmla="*/ 6307 w 9860"/>
              <a:gd name="connsiteY77" fmla="*/ 9030 h 10000"/>
              <a:gd name="connsiteX78" fmla="*/ 6451 w 9860"/>
              <a:gd name="connsiteY78" fmla="*/ 7910 h 10000"/>
              <a:gd name="connsiteX79" fmla="*/ 7031 w 9860"/>
              <a:gd name="connsiteY79" fmla="*/ 3261 h 10000"/>
              <a:gd name="connsiteX80" fmla="*/ 7067 w 9860"/>
              <a:gd name="connsiteY80" fmla="*/ 3043 h 10000"/>
              <a:gd name="connsiteX81" fmla="*/ 7107 w 9860"/>
              <a:gd name="connsiteY81" fmla="*/ 2910 h 10000"/>
              <a:gd name="connsiteX82" fmla="*/ 7114 w 9860"/>
              <a:gd name="connsiteY82" fmla="*/ 2893 h 10000"/>
              <a:gd name="connsiteX83" fmla="*/ 9768 w 9860"/>
              <a:gd name="connsiteY83" fmla="*/ 2893 h 10000"/>
              <a:gd name="connsiteX84" fmla="*/ 9786 w 9860"/>
              <a:gd name="connsiteY84" fmla="*/ 2843 h 10000"/>
              <a:gd name="connsiteX85" fmla="*/ 9803 w 9860"/>
              <a:gd name="connsiteY85" fmla="*/ 2742 h 10000"/>
              <a:gd name="connsiteX0" fmla="*/ 9942 w 9963"/>
              <a:gd name="connsiteY0" fmla="*/ 2742 h 10000"/>
              <a:gd name="connsiteX1" fmla="*/ 9963 w 9963"/>
              <a:gd name="connsiteY1" fmla="*/ 3428 h 10000"/>
              <a:gd name="connsiteX2" fmla="*/ 9923 w 9963"/>
              <a:gd name="connsiteY2" fmla="*/ 3562 h 10000"/>
              <a:gd name="connsiteX3" fmla="*/ 9915 w 9963"/>
              <a:gd name="connsiteY3" fmla="*/ 3562 h 10000"/>
              <a:gd name="connsiteX4" fmla="*/ 7224 w 9963"/>
              <a:gd name="connsiteY4" fmla="*/ 3562 h 10000"/>
              <a:gd name="connsiteX5" fmla="*/ 7207 w 9963"/>
              <a:gd name="connsiteY5" fmla="*/ 3629 h 10000"/>
              <a:gd name="connsiteX6" fmla="*/ 7189 w 9963"/>
              <a:gd name="connsiteY6" fmla="*/ 3729 h 10000"/>
              <a:gd name="connsiteX7" fmla="*/ 6599 w 9963"/>
              <a:gd name="connsiteY7" fmla="*/ 8378 h 10000"/>
              <a:gd name="connsiteX8" fmla="*/ 6454 w 9963"/>
              <a:gd name="connsiteY8" fmla="*/ 9515 h 10000"/>
              <a:gd name="connsiteX9" fmla="*/ 6386 w 9963"/>
              <a:gd name="connsiteY9" fmla="*/ 9866 h 10000"/>
              <a:gd name="connsiteX10" fmla="*/ 6305 w 9963"/>
              <a:gd name="connsiteY10" fmla="*/ 10000 h 10000"/>
              <a:gd name="connsiteX11" fmla="*/ 6156 w 9963"/>
              <a:gd name="connsiteY11" fmla="*/ 9515 h 10000"/>
              <a:gd name="connsiteX12" fmla="*/ 6093 w 9963"/>
              <a:gd name="connsiteY12" fmla="*/ 8311 h 10000"/>
              <a:gd name="connsiteX13" fmla="*/ 6093 w 9963"/>
              <a:gd name="connsiteY13" fmla="*/ 1672 h 10000"/>
              <a:gd name="connsiteX14" fmla="*/ 6056 w 9963"/>
              <a:gd name="connsiteY14" fmla="*/ 953 h 10000"/>
              <a:gd name="connsiteX15" fmla="*/ 5966 w 9963"/>
              <a:gd name="connsiteY15" fmla="*/ 669 h 10000"/>
              <a:gd name="connsiteX16" fmla="*/ 5917 w 9963"/>
              <a:gd name="connsiteY16" fmla="*/ 736 h 10000"/>
              <a:gd name="connsiteX17" fmla="*/ 5876 w 9963"/>
              <a:gd name="connsiteY17" fmla="*/ 953 h 10000"/>
              <a:gd name="connsiteX18" fmla="*/ 5730 w 9963"/>
              <a:gd name="connsiteY18" fmla="*/ 2090 h 10000"/>
              <a:gd name="connsiteX19" fmla="*/ 5586 w 9963"/>
              <a:gd name="connsiteY19" fmla="*/ 3211 h 10000"/>
              <a:gd name="connsiteX20" fmla="*/ 5554 w 9963"/>
              <a:gd name="connsiteY20" fmla="*/ 3428 h 10000"/>
              <a:gd name="connsiteX21" fmla="*/ 5512 w 9963"/>
              <a:gd name="connsiteY21" fmla="*/ 3562 h 10000"/>
              <a:gd name="connsiteX22" fmla="*/ 5506 w 9963"/>
              <a:gd name="connsiteY22" fmla="*/ 3562 h 10000"/>
              <a:gd name="connsiteX23" fmla="*/ 2469 w 9963"/>
              <a:gd name="connsiteY23" fmla="*/ 3562 h 10000"/>
              <a:gd name="connsiteX24" fmla="*/ 2448 w 9963"/>
              <a:gd name="connsiteY24" fmla="*/ 3629 h 10000"/>
              <a:gd name="connsiteX25" fmla="*/ 2429 w 9963"/>
              <a:gd name="connsiteY25" fmla="*/ 3729 h 10000"/>
              <a:gd name="connsiteX26" fmla="*/ 1843 w 9963"/>
              <a:gd name="connsiteY26" fmla="*/ 8378 h 10000"/>
              <a:gd name="connsiteX27" fmla="*/ 1699 w 9963"/>
              <a:gd name="connsiteY27" fmla="*/ 9515 h 10000"/>
              <a:gd name="connsiteX28" fmla="*/ 1631 w 9963"/>
              <a:gd name="connsiteY28" fmla="*/ 9866 h 10000"/>
              <a:gd name="connsiteX29" fmla="*/ 1548 w 9963"/>
              <a:gd name="connsiteY29" fmla="*/ 10000 h 10000"/>
              <a:gd name="connsiteX30" fmla="*/ 1398 w 9963"/>
              <a:gd name="connsiteY30" fmla="*/ 9515 h 10000"/>
              <a:gd name="connsiteX31" fmla="*/ 1336 w 9963"/>
              <a:gd name="connsiteY31" fmla="*/ 8311 h 10000"/>
              <a:gd name="connsiteX32" fmla="*/ 1336 w 9963"/>
              <a:gd name="connsiteY32" fmla="*/ 1672 h 10000"/>
              <a:gd name="connsiteX33" fmla="*/ 1298 w 9963"/>
              <a:gd name="connsiteY33" fmla="*/ 953 h 10000"/>
              <a:gd name="connsiteX34" fmla="*/ 1207 w 9963"/>
              <a:gd name="connsiteY34" fmla="*/ 669 h 10000"/>
              <a:gd name="connsiteX35" fmla="*/ 1156 w 9963"/>
              <a:gd name="connsiteY35" fmla="*/ 736 h 10000"/>
              <a:gd name="connsiteX36" fmla="*/ 1117 w 9963"/>
              <a:gd name="connsiteY36" fmla="*/ 953 h 10000"/>
              <a:gd name="connsiteX37" fmla="*/ 971 w 9963"/>
              <a:gd name="connsiteY37" fmla="*/ 2090 h 10000"/>
              <a:gd name="connsiteX38" fmla="*/ 828 w 9963"/>
              <a:gd name="connsiteY38" fmla="*/ 3211 h 10000"/>
              <a:gd name="connsiteX39" fmla="*/ 793 w 9963"/>
              <a:gd name="connsiteY39" fmla="*/ 3428 h 10000"/>
              <a:gd name="connsiteX40" fmla="*/ 748 w 9963"/>
              <a:gd name="connsiteY40" fmla="*/ 3562 h 10000"/>
              <a:gd name="connsiteX41" fmla="*/ 744 w 9963"/>
              <a:gd name="connsiteY41" fmla="*/ 3562 h 10000"/>
              <a:gd name="connsiteX42" fmla="*/ 0 w 9963"/>
              <a:gd name="connsiteY42" fmla="*/ 3562 h 10000"/>
              <a:gd name="connsiteX43" fmla="*/ 0 w 9963"/>
              <a:gd name="connsiteY43" fmla="*/ 2893 h 10000"/>
              <a:gd name="connsiteX44" fmla="*/ 729 w 9963"/>
              <a:gd name="connsiteY44" fmla="*/ 2893 h 10000"/>
              <a:gd name="connsiteX45" fmla="*/ 751 w 9963"/>
              <a:gd name="connsiteY45" fmla="*/ 2843 h 10000"/>
              <a:gd name="connsiteX46" fmla="*/ 766 w 9963"/>
              <a:gd name="connsiteY46" fmla="*/ 2742 h 10000"/>
              <a:gd name="connsiteX47" fmla="*/ 910 w 9963"/>
              <a:gd name="connsiteY47" fmla="*/ 1605 h 10000"/>
              <a:gd name="connsiteX48" fmla="*/ 1055 w 9963"/>
              <a:gd name="connsiteY48" fmla="*/ 484 h 10000"/>
              <a:gd name="connsiteX49" fmla="*/ 1122 w 9963"/>
              <a:gd name="connsiteY49" fmla="*/ 134 h 10000"/>
              <a:gd name="connsiteX50" fmla="*/ 1207 w 9963"/>
              <a:gd name="connsiteY50" fmla="*/ 0 h 10000"/>
              <a:gd name="connsiteX51" fmla="*/ 1357 w 9963"/>
              <a:gd name="connsiteY51" fmla="*/ 484 h 10000"/>
              <a:gd name="connsiteX52" fmla="*/ 1418 w 9963"/>
              <a:gd name="connsiteY52" fmla="*/ 1672 h 10000"/>
              <a:gd name="connsiteX53" fmla="*/ 1418 w 9963"/>
              <a:gd name="connsiteY53" fmla="*/ 8311 h 10000"/>
              <a:gd name="connsiteX54" fmla="*/ 1456 w 9963"/>
              <a:gd name="connsiteY54" fmla="*/ 9030 h 10000"/>
              <a:gd name="connsiteX55" fmla="*/ 1548 w 9963"/>
              <a:gd name="connsiteY55" fmla="*/ 9331 h 10000"/>
              <a:gd name="connsiteX56" fmla="*/ 1595 w 9963"/>
              <a:gd name="connsiteY56" fmla="*/ 9247 h 10000"/>
              <a:gd name="connsiteX57" fmla="*/ 1636 w 9963"/>
              <a:gd name="connsiteY57" fmla="*/ 9030 h 10000"/>
              <a:gd name="connsiteX58" fmla="*/ 1779 w 9963"/>
              <a:gd name="connsiteY58" fmla="*/ 7910 h 10000"/>
              <a:gd name="connsiteX59" fmla="*/ 2372 w 9963"/>
              <a:gd name="connsiteY59" fmla="*/ 3261 h 10000"/>
              <a:gd name="connsiteX60" fmla="*/ 2406 w 9963"/>
              <a:gd name="connsiteY60" fmla="*/ 3043 h 10000"/>
              <a:gd name="connsiteX61" fmla="*/ 2449 w 9963"/>
              <a:gd name="connsiteY61" fmla="*/ 2910 h 10000"/>
              <a:gd name="connsiteX62" fmla="*/ 2453 w 9963"/>
              <a:gd name="connsiteY62" fmla="*/ 2893 h 10000"/>
              <a:gd name="connsiteX63" fmla="*/ 5495 w 9963"/>
              <a:gd name="connsiteY63" fmla="*/ 2893 h 10000"/>
              <a:gd name="connsiteX64" fmla="*/ 5513 w 9963"/>
              <a:gd name="connsiteY64" fmla="*/ 2843 h 10000"/>
              <a:gd name="connsiteX65" fmla="*/ 5527 w 9963"/>
              <a:gd name="connsiteY65" fmla="*/ 2742 h 10000"/>
              <a:gd name="connsiteX66" fmla="*/ 5671 w 9963"/>
              <a:gd name="connsiteY66" fmla="*/ 1605 h 10000"/>
              <a:gd name="connsiteX67" fmla="*/ 5814 w 9963"/>
              <a:gd name="connsiteY67" fmla="*/ 484 h 10000"/>
              <a:gd name="connsiteX68" fmla="*/ 5884 w 9963"/>
              <a:gd name="connsiteY68" fmla="*/ 134 h 10000"/>
              <a:gd name="connsiteX69" fmla="*/ 5966 w 9963"/>
              <a:gd name="connsiteY69" fmla="*/ 0 h 10000"/>
              <a:gd name="connsiteX70" fmla="*/ 6117 w 9963"/>
              <a:gd name="connsiteY70" fmla="*/ 484 h 10000"/>
              <a:gd name="connsiteX71" fmla="*/ 6175 w 9963"/>
              <a:gd name="connsiteY71" fmla="*/ 1672 h 10000"/>
              <a:gd name="connsiteX72" fmla="*/ 6175 w 9963"/>
              <a:gd name="connsiteY72" fmla="*/ 8311 h 10000"/>
              <a:gd name="connsiteX73" fmla="*/ 6213 w 9963"/>
              <a:gd name="connsiteY73" fmla="*/ 9030 h 10000"/>
              <a:gd name="connsiteX74" fmla="*/ 6305 w 9963"/>
              <a:gd name="connsiteY74" fmla="*/ 9331 h 10000"/>
              <a:gd name="connsiteX75" fmla="*/ 6354 w 9963"/>
              <a:gd name="connsiteY75" fmla="*/ 9247 h 10000"/>
              <a:gd name="connsiteX76" fmla="*/ 6397 w 9963"/>
              <a:gd name="connsiteY76" fmla="*/ 9030 h 10000"/>
              <a:gd name="connsiteX77" fmla="*/ 6543 w 9963"/>
              <a:gd name="connsiteY77" fmla="*/ 7910 h 10000"/>
              <a:gd name="connsiteX78" fmla="*/ 7131 w 9963"/>
              <a:gd name="connsiteY78" fmla="*/ 3261 h 10000"/>
              <a:gd name="connsiteX79" fmla="*/ 7167 w 9963"/>
              <a:gd name="connsiteY79" fmla="*/ 3043 h 10000"/>
              <a:gd name="connsiteX80" fmla="*/ 7208 w 9963"/>
              <a:gd name="connsiteY80" fmla="*/ 2910 h 10000"/>
              <a:gd name="connsiteX81" fmla="*/ 7215 w 9963"/>
              <a:gd name="connsiteY81" fmla="*/ 2893 h 10000"/>
              <a:gd name="connsiteX82" fmla="*/ 9907 w 9963"/>
              <a:gd name="connsiteY82" fmla="*/ 2893 h 10000"/>
              <a:gd name="connsiteX83" fmla="*/ 9925 w 9963"/>
              <a:gd name="connsiteY83" fmla="*/ 2843 h 10000"/>
              <a:gd name="connsiteX84" fmla="*/ 9942 w 9963"/>
              <a:gd name="connsiteY84" fmla="*/ 2742 h 10000"/>
              <a:gd name="connsiteX0" fmla="*/ 9979 w 9979"/>
              <a:gd name="connsiteY0" fmla="*/ 2742 h 10000"/>
              <a:gd name="connsiteX1" fmla="*/ 9960 w 9979"/>
              <a:gd name="connsiteY1" fmla="*/ 3562 h 10000"/>
              <a:gd name="connsiteX2" fmla="*/ 9952 w 9979"/>
              <a:gd name="connsiteY2" fmla="*/ 3562 h 10000"/>
              <a:gd name="connsiteX3" fmla="*/ 7251 w 9979"/>
              <a:gd name="connsiteY3" fmla="*/ 3562 h 10000"/>
              <a:gd name="connsiteX4" fmla="*/ 7234 w 9979"/>
              <a:gd name="connsiteY4" fmla="*/ 3629 h 10000"/>
              <a:gd name="connsiteX5" fmla="*/ 7216 w 9979"/>
              <a:gd name="connsiteY5" fmla="*/ 3729 h 10000"/>
              <a:gd name="connsiteX6" fmla="*/ 6624 w 9979"/>
              <a:gd name="connsiteY6" fmla="*/ 8378 h 10000"/>
              <a:gd name="connsiteX7" fmla="*/ 6478 w 9979"/>
              <a:gd name="connsiteY7" fmla="*/ 9515 h 10000"/>
              <a:gd name="connsiteX8" fmla="*/ 6410 w 9979"/>
              <a:gd name="connsiteY8" fmla="*/ 9866 h 10000"/>
              <a:gd name="connsiteX9" fmla="*/ 6328 w 9979"/>
              <a:gd name="connsiteY9" fmla="*/ 10000 h 10000"/>
              <a:gd name="connsiteX10" fmla="*/ 6179 w 9979"/>
              <a:gd name="connsiteY10" fmla="*/ 9515 h 10000"/>
              <a:gd name="connsiteX11" fmla="*/ 6116 w 9979"/>
              <a:gd name="connsiteY11" fmla="*/ 8311 h 10000"/>
              <a:gd name="connsiteX12" fmla="*/ 6116 w 9979"/>
              <a:gd name="connsiteY12" fmla="*/ 1672 h 10000"/>
              <a:gd name="connsiteX13" fmla="*/ 6078 w 9979"/>
              <a:gd name="connsiteY13" fmla="*/ 953 h 10000"/>
              <a:gd name="connsiteX14" fmla="*/ 5988 w 9979"/>
              <a:gd name="connsiteY14" fmla="*/ 669 h 10000"/>
              <a:gd name="connsiteX15" fmla="*/ 5939 w 9979"/>
              <a:gd name="connsiteY15" fmla="*/ 736 h 10000"/>
              <a:gd name="connsiteX16" fmla="*/ 5898 w 9979"/>
              <a:gd name="connsiteY16" fmla="*/ 953 h 10000"/>
              <a:gd name="connsiteX17" fmla="*/ 5751 w 9979"/>
              <a:gd name="connsiteY17" fmla="*/ 2090 h 10000"/>
              <a:gd name="connsiteX18" fmla="*/ 5607 w 9979"/>
              <a:gd name="connsiteY18" fmla="*/ 3211 h 10000"/>
              <a:gd name="connsiteX19" fmla="*/ 5575 w 9979"/>
              <a:gd name="connsiteY19" fmla="*/ 3428 h 10000"/>
              <a:gd name="connsiteX20" fmla="*/ 5532 w 9979"/>
              <a:gd name="connsiteY20" fmla="*/ 3562 h 10000"/>
              <a:gd name="connsiteX21" fmla="*/ 5526 w 9979"/>
              <a:gd name="connsiteY21" fmla="*/ 3562 h 10000"/>
              <a:gd name="connsiteX22" fmla="*/ 2478 w 9979"/>
              <a:gd name="connsiteY22" fmla="*/ 3562 h 10000"/>
              <a:gd name="connsiteX23" fmla="*/ 2457 w 9979"/>
              <a:gd name="connsiteY23" fmla="*/ 3629 h 10000"/>
              <a:gd name="connsiteX24" fmla="*/ 2438 w 9979"/>
              <a:gd name="connsiteY24" fmla="*/ 3729 h 10000"/>
              <a:gd name="connsiteX25" fmla="*/ 1850 w 9979"/>
              <a:gd name="connsiteY25" fmla="*/ 8378 h 10000"/>
              <a:gd name="connsiteX26" fmla="*/ 1705 w 9979"/>
              <a:gd name="connsiteY26" fmla="*/ 9515 h 10000"/>
              <a:gd name="connsiteX27" fmla="*/ 1637 w 9979"/>
              <a:gd name="connsiteY27" fmla="*/ 9866 h 10000"/>
              <a:gd name="connsiteX28" fmla="*/ 1554 w 9979"/>
              <a:gd name="connsiteY28" fmla="*/ 10000 h 10000"/>
              <a:gd name="connsiteX29" fmla="*/ 1403 w 9979"/>
              <a:gd name="connsiteY29" fmla="*/ 9515 h 10000"/>
              <a:gd name="connsiteX30" fmla="*/ 1341 w 9979"/>
              <a:gd name="connsiteY30" fmla="*/ 8311 h 10000"/>
              <a:gd name="connsiteX31" fmla="*/ 1341 w 9979"/>
              <a:gd name="connsiteY31" fmla="*/ 1672 h 10000"/>
              <a:gd name="connsiteX32" fmla="*/ 1303 w 9979"/>
              <a:gd name="connsiteY32" fmla="*/ 953 h 10000"/>
              <a:gd name="connsiteX33" fmla="*/ 1211 w 9979"/>
              <a:gd name="connsiteY33" fmla="*/ 669 h 10000"/>
              <a:gd name="connsiteX34" fmla="*/ 1160 w 9979"/>
              <a:gd name="connsiteY34" fmla="*/ 736 h 10000"/>
              <a:gd name="connsiteX35" fmla="*/ 1121 w 9979"/>
              <a:gd name="connsiteY35" fmla="*/ 953 h 10000"/>
              <a:gd name="connsiteX36" fmla="*/ 975 w 9979"/>
              <a:gd name="connsiteY36" fmla="*/ 2090 h 10000"/>
              <a:gd name="connsiteX37" fmla="*/ 831 w 9979"/>
              <a:gd name="connsiteY37" fmla="*/ 3211 h 10000"/>
              <a:gd name="connsiteX38" fmla="*/ 796 w 9979"/>
              <a:gd name="connsiteY38" fmla="*/ 3428 h 10000"/>
              <a:gd name="connsiteX39" fmla="*/ 751 w 9979"/>
              <a:gd name="connsiteY39" fmla="*/ 3562 h 10000"/>
              <a:gd name="connsiteX40" fmla="*/ 747 w 9979"/>
              <a:gd name="connsiteY40" fmla="*/ 3562 h 10000"/>
              <a:gd name="connsiteX41" fmla="*/ 0 w 9979"/>
              <a:gd name="connsiteY41" fmla="*/ 3562 h 10000"/>
              <a:gd name="connsiteX42" fmla="*/ 0 w 9979"/>
              <a:gd name="connsiteY42" fmla="*/ 2893 h 10000"/>
              <a:gd name="connsiteX43" fmla="*/ 732 w 9979"/>
              <a:gd name="connsiteY43" fmla="*/ 2893 h 10000"/>
              <a:gd name="connsiteX44" fmla="*/ 754 w 9979"/>
              <a:gd name="connsiteY44" fmla="*/ 2843 h 10000"/>
              <a:gd name="connsiteX45" fmla="*/ 769 w 9979"/>
              <a:gd name="connsiteY45" fmla="*/ 2742 h 10000"/>
              <a:gd name="connsiteX46" fmla="*/ 913 w 9979"/>
              <a:gd name="connsiteY46" fmla="*/ 1605 h 10000"/>
              <a:gd name="connsiteX47" fmla="*/ 1059 w 9979"/>
              <a:gd name="connsiteY47" fmla="*/ 484 h 10000"/>
              <a:gd name="connsiteX48" fmla="*/ 1126 w 9979"/>
              <a:gd name="connsiteY48" fmla="*/ 134 h 10000"/>
              <a:gd name="connsiteX49" fmla="*/ 1211 w 9979"/>
              <a:gd name="connsiteY49" fmla="*/ 0 h 10000"/>
              <a:gd name="connsiteX50" fmla="*/ 1362 w 9979"/>
              <a:gd name="connsiteY50" fmla="*/ 484 h 10000"/>
              <a:gd name="connsiteX51" fmla="*/ 1423 w 9979"/>
              <a:gd name="connsiteY51" fmla="*/ 1672 h 10000"/>
              <a:gd name="connsiteX52" fmla="*/ 1423 w 9979"/>
              <a:gd name="connsiteY52" fmla="*/ 8311 h 10000"/>
              <a:gd name="connsiteX53" fmla="*/ 1461 w 9979"/>
              <a:gd name="connsiteY53" fmla="*/ 9030 h 10000"/>
              <a:gd name="connsiteX54" fmla="*/ 1554 w 9979"/>
              <a:gd name="connsiteY54" fmla="*/ 9331 h 10000"/>
              <a:gd name="connsiteX55" fmla="*/ 1601 w 9979"/>
              <a:gd name="connsiteY55" fmla="*/ 9247 h 10000"/>
              <a:gd name="connsiteX56" fmla="*/ 1642 w 9979"/>
              <a:gd name="connsiteY56" fmla="*/ 9030 h 10000"/>
              <a:gd name="connsiteX57" fmla="*/ 1786 w 9979"/>
              <a:gd name="connsiteY57" fmla="*/ 7910 h 10000"/>
              <a:gd name="connsiteX58" fmla="*/ 2381 w 9979"/>
              <a:gd name="connsiteY58" fmla="*/ 3261 h 10000"/>
              <a:gd name="connsiteX59" fmla="*/ 2415 w 9979"/>
              <a:gd name="connsiteY59" fmla="*/ 3043 h 10000"/>
              <a:gd name="connsiteX60" fmla="*/ 2458 w 9979"/>
              <a:gd name="connsiteY60" fmla="*/ 2910 h 10000"/>
              <a:gd name="connsiteX61" fmla="*/ 2462 w 9979"/>
              <a:gd name="connsiteY61" fmla="*/ 2893 h 10000"/>
              <a:gd name="connsiteX62" fmla="*/ 5515 w 9979"/>
              <a:gd name="connsiteY62" fmla="*/ 2893 h 10000"/>
              <a:gd name="connsiteX63" fmla="*/ 5533 w 9979"/>
              <a:gd name="connsiteY63" fmla="*/ 2843 h 10000"/>
              <a:gd name="connsiteX64" fmla="*/ 5548 w 9979"/>
              <a:gd name="connsiteY64" fmla="*/ 2742 h 10000"/>
              <a:gd name="connsiteX65" fmla="*/ 5692 w 9979"/>
              <a:gd name="connsiteY65" fmla="*/ 1605 h 10000"/>
              <a:gd name="connsiteX66" fmla="*/ 5836 w 9979"/>
              <a:gd name="connsiteY66" fmla="*/ 484 h 10000"/>
              <a:gd name="connsiteX67" fmla="*/ 5906 w 9979"/>
              <a:gd name="connsiteY67" fmla="*/ 134 h 10000"/>
              <a:gd name="connsiteX68" fmla="*/ 5988 w 9979"/>
              <a:gd name="connsiteY68" fmla="*/ 0 h 10000"/>
              <a:gd name="connsiteX69" fmla="*/ 6140 w 9979"/>
              <a:gd name="connsiteY69" fmla="*/ 484 h 10000"/>
              <a:gd name="connsiteX70" fmla="*/ 6198 w 9979"/>
              <a:gd name="connsiteY70" fmla="*/ 1672 h 10000"/>
              <a:gd name="connsiteX71" fmla="*/ 6198 w 9979"/>
              <a:gd name="connsiteY71" fmla="*/ 8311 h 10000"/>
              <a:gd name="connsiteX72" fmla="*/ 6236 w 9979"/>
              <a:gd name="connsiteY72" fmla="*/ 9030 h 10000"/>
              <a:gd name="connsiteX73" fmla="*/ 6328 w 9979"/>
              <a:gd name="connsiteY73" fmla="*/ 9331 h 10000"/>
              <a:gd name="connsiteX74" fmla="*/ 6378 w 9979"/>
              <a:gd name="connsiteY74" fmla="*/ 9247 h 10000"/>
              <a:gd name="connsiteX75" fmla="*/ 6421 w 9979"/>
              <a:gd name="connsiteY75" fmla="*/ 9030 h 10000"/>
              <a:gd name="connsiteX76" fmla="*/ 6567 w 9979"/>
              <a:gd name="connsiteY76" fmla="*/ 7910 h 10000"/>
              <a:gd name="connsiteX77" fmla="*/ 7157 w 9979"/>
              <a:gd name="connsiteY77" fmla="*/ 3261 h 10000"/>
              <a:gd name="connsiteX78" fmla="*/ 7194 w 9979"/>
              <a:gd name="connsiteY78" fmla="*/ 3043 h 10000"/>
              <a:gd name="connsiteX79" fmla="*/ 7235 w 9979"/>
              <a:gd name="connsiteY79" fmla="*/ 2910 h 10000"/>
              <a:gd name="connsiteX80" fmla="*/ 7242 w 9979"/>
              <a:gd name="connsiteY80" fmla="*/ 2893 h 10000"/>
              <a:gd name="connsiteX81" fmla="*/ 9944 w 9979"/>
              <a:gd name="connsiteY81" fmla="*/ 2893 h 10000"/>
              <a:gd name="connsiteX82" fmla="*/ 9962 w 9979"/>
              <a:gd name="connsiteY82" fmla="*/ 2843 h 10000"/>
              <a:gd name="connsiteX83" fmla="*/ 9979 w 9979"/>
              <a:gd name="connsiteY83" fmla="*/ 2742 h 10000"/>
              <a:gd name="connsiteX0" fmla="*/ 9983 w 9984"/>
              <a:gd name="connsiteY0" fmla="*/ 2843 h 10000"/>
              <a:gd name="connsiteX1" fmla="*/ 9981 w 9984"/>
              <a:gd name="connsiteY1" fmla="*/ 3562 h 10000"/>
              <a:gd name="connsiteX2" fmla="*/ 9973 w 9984"/>
              <a:gd name="connsiteY2" fmla="*/ 3562 h 10000"/>
              <a:gd name="connsiteX3" fmla="*/ 7266 w 9984"/>
              <a:gd name="connsiteY3" fmla="*/ 3562 h 10000"/>
              <a:gd name="connsiteX4" fmla="*/ 7249 w 9984"/>
              <a:gd name="connsiteY4" fmla="*/ 3629 h 10000"/>
              <a:gd name="connsiteX5" fmla="*/ 7231 w 9984"/>
              <a:gd name="connsiteY5" fmla="*/ 3729 h 10000"/>
              <a:gd name="connsiteX6" fmla="*/ 6638 w 9984"/>
              <a:gd name="connsiteY6" fmla="*/ 8378 h 10000"/>
              <a:gd name="connsiteX7" fmla="*/ 6492 w 9984"/>
              <a:gd name="connsiteY7" fmla="*/ 9515 h 10000"/>
              <a:gd name="connsiteX8" fmla="*/ 6423 w 9984"/>
              <a:gd name="connsiteY8" fmla="*/ 9866 h 10000"/>
              <a:gd name="connsiteX9" fmla="*/ 6341 w 9984"/>
              <a:gd name="connsiteY9" fmla="*/ 10000 h 10000"/>
              <a:gd name="connsiteX10" fmla="*/ 6192 w 9984"/>
              <a:gd name="connsiteY10" fmla="*/ 9515 h 10000"/>
              <a:gd name="connsiteX11" fmla="*/ 6129 w 9984"/>
              <a:gd name="connsiteY11" fmla="*/ 8311 h 10000"/>
              <a:gd name="connsiteX12" fmla="*/ 6129 w 9984"/>
              <a:gd name="connsiteY12" fmla="*/ 1672 h 10000"/>
              <a:gd name="connsiteX13" fmla="*/ 6091 w 9984"/>
              <a:gd name="connsiteY13" fmla="*/ 953 h 10000"/>
              <a:gd name="connsiteX14" fmla="*/ 6001 w 9984"/>
              <a:gd name="connsiteY14" fmla="*/ 669 h 10000"/>
              <a:gd name="connsiteX15" fmla="*/ 5951 w 9984"/>
              <a:gd name="connsiteY15" fmla="*/ 736 h 10000"/>
              <a:gd name="connsiteX16" fmla="*/ 5910 w 9984"/>
              <a:gd name="connsiteY16" fmla="*/ 953 h 10000"/>
              <a:gd name="connsiteX17" fmla="*/ 5763 w 9984"/>
              <a:gd name="connsiteY17" fmla="*/ 2090 h 10000"/>
              <a:gd name="connsiteX18" fmla="*/ 5619 w 9984"/>
              <a:gd name="connsiteY18" fmla="*/ 3211 h 10000"/>
              <a:gd name="connsiteX19" fmla="*/ 5587 w 9984"/>
              <a:gd name="connsiteY19" fmla="*/ 3428 h 10000"/>
              <a:gd name="connsiteX20" fmla="*/ 5544 w 9984"/>
              <a:gd name="connsiteY20" fmla="*/ 3562 h 10000"/>
              <a:gd name="connsiteX21" fmla="*/ 5538 w 9984"/>
              <a:gd name="connsiteY21" fmla="*/ 3562 h 10000"/>
              <a:gd name="connsiteX22" fmla="*/ 2483 w 9984"/>
              <a:gd name="connsiteY22" fmla="*/ 3562 h 10000"/>
              <a:gd name="connsiteX23" fmla="*/ 2462 w 9984"/>
              <a:gd name="connsiteY23" fmla="*/ 3629 h 10000"/>
              <a:gd name="connsiteX24" fmla="*/ 2443 w 9984"/>
              <a:gd name="connsiteY24" fmla="*/ 3729 h 10000"/>
              <a:gd name="connsiteX25" fmla="*/ 1854 w 9984"/>
              <a:gd name="connsiteY25" fmla="*/ 8378 h 10000"/>
              <a:gd name="connsiteX26" fmla="*/ 1709 w 9984"/>
              <a:gd name="connsiteY26" fmla="*/ 9515 h 10000"/>
              <a:gd name="connsiteX27" fmla="*/ 1640 w 9984"/>
              <a:gd name="connsiteY27" fmla="*/ 9866 h 10000"/>
              <a:gd name="connsiteX28" fmla="*/ 1557 w 9984"/>
              <a:gd name="connsiteY28" fmla="*/ 10000 h 10000"/>
              <a:gd name="connsiteX29" fmla="*/ 1406 w 9984"/>
              <a:gd name="connsiteY29" fmla="*/ 9515 h 10000"/>
              <a:gd name="connsiteX30" fmla="*/ 1344 w 9984"/>
              <a:gd name="connsiteY30" fmla="*/ 8311 h 10000"/>
              <a:gd name="connsiteX31" fmla="*/ 1344 w 9984"/>
              <a:gd name="connsiteY31" fmla="*/ 1672 h 10000"/>
              <a:gd name="connsiteX32" fmla="*/ 1306 w 9984"/>
              <a:gd name="connsiteY32" fmla="*/ 953 h 10000"/>
              <a:gd name="connsiteX33" fmla="*/ 1214 w 9984"/>
              <a:gd name="connsiteY33" fmla="*/ 669 h 10000"/>
              <a:gd name="connsiteX34" fmla="*/ 1162 w 9984"/>
              <a:gd name="connsiteY34" fmla="*/ 736 h 10000"/>
              <a:gd name="connsiteX35" fmla="*/ 1123 w 9984"/>
              <a:gd name="connsiteY35" fmla="*/ 953 h 10000"/>
              <a:gd name="connsiteX36" fmla="*/ 977 w 9984"/>
              <a:gd name="connsiteY36" fmla="*/ 2090 h 10000"/>
              <a:gd name="connsiteX37" fmla="*/ 833 w 9984"/>
              <a:gd name="connsiteY37" fmla="*/ 3211 h 10000"/>
              <a:gd name="connsiteX38" fmla="*/ 798 w 9984"/>
              <a:gd name="connsiteY38" fmla="*/ 3428 h 10000"/>
              <a:gd name="connsiteX39" fmla="*/ 753 w 9984"/>
              <a:gd name="connsiteY39" fmla="*/ 3562 h 10000"/>
              <a:gd name="connsiteX40" fmla="*/ 749 w 9984"/>
              <a:gd name="connsiteY40" fmla="*/ 3562 h 10000"/>
              <a:gd name="connsiteX41" fmla="*/ 0 w 9984"/>
              <a:gd name="connsiteY41" fmla="*/ 3562 h 10000"/>
              <a:gd name="connsiteX42" fmla="*/ 0 w 9984"/>
              <a:gd name="connsiteY42" fmla="*/ 2893 h 10000"/>
              <a:gd name="connsiteX43" fmla="*/ 734 w 9984"/>
              <a:gd name="connsiteY43" fmla="*/ 2893 h 10000"/>
              <a:gd name="connsiteX44" fmla="*/ 756 w 9984"/>
              <a:gd name="connsiteY44" fmla="*/ 2843 h 10000"/>
              <a:gd name="connsiteX45" fmla="*/ 771 w 9984"/>
              <a:gd name="connsiteY45" fmla="*/ 2742 h 10000"/>
              <a:gd name="connsiteX46" fmla="*/ 915 w 9984"/>
              <a:gd name="connsiteY46" fmla="*/ 1605 h 10000"/>
              <a:gd name="connsiteX47" fmla="*/ 1061 w 9984"/>
              <a:gd name="connsiteY47" fmla="*/ 484 h 10000"/>
              <a:gd name="connsiteX48" fmla="*/ 1128 w 9984"/>
              <a:gd name="connsiteY48" fmla="*/ 134 h 10000"/>
              <a:gd name="connsiteX49" fmla="*/ 1214 w 9984"/>
              <a:gd name="connsiteY49" fmla="*/ 0 h 10000"/>
              <a:gd name="connsiteX50" fmla="*/ 1365 w 9984"/>
              <a:gd name="connsiteY50" fmla="*/ 484 h 10000"/>
              <a:gd name="connsiteX51" fmla="*/ 1426 w 9984"/>
              <a:gd name="connsiteY51" fmla="*/ 1672 h 10000"/>
              <a:gd name="connsiteX52" fmla="*/ 1426 w 9984"/>
              <a:gd name="connsiteY52" fmla="*/ 8311 h 10000"/>
              <a:gd name="connsiteX53" fmla="*/ 1464 w 9984"/>
              <a:gd name="connsiteY53" fmla="*/ 9030 h 10000"/>
              <a:gd name="connsiteX54" fmla="*/ 1557 w 9984"/>
              <a:gd name="connsiteY54" fmla="*/ 9331 h 10000"/>
              <a:gd name="connsiteX55" fmla="*/ 1604 w 9984"/>
              <a:gd name="connsiteY55" fmla="*/ 9247 h 10000"/>
              <a:gd name="connsiteX56" fmla="*/ 1645 w 9984"/>
              <a:gd name="connsiteY56" fmla="*/ 9030 h 10000"/>
              <a:gd name="connsiteX57" fmla="*/ 1790 w 9984"/>
              <a:gd name="connsiteY57" fmla="*/ 7910 h 10000"/>
              <a:gd name="connsiteX58" fmla="*/ 2386 w 9984"/>
              <a:gd name="connsiteY58" fmla="*/ 3261 h 10000"/>
              <a:gd name="connsiteX59" fmla="*/ 2420 w 9984"/>
              <a:gd name="connsiteY59" fmla="*/ 3043 h 10000"/>
              <a:gd name="connsiteX60" fmla="*/ 2463 w 9984"/>
              <a:gd name="connsiteY60" fmla="*/ 2910 h 10000"/>
              <a:gd name="connsiteX61" fmla="*/ 2467 w 9984"/>
              <a:gd name="connsiteY61" fmla="*/ 2893 h 10000"/>
              <a:gd name="connsiteX62" fmla="*/ 5527 w 9984"/>
              <a:gd name="connsiteY62" fmla="*/ 2893 h 10000"/>
              <a:gd name="connsiteX63" fmla="*/ 5545 w 9984"/>
              <a:gd name="connsiteY63" fmla="*/ 2843 h 10000"/>
              <a:gd name="connsiteX64" fmla="*/ 5560 w 9984"/>
              <a:gd name="connsiteY64" fmla="*/ 2742 h 10000"/>
              <a:gd name="connsiteX65" fmla="*/ 5704 w 9984"/>
              <a:gd name="connsiteY65" fmla="*/ 1605 h 10000"/>
              <a:gd name="connsiteX66" fmla="*/ 5848 w 9984"/>
              <a:gd name="connsiteY66" fmla="*/ 484 h 10000"/>
              <a:gd name="connsiteX67" fmla="*/ 5918 w 9984"/>
              <a:gd name="connsiteY67" fmla="*/ 134 h 10000"/>
              <a:gd name="connsiteX68" fmla="*/ 6001 w 9984"/>
              <a:gd name="connsiteY68" fmla="*/ 0 h 10000"/>
              <a:gd name="connsiteX69" fmla="*/ 6153 w 9984"/>
              <a:gd name="connsiteY69" fmla="*/ 484 h 10000"/>
              <a:gd name="connsiteX70" fmla="*/ 6211 w 9984"/>
              <a:gd name="connsiteY70" fmla="*/ 1672 h 10000"/>
              <a:gd name="connsiteX71" fmla="*/ 6211 w 9984"/>
              <a:gd name="connsiteY71" fmla="*/ 8311 h 10000"/>
              <a:gd name="connsiteX72" fmla="*/ 6249 w 9984"/>
              <a:gd name="connsiteY72" fmla="*/ 9030 h 10000"/>
              <a:gd name="connsiteX73" fmla="*/ 6341 w 9984"/>
              <a:gd name="connsiteY73" fmla="*/ 9331 h 10000"/>
              <a:gd name="connsiteX74" fmla="*/ 6391 w 9984"/>
              <a:gd name="connsiteY74" fmla="*/ 9247 h 10000"/>
              <a:gd name="connsiteX75" fmla="*/ 6435 w 9984"/>
              <a:gd name="connsiteY75" fmla="*/ 9030 h 10000"/>
              <a:gd name="connsiteX76" fmla="*/ 6581 w 9984"/>
              <a:gd name="connsiteY76" fmla="*/ 7910 h 10000"/>
              <a:gd name="connsiteX77" fmla="*/ 7172 w 9984"/>
              <a:gd name="connsiteY77" fmla="*/ 3261 h 10000"/>
              <a:gd name="connsiteX78" fmla="*/ 7209 w 9984"/>
              <a:gd name="connsiteY78" fmla="*/ 3043 h 10000"/>
              <a:gd name="connsiteX79" fmla="*/ 7250 w 9984"/>
              <a:gd name="connsiteY79" fmla="*/ 2910 h 10000"/>
              <a:gd name="connsiteX80" fmla="*/ 7257 w 9984"/>
              <a:gd name="connsiteY80" fmla="*/ 2893 h 10000"/>
              <a:gd name="connsiteX81" fmla="*/ 9965 w 9984"/>
              <a:gd name="connsiteY81" fmla="*/ 2893 h 10000"/>
              <a:gd name="connsiteX82" fmla="*/ 9983 w 9984"/>
              <a:gd name="connsiteY82" fmla="*/ 2843 h 10000"/>
              <a:gd name="connsiteX0" fmla="*/ 9981 w 10187"/>
              <a:gd name="connsiteY0" fmla="*/ 2893 h 10000"/>
              <a:gd name="connsiteX1" fmla="*/ 9997 w 10187"/>
              <a:gd name="connsiteY1" fmla="*/ 3562 h 10000"/>
              <a:gd name="connsiteX2" fmla="*/ 9989 w 10187"/>
              <a:gd name="connsiteY2" fmla="*/ 3562 h 10000"/>
              <a:gd name="connsiteX3" fmla="*/ 7278 w 10187"/>
              <a:gd name="connsiteY3" fmla="*/ 3562 h 10000"/>
              <a:gd name="connsiteX4" fmla="*/ 7261 w 10187"/>
              <a:gd name="connsiteY4" fmla="*/ 3629 h 10000"/>
              <a:gd name="connsiteX5" fmla="*/ 7243 w 10187"/>
              <a:gd name="connsiteY5" fmla="*/ 3729 h 10000"/>
              <a:gd name="connsiteX6" fmla="*/ 6649 w 10187"/>
              <a:gd name="connsiteY6" fmla="*/ 8378 h 10000"/>
              <a:gd name="connsiteX7" fmla="*/ 6502 w 10187"/>
              <a:gd name="connsiteY7" fmla="*/ 9515 h 10000"/>
              <a:gd name="connsiteX8" fmla="*/ 6433 w 10187"/>
              <a:gd name="connsiteY8" fmla="*/ 9866 h 10000"/>
              <a:gd name="connsiteX9" fmla="*/ 6351 w 10187"/>
              <a:gd name="connsiteY9" fmla="*/ 10000 h 10000"/>
              <a:gd name="connsiteX10" fmla="*/ 6202 w 10187"/>
              <a:gd name="connsiteY10" fmla="*/ 9515 h 10000"/>
              <a:gd name="connsiteX11" fmla="*/ 6139 w 10187"/>
              <a:gd name="connsiteY11" fmla="*/ 8311 h 10000"/>
              <a:gd name="connsiteX12" fmla="*/ 6139 w 10187"/>
              <a:gd name="connsiteY12" fmla="*/ 1672 h 10000"/>
              <a:gd name="connsiteX13" fmla="*/ 6101 w 10187"/>
              <a:gd name="connsiteY13" fmla="*/ 953 h 10000"/>
              <a:gd name="connsiteX14" fmla="*/ 6011 w 10187"/>
              <a:gd name="connsiteY14" fmla="*/ 669 h 10000"/>
              <a:gd name="connsiteX15" fmla="*/ 5961 w 10187"/>
              <a:gd name="connsiteY15" fmla="*/ 736 h 10000"/>
              <a:gd name="connsiteX16" fmla="*/ 5919 w 10187"/>
              <a:gd name="connsiteY16" fmla="*/ 953 h 10000"/>
              <a:gd name="connsiteX17" fmla="*/ 5772 w 10187"/>
              <a:gd name="connsiteY17" fmla="*/ 2090 h 10000"/>
              <a:gd name="connsiteX18" fmla="*/ 5628 w 10187"/>
              <a:gd name="connsiteY18" fmla="*/ 3211 h 10000"/>
              <a:gd name="connsiteX19" fmla="*/ 5596 w 10187"/>
              <a:gd name="connsiteY19" fmla="*/ 3428 h 10000"/>
              <a:gd name="connsiteX20" fmla="*/ 5553 w 10187"/>
              <a:gd name="connsiteY20" fmla="*/ 3562 h 10000"/>
              <a:gd name="connsiteX21" fmla="*/ 5547 w 10187"/>
              <a:gd name="connsiteY21" fmla="*/ 3562 h 10000"/>
              <a:gd name="connsiteX22" fmla="*/ 2487 w 10187"/>
              <a:gd name="connsiteY22" fmla="*/ 3562 h 10000"/>
              <a:gd name="connsiteX23" fmla="*/ 2466 w 10187"/>
              <a:gd name="connsiteY23" fmla="*/ 3629 h 10000"/>
              <a:gd name="connsiteX24" fmla="*/ 2447 w 10187"/>
              <a:gd name="connsiteY24" fmla="*/ 3729 h 10000"/>
              <a:gd name="connsiteX25" fmla="*/ 1857 w 10187"/>
              <a:gd name="connsiteY25" fmla="*/ 8378 h 10000"/>
              <a:gd name="connsiteX26" fmla="*/ 1712 w 10187"/>
              <a:gd name="connsiteY26" fmla="*/ 9515 h 10000"/>
              <a:gd name="connsiteX27" fmla="*/ 1643 w 10187"/>
              <a:gd name="connsiteY27" fmla="*/ 9866 h 10000"/>
              <a:gd name="connsiteX28" fmla="*/ 1559 w 10187"/>
              <a:gd name="connsiteY28" fmla="*/ 10000 h 10000"/>
              <a:gd name="connsiteX29" fmla="*/ 1408 w 10187"/>
              <a:gd name="connsiteY29" fmla="*/ 9515 h 10000"/>
              <a:gd name="connsiteX30" fmla="*/ 1346 w 10187"/>
              <a:gd name="connsiteY30" fmla="*/ 8311 h 10000"/>
              <a:gd name="connsiteX31" fmla="*/ 1346 w 10187"/>
              <a:gd name="connsiteY31" fmla="*/ 1672 h 10000"/>
              <a:gd name="connsiteX32" fmla="*/ 1308 w 10187"/>
              <a:gd name="connsiteY32" fmla="*/ 953 h 10000"/>
              <a:gd name="connsiteX33" fmla="*/ 1216 w 10187"/>
              <a:gd name="connsiteY33" fmla="*/ 669 h 10000"/>
              <a:gd name="connsiteX34" fmla="*/ 1164 w 10187"/>
              <a:gd name="connsiteY34" fmla="*/ 736 h 10000"/>
              <a:gd name="connsiteX35" fmla="*/ 1125 w 10187"/>
              <a:gd name="connsiteY35" fmla="*/ 953 h 10000"/>
              <a:gd name="connsiteX36" fmla="*/ 979 w 10187"/>
              <a:gd name="connsiteY36" fmla="*/ 2090 h 10000"/>
              <a:gd name="connsiteX37" fmla="*/ 834 w 10187"/>
              <a:gd name="connsiteY37" fmla="*/ 3211 h 10000"/>
              <a:gd name="connsiteX38" fmla="*/ 799 w 10187"/>
              <a:gd name="connsiteY38" fmla="*/ 3428 h 10000"/>
              <a:gd name="connsiteX39" fmla="*/ 754 w 10187"/>
              <a:gd name="connsiteY39" fmla="*/ 3562 h 10000"/>
              <a:gd name="connsiteX40" fmla="*/ 750 w 10187"/>
              <a:gd name="connsiteY40" fmla="*/ 3562 h 10000"/>
              <a:gd name="connsiteX41" fmla="*/ 0 w 10187"/>
              <a:gd name="connsiteY41" fmla="*/ 3562 h 10000"/>
              <a:gd name="connsiteX42" fmla="*/ 0 w 10187"/>
              <a:gd name="connsiteY42" fmla="*/ 2893 h 10000"/>
              <a:gd name="connsiteX43" fmla="*/ 735 w 10187"/>
              <a:gd name="connsiteY43" fmla="*/ 2893 h 10000"/>
              <a:gd name="connsiteX44" fmla="*/ 757 w 10187"/>
              <a:gd name="connsiteY44" fmla="*/ 2843 h 10000"/>
              <a:gd name="connsiteX45" fmla="*/ 772 w 10187"/>
              <a:gd name="connsiteY45" fmla="*/ 2742 h 10000"/>
              <a:gd name="connsiteX46" fmla="*/ 916 w 10187"/>
              <a:gd name="connsiteY46" fmla="*/ 1605 h 10000"/>
              <a:gd name="connsiteX47" fmla="*/ 1063 w 10187"/>
              <a:gd name="connsiteY47" fmla="*/ 484 h 10000"/>
              <a:gd name="connsiteX48" fmla="*/ 1130 w 10187"/>
              <a:gd name="connsiteY48" fmla="*/ 134 h 10000"/>
              <a:gd name="connsiteX49" fmla="*/ 1216 w 10187"/>
              <a:gd name="connsiteY49" fmla="*/ 0 h 10000"/>
              <a:gd name="connsiteX50" fmla="*/ 1367 w 10187"/>
              <a:gd name="connsiteY50" fmla="*/ 484 h 10000"/>
              <a:gd name="connsiteX51" fmla="*/ 1428 w 10187"/>
              <a:gd name="connsiteY51" fmla="*/ 1672 h 10000"/>
              <a:gd name="connsiteX52" fmla="*/ 1428 w 10187"/>
              <a:gd name="connsiteY52" fmla="*/ 8311 h 10000"/>
              <a:gd name="connsiteX53" fmla="*/ 1466 w 10187"/>
              <a:gd name="connsiteY53" fmla="*/ 9030 h 10000"/>
              <a:gd name="connsiteX54" fmla="*/ 1559 w 10187"/>
              <a:gd name="connsiteY54" fmla="*/ 9331 h 10000"/>
              <a:gd name="connsiteX55" fmla="*/ 1607 w 10187"/>
              <a:gd name="connsiteY55" fmla="*/ 9247 h 10000"/>
              <a:gd name="connsiteX56" fmla="*/ 1648 w 10187"/>
              <a:gd name="connsiteY56" fmla="*/ 9030 h 10000"/>
              <a:gd name="connsiteX57" fmla="*/ 1793 w 10187"/>
              <a:gd name="connsiteY57" fmla="*/ 7910 h 10000"/>
              <a:gd name="connsiteX58" fmla="*/ 2390 w 10187"/>
              <a:gd name="connsiteY58" fmla="*/ 3261 h 10000"/>
              <a:gd name="connsiteX59" fmla="*/ 2424 w 10187"/>
              <a:gd name="connsiteY59" fmla="*/ 3043 h 10000"/>
              <a:gd name="connsiteX60" fmla="*/ 2467 w 10187"/>
              <a:gd name="connsiteY60" fmla="*/ 2910 h 10000"/>
              <a:gd name="connsiteX61" fmla="*/ 2471 w 10187"/>
              <a:gd name="connsiteY61" fmla="*/ 2893 h 10000"/>
              <a:gd name="connsiteX62" fmla="*/ 5536 w 10187"/>
              <a:gd name="connsiteY62" fmla="*/ 2893 h 10000"/>
              <a:gd name="connsiteX63" fmla="*/ 5554 w 10187"/>
              <a:gd name="connsiteY63" fmla="*/ 2843 h 10000"/>
              <a:gd name="connsiteX64" fmla="*/ 5569 w 10187"/>
              <a:gd name="connsiteY64" fmla="*/ 2742 h 10000"/>
              <a:gd name="connsiteX65" fmla="*/ 5713 w 10187"/>
              <a:gd name="connsiteY65" fmla="*/ 1605 h 10000"/>
              <a:gd name="connsiteX66" fmla="*/ 5857 w 10187"/>
              <a:gd name="connsiteY66" fmla="*/ 484 h 10000"/>
              <a:gd name="connsiteX67" fmla="*/ 5927 w 10187"/>
              <a:gd name="connsiteY67" fmla="*/ 134 h 10000"/>
              <a:gd name="connsiteX68" fmla="*/ 6011 w 10187"/>
              <a:gd name="connsiteY68" fmla="*/ 0 h 10000"/>
              <a:gd name="connsiteX69" fmla="*/ 6163 w 10187"/>
              <a:gd name="connsiteY69" fmla="*/ 484 h 10000"/>
              <a:gd name="connsiteX70" fmla="*/ 6221 w 10187"/>
              <a:gd name="connsiteY70" fmla="*/ 1672 h 10000"/>
              <a:gd name="connsiteX71" fmla="*/ 6221 w 10187"/>
              <a:gd name="connsiteY71" fmla="*/ 8311 h 10000"/>
              <a:gd name="connsiteX72" fmla="*/ 6259 w 10187"/>
              <a:gd name="connsiteY72" fmla="*/ 9030 h 10000"/>
              <a:gd name="connsiteX73" fmla="*/ 6351 w 10187"/>
              <a:gd name="connsiteY73" fmla="*/ 9331 h 10000"/>
              <a:gd name="connsiteX74" fmla="*/ 6401 w 10187"/>
              <a:gd name="connsiteY74" fmla="*/ 9247 h 10000"/>
              <a:gd name="connsiteX75" fmla="*/ 6445 w 10187"/>
              <a:gd name="connsiteY75" fmla="*/ 9030 h 10000"/>
              <a:gd name="connsiteX76" fmla="*/ 6592 w 10187"/>
              <a:gd name="connsiteY76" fmla="*/ 7910 h 10000"/>
              <a:gd name="connsiteX77" fmla="*/ 7183 w 10187"/>
              <a:gd name="connsiteY77" fmla="*/ 3261 h 10000"/>
              <a:gd name="connsiteX78" fmla="*/ 7221 w 10187"/>
              <a:gd name="connsiteY78" fmla="*/ 3043 h 10000"/>
              <a:gd name="connsiteX79" fmla="*/ 7262 w 10187"/>
              <a:gd name="connsiteY79" fmla="*/ 2910 h 10000"/>
              <a:gd name="connsiteX80" fmla="*/ 7269 w 10187"/>
              <a:gd name="connsiteY80" fmla="*/ 2893 h 10000"/>
              <a:gd name="connsiteX81" fmla="*/ 9981 w 10187"/>
              <a:gd name="connsiteY81" fmla="*/ 2893 h 10000"/>
              <a:gd name="connsiteX0" fmla="*/ 9981 w 10187"/>
              <a:gd name="connsiteY0" fmla="*/ 2893 h 10000"/>
              <a:gd name="connsiteX1" fmla="*/ 9997 w 10187"/>
              <a:gd name="connsiteY1" fmla="*/ 3562 h 10000"/>
              <a:gd name="connsiteX2" fmla="*/ 7278 w 10187"/>
              <a:gd name="connsiteY2" fmla="*/ 3562 h 10000"/>
              <a:gd name="connsiteX3" fmla="*/ 7261 w 10187"/>
              <a:gd name="connsiteY3" fmla="*/ 3629 h 10000"/>
              <a:gd name="connsiteX4" fmla="*/ 7243 w 10187"/>
              <a:gd name="connsiteY4" fmla="*/ 3729 h 10000"/>
              <a:gd name="connsiteX5" fmla="*/ 6649 w 10187"/>
              <a:gd name="connsiteY5" fmla="*/ 8378 h 10000"/>
              <a:gd name="connsiteX6" fmla="*/ 6502 w 10187"/>
              <a:gd name="connsiteY6" fmla="*/ 9515 h 10000"/>
              <a:gd name="connsiteX7" fmla="*/ 6433 w 10187"/>
              <a:gd name="connsiteY7" fmla="*/ 9866 h 10000"/>
              <a:gd name="connsiteX8" fmla="*/ 6351 w 10187"/>
              <a:gd name="connsiteY8" fmla="*/ 10000 h 10000"/>
              <a:gd name="connsiteX9" fmla="*/ 6202 w 10187"/>
              <a:gd name="connsiteY9" fmla="*/ 9515 h 10000"/>
              <a:gd name="connsiteX10" fmla="*/ 6139 w 10187"/>
              <a:gd name="connsiteY10" fmla="*/ 8311 h 10000"/>
              <a:gd name="connsiteX11" fmla="*/ 6139 w 10187"/>
              <a:gd name="connsiteY11" fmla="*/ 1672 h 10000"/>
              <a:gd name="connsiteX12" fmla="*/ 6101 w 10187"/>
              <a:gd name="connsiteY12" fmla="*/ 953 h 10000"/>
              <a:gd name="connsiteX13" fmla="*/ 6011 w 10187"/>
              <a:gd name="connsiteY13" fmla="*/ 669 h 10000"/>
              <a:gd name="connsiteX14" fmla="*/ 5961 w 10187"/>
              <a:gd name="connsiteY14" fmla="*/ 736 h 10000"/>
              <a:gd name="connsiteX15" fmla="*/ 5919 w 10187"/>
              <a:gd name="connsiteY15" fmla="*/ 953 h 10000"/>
              <a:gd name="connsiteX16" fmla="*/ 5772 w 10187"/>
              <a:gd name="connsiteY16" fmla="*/ 2090 h 10000"/>
              <a:gd name="connsiteX17" fmla="*/ 5628 w 10187"/>
              <a:gd name="connsiteY17" fmla="*/ 3211 h 10000"/>
              <a:gd name="connsiteX18" fmla="*/ 5596 w 10187"/>
              <a:gd name="connsiteY18" fmla="*/ 3428 h 10000"/>
              <a:gd name="connsiteX19" fmla="*/ 5553 w 10187"/>
              <a:gd name="connsiteY19" fmla="*/ 3562 h 10000"/>
              <a:gd name="connsiteX20" fmla="*/ 5547 w 10187"/>
              <a:gd name="connsiteY20" fmla="*/ 3562 h 10000"/>
              <a:gd name="connsiteX21" fmla="*/ 2487 w 10187"/>
              <a:gd name="connsiteY21" fmla="*/ 3562 h 10000"/>
              <a:gd name="connsiteX22" fmla="*/ 2466 w 10187"/>
              <a:gd name="connsiteY22" fmla="*/ 3629 h 10000"/>
              <a:gd name="connsiteX23" fmla="*/ 2447 w 10187"/>
              <a:gd name="connsiteY23" fmla="*/ 3729 h 10000"/>
              <a:gd name="connsiteX24" fmla="*/ 1857 w 10187"/>
              <a:gd name="connsiteY24" fmla="*/ 8378 h 10000"/>
              <a:gd name="connsiteX25" fmla="*/ 1712 w 10187"/>
              <a:gd name="connsiteY25" fmla="*/ 9515 h 10000"/>
              <a:gd name="connsiteX26" fmla="*/ 1643 w 10187"/>
              <a:gd name="connsiteY26" fmla="*/ 9866 h 10000"/>
              <a:gd name="connsiteX27" fmla="*/ 1559 w 10187"/>
              <a:gd name="connsiteY27" fmla="*/ 10000 h 10000"/>
              <a:gd name="connsiteX28" fmla="*/ 1408 w 10187"/>
              <a:gd name="connsiteY28" fmla="*/ 9515 h 10000"/>
              <a:gd name="connsiteX29" fmla="*/ 1346 w 10187"/>
              <a:gd name="connsiteY29" fmla="*/ 8311 h 10000"/>
              <a:gd name="connsiteX30" fmla="*/ 1346 w 10187"/>
              <a:gd name="connsiteY30" fmla="*/ 1672 h 10000"/>
              <a:gd name="connsiteX31" fmla="*/ 1308 w 10187"/>
              <a:gd name="connsiteY31" fmla="*/ 953 h 10000"/>
              <a:gd name="connsiteX32" fmla="*/ 1216 w 10187"/>
              <a:gd name="connsiteY32" fmla="*/ 669 h 10000"/>
              <a:gd name="connsiteX33" fmla="*/ 1164 w 10187"/>
              <a:gd name="connsiteY33" fmla="*/ 736 h 10000"/>
              <a:gd name="connsiteX34" fmla="*/ 1125 w 10187"/>
              <a:gd name="connsiteY34" fmla="*/ 953 h 10000"/>
              <a:gd name="connsiteX35" fmla="*/ 979 w 10187"/>
              <a:gd name="connsiteY35" fmla="*/ 2090 h 10000"/>
              <a:gd name="connsiteX36" fmla="*/ 834 w 10187"/>
              <a:gd name="connsiteY36" fmla="*/ 3211 h 10000"/>
              <a:gd name="connsiteX37" fmla="*/ 799 w 10187"/>
              <a:gd name="connsiteY37" fmla="*/ 3428 h 10000"/>
              <a:gd name="connsiteX38" fmla="*/ 754 w 10187"/>
              <a:gd name="connsiteY38" fmla="*/ 3562 h 10000"/>
              <a:gd name="connsiteX39" fmla="*/ 750 w 10187"/>
              <a:gd name="connsiteY39" fmla="*/ 3562 h 10000"/>
              <a:gd name="connsiteX40" fmla="*/ 0 w 10187"/>
              <a:gd name="connsiteY40" fmla="*/ 3562 h 10000"/>
              <a:gd name="connsiteX41" fmla="*/ 0 w 10187"/>
              <a:gd name="connsiteY41" fmla="*/ 2893 h 10000"/>
              <a:gd name="connsiteX42" fmla="*/ 735 w 10187"/>
              <a:gd name="connsiteY42" fmla="*/ 2893 h 10000"/>
              <a:gd name="connsiteX43" fmla="*/ 757 w 10187"/>
              <a:gd name="connsiteY43" fmla="*/ 2843 h 10000"/>
              <a:gd name="connsiteX44" fmla="*/ 772 w 10187"/>
              <a:gd name="connsiteY44" fmla="*/ 2742 h 10000"/>
              <a:gd name="connsiteX45" fmla="*/ 916 w 10187"/>
              <a:gd name="connsiteY45" fmla="*/ 1605 h 10000"/>
              <a:gd name="connsiteX46" fmla="*/ 1063 w 10187"/>
              <a:gd name="connsiteY46" fmla="*/ 484 h 10000"/>
              <a:gd name="connsiteX47" fmla="*/ 1130 w 10187"/>
              <a:gd name="connsiteY47" fmla="*/ 134 h 10000"/>
              <a:gd name="connsiteX48" fmla="*/ 1216 w 10187"/>
              <a:gd name="connsiteY48" fmla="*/ 0 h 10000"/>
              <a:gd name="connsiteX49" fmla="*/ 1367 w 10187"/>
              <a:gd name="connsiteY49" fmla="*/ 484 h 10000"/>
              <a:gd name="connsiteX50" fmla="*/ 1428 w 10187"/>
              <a:gd name="connsiteY50" fmla="*/ 1672 h 10000"/>
              <a:gd name="connsiteX51" fmla="*/ 1428 w 10187"/>
              <a:gd name="connsiteY51" fmla="*/ 8311 h 10000"/>
              <a:gd name="connsiteX52" fmla="*/ 1466 w 10187"/>
              <a:gd name="connsiteY52" fmla="*/ 9030 h 10000"/>
              <a:gd name="connsiteX53" fmla="*/ 1559 w 10187"/>
              <a:gd name="connsiteY53" fmla="*/ 9331 h 10000"/>
              <a:gd name="connsiteX54" fmla="*/ 1607 w 10187"/>
              <a:gd name="connsiteY54" fmla="*/ 9247 h 10000"/>
              <a:gd name="connsiteX55" fmla="*/ 1648 w 10187"/>
              <a:gd name="connsiteY55" fmla="*/ 9030 h 10000"/>
              <a:gd name="connsiteX56" fmla="*/ 1793 w 10187"/>
              <a:gd name="connsiteY56" fmla="*/ 7910 h 10000"/>
              <a:gd name="connsiteX57" fmla="*/ 2390 w 10187"/>
              <a:gd name="connsiteY57" fmla="*/ 3261 h 10000"/>
              <a:gd name="connsiteX58" fmla="*/ 2424 w 10187"/>
              <a:gd name="connsiteY58" fmla="*/ 3043 h 10000"/>
              <a:gd name="connsiteX59" fmla="*/ 2467 w 10187"/>
              <a:gd name="connsiteY59" fmla="*/ 2910 h 10000"/>
              <a:gd name="connsiteX60" fmla="*/ 2471 w 10187"/>
              <a:gd name="connsiteY60" fmla="*/ 2893 h 10000"/>
              <a:gd name="connsiteX61" fmla="*/ 5536 w 10187"/>
              <a:gd name="connsiteY61" fmla="*/ 2893 h 10000"/>
              <a:gd name="connsiteX62" fmla="*/ 5554 w 10187"/>
              <a:gd name="connsiteY62" fmla="*/ 2843 h 10000"/>
              <a:gd name="connsiteX63" fmla="*/ 5569 w 10187"/>
              <a:gd name="connsiteY63" fmla="*/ 2742 h 10000"/>
              <a:gd name="connsiteX64" fmla="*/ 5713 w 10187"/>
              <a:gd name="connsiteY64" fmla="*/ 1605 h 10000"/>
              <a:gd name="connsiteX65" fmla="*/ 5857 w 10187"/>
              <a:gd name="connsiteY65" fmla="*/ 484 h 10000"/>
              <a:gd name="connsiteX66" fmla="*/ 5927 w 10187"/>
              <a:gd name="connsiteY66" fmla="*/ 134 h 10000"/>
              <a:gd name="connsiteX67" fmla="*/ 6011 w 10187"/>
              <a:gd name="connsiteY67" fmla="*/ 0 h 10000"/>
              <a:gd name="connsiteX68" fmla="*/ 6163 w 10187"/>
              <a:gd name="connsiteY68" fmla="*/ 484 h 10000"/>
              <a:gd name="connsiteX69" fmla="*/ 6221 w 10187"/>
              <a:gd name="connsiteY69" fmla="*/ 1672 h 10000"/>
              <a:gd name="connsiteX70" fmla="*/ 6221 w 10187"/>
              <a:gd name="connsiteY70" fmla="*/ 8311 h 10000"/>
              <a:gd name="connsiteX71" fmla="*/ 6259 w 10187"/>
              <a:gd name="connsiteY71" fmla="*/ 9030 h 10000"/>
              <a:gd name="connsiteX72" fmla="*/ 6351 w 10187"/>
              <a:gd name="connsiteY72" fmla="*/ 9331 h 10000"/>
              <a:gd name="connsiteX73" fmla="*/ 6401 w 10187"/>
              <a:gd name="connsiteY73" fmla="*/ 9247 h 10000"/>
              <a:gd name="connsiteX74" fmla="*/ 6445 w 10187"/>
              <a:gd name="connsiteY74" fmla="*/ 9030 h 10000"/>
              <a:gd name="connsiteX75" fmla="*/ 6592 w 10187"/>
              <a:gd name="connsiteY75" fmla="*/ 7910 h 10000"/>
              <a:gd name="connsiteX76" fmla="*/ 7183 w 10187"/>
              <a:gd name="connsiteY76" fmla="*/ 3261 h 10000"/>
              <a:gd name="connsiteX77" fmla="*/ 7221 w 10187"/>
              <a:gd name="connsiteY77" fmla="*/ 3043 h 10000"/>
              <a:gd name="connsiteX78" fmla="*/ 7262 w 10187"/>
              <a:gd name="connsiteY78" fmla="*/ 2910 h 10000"/>
              <a:gd name="connsiteX79" fmla="*/ 7269 w 10187"/>
              <a:gd name="connsiteY79" fmla="*/ 2893 h 10000"/>
              <a:gd name="connsiteX80" fmla="*/ 9981 w 10187"/>
              <a:gd name="connsiteY80" fmla="*/ 2893 h 10000"/>
              <a:gd name="connsiteX0" fmla="*/ 9981 w 10036"/>
              <a:gd name="connsiteY0" fmla="*/ 2893 h 10000"/>
              <a:gd name="connsiteX1" fmla="*/ 9997 w 10036"/>
              <a:gd name="connsiteY1" fmla="*/ 3562 h 10000"/>
              <a:gd name="connsiteX2" fmla="*/ 7278 w 10036"/>
              <a:gd name="connsiteY2" fmla="*/ 3562 h 10000"/>
              <a:gd name="connsiteX3" fmla="*/ 7261 w 10036"/>
              <a:gd name="connsiteY3" fmla="*/ 3629 h 10000"/>
              <a:gd name="connsiteX4" fmla="*/ 7243 w 10036"/>
              <a:gd name="connsiteY4" fmla="*/ 3729 h 10000"/>
              <a:gd name="connsiteX5" fmla="*/ 6649 w 10036"/>
              <a:gd name="connsiteY5" fmla="*/ 8378 h 10000"/>
              <a:gd name="connsiteX6" fmla="*/ 6502 w 10036"/>
              <a:gd name="connsiteY6" fmla="*/ 9515 h 10000"/>
              <a:gd name="connsiteX7" fmla="*/ 6433 w 10036"/>
              <a:gd name="connsiteY7" fmla="*/ 9866 h 10000"/>
              <a:gd name="connsiteX8" fmla="*/ 6351 w 10036"/>
              <a:gd name="connsiteY8" fmla="*/ 10000 h 10000"/>
              <a:gd name="connsiteX9" fmla="*/ 6202 w 10036"/>
              <a:gd name="connsiteY9" fmla="*/ 9515 h 10000"/>
              <a:gd name="connsiteX10" fmla="*/ 6139 w 10036"/>
              <a:gd name="connsiteY10" fmla="*/ 8311 h 10000"/>
              <a:gd name="connsiteX11" fmla="*/ 6139 w 10036"/>
              <a:gd name="connsiteY11" fmla="*/ 1672 h 10000"/>
              <a:gd name="connsiteX12" fmla="*/ 6101 w 10036"/>
              <a:gd name="connsiteY12" fmla="*/ 953 h 10000"/>
              <a:gd name="connsiteX13" fmla="*/ 6011 w 10036"/>
              <a:gd name="connsiteY13" fmla="*/ 669 h 10000"/>
              <a:gd name="connsiteX14" fmla="*/ 5961 w 10036"/>
              <a:gd name="connsiteY14" fmla="*/ 736 h 10000"/>
              <a:gd name="connsiteX15" fmla="*/ 5919 w 10036"/>
              <a:gd name="connsiteY15" fmla="*/ 953 h 10000"/>
              <a:gd name="connsiteX16" fmla="*/ 5772 w 10036"/>
              <a:gd name="connsiteY16" fmla="*/ 2090 h 10000"/>
              <a:gd name="connsiteX17" fmla="*/ 5628 w 10036"/>
              <a:gd name="connsiteY17" fmla="*/ 3211 h 10000"/>
              <a:gd name="connsiteX18" fmla="*/ 5596 w 10036"/>
              <a:gd name="connsiteY18" fmla="*/ 3428 h 10000"/>
              <a:gd name="connsiteX19" fmla="*/ 5553 w 10036"/>
              <a:gd name="connsiteY19" fmla="*/ 3562 h 10000"/>
              <a:gd name="connsiteX20" fmla="*/ 5547 w 10036"/>
              <a:gd name="connsiteY20" fmla="*/ 3562 h 10000"/>
              <a:gd name="connsiteX21" fmla="*/ 2487 w 10036"/>
              <a:gd name="connsiteY21" fmla="*/ 3562 h 10000"/>
              <a:gd name="connsiteX22" fmla="*/ 2466 w 10036"/>
              <a:gd name="connsiteY22" fmla="*/ 3629 h 10000"/>
              <a:gd name="connsiteX23" fmla="*/ 2447 w 10036"/>
              <a:gd name="connsiteY23" fmla="*/ 3729 h 10000"/>
              <a:gd name="connsiteX24" fmla="*/ 1857 w 10036"/>
              <a:gd name="connsiteY24" fmla="*/ 8378 h 10000"/>
              <a:gd name="connsiteX25" fmla="*/ 1712 w 10036"/>
              <a:gd name="connsiteY25" fmla="*/ 9515 h 10000"/>
              <a:gd name="connsiteX26" fmla="*/ 1643 w 10036"/>
              <a:gd name="connsiteY26" fmla="*/ 9866 h 10000"/>
              <a:gd name="connsiteX27" fmla="*/ 1559 w 10036"/>
              <a:gd name="connsiteY27" fmla="*/ 10000 h 10000"/>
              <a:gd name="connsiteX28" fmla="*/ 1408 w 10036"/>
              <a:gd name="connsiteY28" fmla="*/ 9515 h 10000"/>
              <a:gd name="connsiteX29" fmla="*/ 1346 w 10036"/>
              <a:gd name="connsiteY29" fmla="*/ 8311 h 10000"/>
              <a:gd name="connsiteX30" fmla="*/ 1346 w 10036"/>
              <a:gd name="connsiteY30" fmla="*/ 1672 h 10000"/>
              <a:gd name="connsiteX31" fmla="*/ 1308 w 10036"/>
              <a:gd name="connsiteY31" fmla="*/ 953 h 10000"/>
              <a:gd name="connsiteX32" fmla="*/ 1216 w 10036"/>
              <a:gd name="connsiteY32" fmla="*/ 669 h 10000"/>
              <a:gd name="connsiteX33" fmla="*/ 1164 w 10036"/>
              <a:gd name="connsiteY33" fmla="*/ 736 h 10000"/>
              <a:gd name="connsiteX34" fmla="*/ 1125 w 10036"/>
              <a:gd name="connsiteY34" fmla="*/ 953 h 10000"/>
              <a:gd name="connsiteX35" fmla="*/ 979 w 10036"/>
              <a:gd name="connsiteY35" fmla="*/ 2090 h 10000"/>
              <a:gd name="connsiteX36" fmla="*/ 834 w 10036"/>
              <a:gd name="connsiteY36" fmla="*/ 3211 h 10000"/>
              <a:gd name="connsiteX37" fmla="*/ 799 w 10036"/>
              <a:gd name="connsiteY37" fmla="*/ 3428 h 10000"/>
              <a:gd name="connsiteX38" fmla="*/ 754 w 10036"/>
              <a:gd name="connsiteY38" fmla="*/ 3562 h 10000"/>
              <a:gd name="connsiteX39" fmla="*/ 750 w 10036"/>
              <a:gd name="connsiteY39" fmla="*/ 3562 h 10000"/>
              <a:gd name="connsiteX40" fmla="*/ 0 w 10036"/>
              <a:gd name="connsiteY40" fmla="*/ 3562 h 10000"/>
              <a:gd name="connsiteX41" fmla="*/ 0 w 10036"/>
              <a:gd name="connsiteY41" fmla="*/ 2893 h 10000"/>
              <a:gd name="connsiteX42" fmla="*/ 735 w 10036"/>
              <a:gd name="connsiteY42" fmla="*/ 2893 h 10000"/>
              <a:gd name="connsiteX43" fmla="*/ 757 w 10036"/>
              <a:gd name="connsiteY43" fmla="*/ 2843 h 10000"/>
              <a:gd name="connsiteX44" fmla="*/ 772 w 10036"/>
              <a:gd name="connsiteY44" fmla="*/ 2742 h 10000"/>
              <a:gd name="connsiteX45" fmla="*/ 916 w 10036"/>
              <a:gd name="connsiteY45" fmla="*/ 1605 h 10000"/>
              <a:gd name="connsiteX46" fmla="*/ 1063 w 10036"/>
              <a:gd name="connsiteY46" fmla="*/ 484 h 10000"/>
              <a:gd name="connsiteX47" fmla="*/ 1130 w 10036"/>
              <a:gd name="connsiteY47" fmla="*/ 134 h 10000"/>
              <a:gd name="connsiteX48" fmla="*/ 1216 w 10036"/>
              <a:gd name="connsiteY48" fmla="*/ 0 h 10000"/>
              <a:gd name="connsiteX49" fmla="*/ 1367 w 10036"/>
              <a:gd name="connsiteY49" fmla="*/ 484 h 10000"/>
              <a:gd name="connsiteX50" fmla="*/ 1428 w 10036"/>
              <a:gd name="connsiteY50" fmla="*/ 1672 h 10000"/>
              <a:gd name="connsiteX51" fmla="*/ 1428 w 10036"/>
              <a:gd name="connsiteY51" fmla="*/ 8311 h 10000"/>
              <a:gd name="connsiteX52" fmla="*/ 1466 w 10036"/>
              <a:gd name="connsiteY52" fmla="*/ 9030 h 10000"/>
              <a:gd name="connsiteX53" fmla="*/ 1559 w 10036"/>
              <a:gd name="connsiteY53" fmla="*/ 9331 h 10000"/>
              <a:gd name="connsiteX54" fmla="*/ 1607 w 10036"/>
              <a:gd name="connsiteY54" fmla="*/ 9247 h 10000"/>
              <a:gd name="connsiteX55" fmla="*/ 1648 w 10036"/>
              <a:gd name="connsiteY55" fmla="*/ 9030 h 10000"/>
              <a:gd name="connsiteX56" fmla="*/ 1793 w 10036"/>
              <a:gd name="connsiteY56" fmla="*/ 7910 h 10000"/>
              <a:gd name="connsiteX57" fmla="*/ 2390 w 10036"/>
              <a:gd name="connsiteY57" fmla="*/ 3261 h 10000"/>
              <a:gd name="connsiteX58" fmla="*/ 2424 w 10036"/>
              <a:gd name="connsiteY58" fmla="*/ 3043 h 10000"/>
              <a:gd name="connsiteX59" fmla="*/ 2467 w 10036"/>
              <a:gd name="connsiteY59" fmla="*/ 2910 h 10000"/>
              <a:gd name="connsiteX60" fmla="*/ 2471 w 10036"/>
              <a:gd name="connsiteY60" fmla="*/ 2893 h 10000"/>
              <a:gd name="connsiteX61" fmla="*/ 5536 w 10036"/>
              <a:gd name="connsiteY61" fmla="*/ 2893 h 10000"/>
              <a:gd name="connsiteX62" fmla="*/ 5554 w 10036"/>
              <a:gd name="connsiteY62" fmla="*/ 2843 h 10000"/>
              <a:gd name="connsiteX63" fmla="*/ 5569 w 10036"/>
              <a:gd name="connsiteY63" fmla="*/ 2742 h 10000"/>
              <a:gd name="connsiteX64" fmla="*/ 5713 w 10036"/>
              <a:gd name="connsiteY64" fmla="*/ 1605 h 10000"/>
              <a:gd name="connsiteX65" fmla="*/ 5857 w 10036"/>
              <a:gd name="connsiteY65" fmla="*/ 484 h 10000"/>
              <a:gd name="connsiteX66" fmla="*/ 5927 w 10036"/>
              <a:gd name="connsiteY66" fmla="*/ 134 h 10000"/>
              <a:gd name="connsiteX67" fmla="*/ 6011 w 10036"/>
              <a:gd name="connsiteY67" fmla="*/ 0 h 10000"/>
              <a:gd name="connsiteX68" fmla="*/ 6163 w 10036"/>
              <a:gd name="connsiteY68" fmla="*/ 484 h 10000"/>
              <a:gd name="connsiteX69" fmla="*/ 6221 w 10036"/>
              <a:gd name="connsiteY69" fmla="*/ 1672 h 10000"/>
              <a:gd name="connsiteX70" fmla="*/ 6221 w 10036"/>
              <a:gd name="connsiteY70" fmla="*/ 8311 h 10000"/>
              <a:gd name="connsiteX71" fmla="*/ 6259 w 10036"/>
              <a:gd name="connsiteY71" fmla="*/ 9030 h 10000"/>
              <a:gd name="connsiteX72" fmla="*/ 6351 w 10036"/>
              <a:gd name="connsiteY72" fmla="*/ 9331 h 10000"/>
              <a:gd name="connsiteX73" fmla="*/ 6401 w 10036"/>
              <a:gd name="connsiteY73" fmla="*/ 9247 h 10000"/>
              <a:gd name="connsiteX74" fmla="*/ 6445 w 10036"/>
              <a:gd name="connsiteY74" fmla="*/ 9030 h 10000"/>
              <a:gd name="connsiteX75" fmla="*/ 6592 w 10036"/>
              <a:gd name="connsiteY75" fmla="*/ 7910 h 10000"/>
              <a:gd name="connsiteX76" fmla="*/ 7183 w 10036"/>
              <a:gd name="connsiteY76" fmla="*/ 3261 h 10000"/>
              <a:gd name="connsiteX77" fmla="*/ 7221 w 10036"/>
              <a:gd name="connsiteY77" fmla="*/ 3043 h 10000"/>
              <a:gd name="connsiteX78" fmla="*/ 7262 w 10036"/>
              <a:gd name="connsiteY78" fmla="*/ 2910 h 10000"/>
              <a:gd name="connsiteX79" fmla="*/ 7269 w 10036"/>
              <a:gd name="connsiteY79" fmla="*/ 2893 h 10000"/>
              <a:gd name="connsiteX80" fmla="*/ 9981 w 10036"/>
              <a:gd name="connsiteY80" fmla="*/ 2893 h 10000"/>
              <a:gd name="connsiteX0" fmla="*/ 9981 w 10051"/>
              <a:gd name="connsiteY0" fmla="*/ 2893 h 10000"/>
              <a:gd name="connsiteX1" fmla="*/ 9997 w 10051"/>
              <a:gd name="connsiteY1" fmla="*/ 3562 h 10000"/>
              <a:gd name="connsiteX2" fmla="*/ 7278 w 10051"/>
              <a:gd name="connsiteY2" fmla="*/ 3562 h 10000"/>
              <a:gd name="connsiteX3" fmla="*/ 7261 w 10051"/>
              <a:gd name="connsiteY3" fmla="*/ 3629 h 10000"/>
              <a:gd name="connsiteX4" fmla="*/ 7243 w 10051"/>
              <a:gd name="connsiteY4" fmla="*/ 3729 h 10000"/>
              <a:gd name="connsiteX5" fmla="*/ 6649 w 10051"/>
              <a:gd name="connsiteY5" fmla="*/ 8378 h 10000"/>
              <a:gd name="connsiteX6" fmla="*/ 6502 w 10051"/>
              <a:gd name="connsiteY6" fmla="*/ 9515 h 10000"/>
              <a:gd name="connsiteX7" fmla="*/ 6433 w 10051"/>
              <a:gd name="connsiteY7" fmla="*/ 9866 h 10000"/>
              <a:gd name="connsiteX8" fmla="*/ 6351 w 10051"/>
              <a:gd name="connsiteY8" fmla="*/ 10000 h 10000"/>
              <a:gd name="connsiteX9" fmla="*/ 6202 w 10051"/>
              <a:gd name="connsiteY9" fmla="*/ 9515 h 10000"/>
              <a:gd name="connsiteX10" fmla="*/ 6139 w 10051"/>
              <a:gd name="connsiteY10" fmla="*/ 8311 h 10000"/>
              <a:gd name="connsiteX11" fmla="*/ 6139 w 10051"/>
              <a:gd name="connsiteY11" fmla="*/ 1672 h 10000"/>
              <a:gd name="connsiteX12" fmla="*/ 6101 w 10051"/>
              <a:gd name="connsiteY12" fmla="*/ 953 h 10000"/>
              <a:gd name="connsiteX13" fmla="*/ 6011 w 10051"/>
              <a:gd name="connsiteY13" fmla="*/ 669 h 10000"/>
              <a:gd name="connsiteX14" fmla="*/ 5961 w 10051"/>
              <a:gd name="connsiteY14" fmla="*/ 736 h 10000"/>
              <a:gd name="connsiteX15" fmla="*/ 5919 w 10051"/>
              <a:gd name="connsiteY15" fmla="*/ 953 h 10000"/>
              <a:gd name="connsiteX16" fmla="*/ 5772 w 10051"/>
              <a:gd name="connsiteY16" fmla="*/ 2090 h 10000"/>
              <a:gd name="connsiteX17" fmla="*/ 5628 w 10051"/>
              <a:gd name="connsiteY17" fmla="*/ 3211 h 10000"/>
              <a:gd name="connsiteX18" fmla="*/ 5596 w 10051"/>
              <a:gd name="connsiteY18" fmla="*/ 3428 h 10000"/>
              <a:gd name="connsiteX19" fmla="*/ 5553 w 10051"/>
              <a:gd name="connsiteY19" fmla="*/ 3562 h 10000"/>
              <a:gd name="connsiteX20" fmla="*/ 5547 w 10051"/>
              <a:gd name="connsiteY20" fmla="*/ 3562 h 10000"/>
              <a:gd name="connsiteX21" fmla="*/ 2487 w 10051"/>
              <a:gd name="connsiteY21" fmla="*/ 3562 h 10000"/>
              <a:gd name="connsiteX22" fmla="*/ 2466 w 10051"/>
              <a:gd name="connsiteY22" fmla="*/ 3629 h 10000"/>
              <a:gd name="connsiteX23" fmla="*/ 2447 w 10051"/>
              <a:gd name="connsiteY23" fmla="*/ 3729 h 10000"/>
              <a:gd name="connsiteX24" fmla="*/ 1857 w 10051"/>
              <a:gd name="connsiteY24" fmla="*/ 8378 h 10000"/>
              <a:gd name="connsiteX25" fmla="*/ 1712 w 10051"/>
              <a:gd name="connsiteY25" fmla="*/ 9515 h 10000"/>
              <a:gd name="connsiteX26" fmla="*/ 1643 w 10051"/>
              <a:gd name="connsiteY26" fmla="*/ 9866 h 10000"/>
              <a:gd name="connsiteX27" fmla="*/ 1559 w 10051"/>
              <a:gd name="connsiteY27" fmla="*/ 10000 h 10000"/>
              <a:gd name="connsiteX28" fmla="*/ 1408 w 10051"/>
              <a:gd name="connsiteY28" fmla="*/ 9515 h 10000"/>
              <a:gd name="connsiteX29" fmla="*/ 1346 w 10051"/>
              <a:gd name="connsiteY29" fmla="*/ 8311 h 10000"/>
              <a:gd name="connsiteX30" fmla="*/ 1346 w 10051"/>
              <a:gd name="connsiteY30" fmla="*/ 1672 h 10000"/>
              <a:gd name="connsiteX31" fmla="*/ 1308 w 10051"/>
              <a:gd name="connsiteY31" fmla="*/ 953 h 10000"/>
              <a:gd name="connsiteX32" fmla="*/ 1216 w 10051"/>
              <a:gd name="connsiteY32" fmla="*/ 669 h 10000"/>
              <a:gd name="connsiteX33" fmla="*/ 1164 w 10051"/>
              <a:gd name="connsiteY33" fmla="*/ 736 h 10000"/>
              <a:gd name="connsiteX34" fmla="*/ 1125 w 10051"/>
              <a:gd name="connsiteY34" fmla="*/ 953 h 10000"/>
              <a:gd name="connsiteX35" fmla="*/ 979 w 10051"/>
              <a:gd name="connsiteY35" fmla="*/ 2090 h 10000"/>
              <a:gd name="connsiteX36" fmla="*/ 834 w 10051"/>
              <a:gd name="connsiteY36" fmla="*/ 3211 h 10000"/>
              <a:gd name="connsiteX37" fmla="*/ 799 w 10051"/>
              <a:gd name="connsiteY37" fmla="*/ 3428 h 10000"/>
              <a:gd name="connsiteX38" fmla="*/ 754 w 10051"/>
              <a:gd name="connsiteY38" fmla="*/ 3562 h 10000"/>
              <a:gd name="connsiteX39" fmla="*/ 750 w 10051"/>
              <a:gd name="connsiteY39" fmla="*/ 3562 h 10000"/>
              <a:gd name="connsiteX40" fmla="*/ 0 w 10051"/>
              <a:gd name="connsiteY40" fmla="*/ 3562 h 10000"/>
              <a:gd name="connsiteX41" fmla="*/ 0 w 10051"/>
              <a:gd name="connsiteY41" fmla="*/ 2893 h 10000"/>
              <a:gd name="connsiteX42" fmla="*/ 735 w 10051"/>
              <a:gd name="connsiteY42" fmla="*/ 2893 h 10000"/>
              <a:gd name="connsiteX43" fmla="*/ 757 w 10051"/>
              <a:gd name="connsiteY43" fmla="*/ 2843 h 10000"/>
              <a:gd name="connsiteX44" fmla="*/ 772 w 10051"/>
              <a:gd name="connsiteY44" fmla="*/ 2742 h 10000"/>
              <a:gd name="connsiteX45" fmla="*/ 916 w 10051"/>
              <a:gd name="connsiteY45" fmla="*/ 1605 h 10000"/>
              <a:gd name="connsiteX46" fmla="*/ 1063 w 10051"/>
              <a:gd name="connsiteY46" fmla="*/ 484 h 10000"/>
              <a:gd name="connsiteX47" fmla="*/ 1130 w 10051"/>
              <a:gd name="connsiteY47" fmla="*/ 134 h 10000"/>
              <a:gd name="connsiteX48" fmla="*/ 1216 w 10051"/>
              <a:gd name="connsiteY48" fmla="*/ 0 h 10000"/>
              <a:gd name="connsiteX49" fmla="*/ 1367 w 10051"/>
              <a:gd name="connsiteY49" fmla="*/ 484 h 10000"/>
              <a:gd name="connsiteX50" fmla="*/ 1428 w 10051"/>
              <a:gd name="connsiteY50" fmla="*/ 1672 h 10000"/>
              <a:gd name="connsiteX51" fmla="*/ 1428 w 10051"/>
              <a:gd name="connsiteY51" fmla="*/ 8311 h 10000"/>
              <a:gd name="connsiteX52" fmla="*/ 1466 w 10051"/>
              <a:gd name="connsiteY52" fmla="*/ 9030 h 10000"/>
              <a:gd name="connsiteX53" fmla="*/ 1559 w 10051"/>
              <a:gd name="connsiteY53" fmla="*/ 9331 h 10000"/>
              <a:gd name="connsiteX54" fmla="*/ 1607 w 10051"/>
              <a:gd name="connsiteY54" fmla="*/ 9247 h 10000"/>
              <a:gd name="connsiteX55" fmla="*/ 1648 w 10051"/>
              <a:gd name="connsiteY55" fmla="*/ 9030 h 10000"/>
              <a:gd name="connsiteX56" fmla="*/ 1793 w 10051"/>
              <a:gd name="connsiteY56" fmla="*/ 7910 h 10000"/>
              <a:gd name="connsiteX57" fmla="*/ 2390 w 10051"/>
              <a:gd name="connsiteY57" fmla="*/ 3261 h 10000"/>
              <a:gd name="connsiteX58" fmla="*/ 2424 w 10051"/>
              <a:gd name="connsiteY58" fmla="*/ 3043 h 10000"/>
              <a:gd name="connsiteX59" fmla="*/ 2467 w 10051"/>
              <a:gd name="connsiteY59" fmla="*/ 2910 h 10000"/>
              <a:gd name="connsiteX60" fmla="*/ 2471 w 10051"/>
              <a:gd name="connsiteY60" fmla="*/ 2893 h 10000"/>
              <a:gd name="connsiteX61" fmla="*/ 5536 w 10051"/>
              <a:gd name="connsiteY61" fmla="*/ 2893 h 10000"/>
              <a:gd name="connsiteX62" fmla="*/ 5554 w 10051"/>
              <a:gd name="connsiteY62" fmla="*/ 2843 h 10000"/>
              <a:gd name="connsiteX63" fmla="*/ 5569 w 10051"/>
              <a:gd name="connsiteY63" fmla="*/ 2742 h 10000"/>
              <a:gd name="connsiteX64" fmla="*/ 5713 w 10051"/>
              <a:gd name="connsiteY64" fmla="*/ 1605 h 10000"/>
              <a:gd name="connsiteX65" fmla="*/ 5857 w 10051"/>
              <a:gd name="connsiteY65" fmla="*/ 484 h 10000"/>
              <a:gd name="connsiteX66" fmla="*/ 5927 w 10051"/>
              <a:gd name="connsiteY66" fmla="*/ 134 h 10000"/>
              <a:gd name="connsiteX67" fmla="*/ 6011 w 10051"/>
              <a:gd name="connsiteY67" fmla="*/ 0 h 10000"/>
              <a:gd name="connsiteX68" fmla="*/ 6163 w 10051"/>
              <a:gd name="connsiteY68" fmla="*/ 484 h 10000"/>
              <a:gd name="connsiteX69" fmla="*/ 6221 w 10051"/>
              <a:gd name="connsiteY69" fmla="*/ 1672 h 10000"/>
              <a:gd name="connsiteX70" fmla="*/ 6221 w 10051"/>
              <a:gd name="connsiteY70" fmla="*/ 8311 h 10000"/>
              <a:gd name="connsiteX71" fmla="*/ 6259 w 10051"/>
              <a:gd name="connsiteY71" fmla="*/ 9030 h 10000"/>
              <a:gd name="connsiteX72" fmla="*/ 6351 w 10051"/>
              <a:gd name="connsiteY72" fmla="*/ 9331 h 10000"/>
              <a:gd name="connsiteX73" fmla="*/ 6401 w 10051"/>
              <a:gd name="connsiteY73" fmla="*/ 9247 h 10000"/>
              <a:gd name="connsiteX74" fmla="*/ 6445 w 10051"/>
              <a:gd name="connsiteY74" fmla="*/ 9030 h 10000"/>
              <a:gd name="connsiteX75" fmla="*/ 6592 w 10051"/>
              <a:gd name="connsiteY75" fmla="*/ 7910 h 10000"/>
              <a:gd name="connsiteX76" fmla="*/ 7183 w 10051"/>
              <a:gd name="connsiteY76" fmla="*/ 3261 h 10000"/>
              <a:gd name="connsiteX77" fmla="*/ 7221 w 10051"/>
              <a:gd name="connsiteY77" fmla="*/ 3043 h 10000"/>
              <a:gd name="connsiteX78" fmla="*/ 7262 w 10051"/>
              <a:gd name="connsiteY78" fmla="*/ 2910 h 10000"/>
              <a:gd name="connsiteX79" fmla="*/ 7269 w 10051"/>
              <a:gd name="connsiteY79" fmla="*/ 2893 h 10000"/>
              <a:gd name="connsiteX80" fmla="*/ 9981 w 10051"/>
              <a:gd name="connsiteY80" fmla="*/ 289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10051" h="10000">
                <a:moveTo>
                  <a:pt x="9981" y="2893"/>
                </a:moveTo>
                <a:cubicBezTo>
                  <a:pt x="10097" y="3148"/>
                  <a:pt x="10047" y="3505"/>
                  <a:pt x="9997" y="3562"/>
                </a:cubicBezTo>
                <a:lnTo>
                  <a:pt x="7278" y="3562"/>
                </a:lnTo>
                <a:cubicBezTo>
                  <a:pt x="7273" y="3579"/>
                  <a:pt x="7266" y="3595"/>
                  <a:pt x="7261" y="3629"/>
                </a:cubicBezTo>
                <a:cubicBezTo>
                  <a:pt x="7254" y="3662"/>
                  <a:pt x="7250" y="3696"/>
                  <a:pt x="7243" y="3729"/>
                </a:cubicBezTo>
                <a:lnTo>
                  <a:pt x="6649" y="8378"/>
                </a:lnTo>
                <a:cubicBezTo>
                  <a:pt x="6603" y="8757"/>
                  <a:pt x="6551" y="9136"/>
                  <a:pt x="6502" y="9515"/>
                </a:cubicBezTo>
                <a:cubicBezTo>
                  <a:pt x="6482" y="9666"/>
                  <a:pt x="6462" y="9783"/>
                  <a:pt x="6433" y="9866"/>
                </a:cubicBezTo>
                <a:cubicBezTo>
                  <a:pt x="6407" y="9950"/>
                  <a:pt x="6381" y="10000"/>
                  <a:pt x="6351" y="10000"/>
                </a:cubicBezTo>
                <a:cubicBezTo>
                  <a:pt x="6290" y="10000"/>
                  <a:pt x="6243" y="9832"/>
                  <a:pt x="6202" y="9515"/>
                </a:cubicBezTo>
                <a:cubicBezTo>
                  <a:pt x="6163" y="9197"/>
                  <a:pt x="6139" y="8763"/>
                  <a:pt x="6139" y="8311"/>
                </a:cubicBezTo>
                <a:lnTo>
                  <a:pt x="6139" y="1672"/>
                </a:lnTo>
                <a:cubicBezTo>
                  <a:pt x="6139" y="1405"/>
                  <a:pt x="6127" y="1153"/>
                  <a:pt x="6101" y="953"/>
                </a:cubicBezTo>
                <a:cubicBezTo>
                  <a:pt x="6075" y="769"/>
                  <a:pt x="6043" y="669"/>
                  <a:pt x="6011" y="669"/>
                </a:cubicBezTo>
                <a:cubicBezTo>
                  <a:pt x="5990" y="669"/>
                  <a:pt x="5977" y="686"/>
                  <a:pt x="5961" y="736"/>
                </a:cubicBezTo>
                <a:cubicBezTo>
                  <a:pt x="5947" y="786"/>
                  <a:pt x="5929" y="870"/>
                  <a:pt x="5919" y="953"/>
                </a:cubicBezTo>
                <a:cubicBezTo>
                  <a:pt x="5871" y="1332"/>
                  <a:pt x="5822" y="1711"/>
                  <a:pt x="5772" y="2090"/>
                </a:cubicBezTo>
                <a:cubicBezTo>
                  <a:pt x="5725" y="2464"/>
                  <a:pt x="5676" y="2837"/>
                  <a:pt x="5628" y="3211"/>
                </a:cubicBezTo>
                <a:cubicBezTo>
                  <a:pt x="5618" y="3294"/>
                  <a:pt x="5608" y="3361"/>
                  <a:pt x="5596" y="3428"/>
                </a:cubicBezTo>
                <a:cubicBezTo>
                  <a:pt x="5582" y="3478"/>
                  <a:pt x="5566" y="3528"/>
                  <a:pt x="5553" y="3562"/>
                </a:cubicBezTo>
                <a:lnTo>
                  <a:pt x="5547" y="3562"/>
                </a:lnTo>
                <a:lnTo>
                  <a:pt x="2487" y="3562"/>
                </a:lnTo>
                <a:cubicBezTo>
                  <a:pt x="2478" y="3579"/>
                  <a:pt x="2471" y="3595"/>
                  <a:pt x="2466" y="3629"/>
                </a:cubicBezTo>
                <a:cubicBezTo>
                  <a:pt x="2460" y="3662"/>
                  <a:pt x="2451" y="3696"/>
                  <a:pt x="2447" y="3729"/>
                </a:cubicBezTo>
                <a:cubicBezTo>
                  <a:pt x="2251" y="5279"/>
                  <a:pt x="2054" y="6827"/>
                  <a:pt x="1857" y="8378"/>
                </a:cubicBezTo>
                <a:cubicBezTo>
                  <a:pt x="1806" y="8757"/>
                  <a:pt x="1758" y="9136"/>
                  <a:pt x="1712" y="9515"/>
                </a:cubicBezTo>
                <a:cubicBezTo>
                  <a:pt x="1687" y="9666"/>
                  <a:pt x="1667" y="9783"/>
                  <a:pt x="1643" y="9866"/>
                </a:cubicBezTo>
                <a:cubicBezTo>
                  <a:pt x="1614" y="9950"/>
                  <a:pt x="1585" y="10000"/>
                  <a:pt x="1559" y="10000"/>
                </a:cubicBezTo>
                <a:cubicBezTo>
                  <a:pt x="1500" y="10000"/>
                  <a:pt x="1447" y="9832"/>
                  <a:pt x="1408" y="9515"/>
                </a:cubicBezTo>
                <a:cubicBezTo>
                  <a:pt x="1367" y="9197"/>
                  <a:pt x="1346" y="8763"/>
                  <a:pt x="1346" y="8311"/>
                </a:cubicBezTo>
                <a:lnTo>
                  <a:pt x="1346" y="1672"/>
                </a:lnTo>
                <a:cubicBezTo>
                  <a:pt x="1346" y="1405"/>
                  <a:pt x="1330" y="1153"/>
                  <a:pt x="1308" y="953"/>
                </a:cubicBezTo>
                <a:cubicBezTo>
                  <a:pt x="1284" y="769"/>
                  <a:pt x="1251" y="669"/>
                  <a:pt x="1216" y="669"/>
                </a:cubicBezTo>
                <a:cubicBezTo>
                  <a:pt x="1197" y="669"/>
                  <a:pt x="1178" y="686"/>
                  <a:pt x="1164" y="736"/>
                </a:cubicBezTo>
                <a:cubicBezTo>
                  <a:pt x="1149" y="786"/>
                  <a:pt x="1134" y="870"/>
                  <a:pt x="1125" y="953"/>
                </a:cubicBezTo>
                <a:cubicBezTo>
                  <a:pt x="1075" y="1332"/>
                  <a:pt x="1026" y="1711"/>
                  <a:pt x="979" y="2090"/>
                </a:cubicBezTo>
                <a:cubicBezTo>
                  <a:pt x="928" y="2464"/>
                  <a:pt x="879" y="2837"/>
                  <a:pt x="834" y="3211"/>
                </a:cubicBezTo>
                <a:cubicBezTo>
                  <a:pt x="821" y="3294"/>
                  <a:pt x="811" y="3361"/>
                  <a:pt x="799" y="3428"/>
                </a:cubicBezTo>
                <a:cubicBezTo>
                  <a:pt x="784" y="3478"/>
                  <a:pt x="769" y="3528"/>
                  <a:pt x="754" y="3562"/>
                </a:cubicBezTo>
                <a:lnTo>
                  <a:pt x="750" y="3562"/>
                </a:lnTo>
                <a:lnTo>
                  <a:pt x="0" y="3562"/>
                </a:lnTo>
                <a:lnTo>
                  <a:pt x="0" y="2893"/>
                </a:lnTo>
                <a:lnTo>
                  <a:pt x="735" y="2893"/>
                </a:lnTo>
                <a:cubicBezTo>
                  <a:pt x="742" y="2876"/>
                  <a:pt x="750" y="2860"/>
                  <a:pt x="757" y="2843"/>
                </a:cubicBezTo>
                <a:cubicBezTo>
                  <a:pt x="764" y="2809"/>
                  <a:pt x="769" y="2776"/>
                  <a:pt x="772" y="2742"/>
                </a:cubicBezTo>
                <a:cubicBezTo>
                  <a:pt x="820" y="2363"/>
                  <a:pt x="867" y="1984"/>
                  <a:pt x="916" y="1605"/>
                </a:cubicBezTo>
                <a:cubicBezTo>
                  <a:pt x="967" y="1232"/>
                  <a:pt x="1014" y="858"/>
                  <a:pt x="1063" y="484"/>
                </a:cubicBezTo>
                <a:cubicBezTo>
                  <a:pt x="1082" y="334"/>
                  <a:pt x="1104" y="217"/>
                  <a:pt x="1130" y="134"/>
                </a:cubicBezTo>
                <a:cubicBezTo>
                  <a:pt x="1158" y="33"/>
                  <a:pt x="1185" y="0"/>
                  <a:pt x="1216" y="0"/>
                </a:cubicBezTo>
                <a:cubicBezTo>
                  <a:pt x="1275" y="0"/>
                  <a:pt x="1327" y="166"/>
                  <a:pt x="1367" y="484"/>
                </a:cubicBezTo>
                <a:cubicBezTo>
                  <a:pt x="1408" y="803"/>
                  <a:pt x="1428" y="1221"/>
                  <a:pt x="1428" y="1672"/>
                </a:cubicBezTo>
                <a:lnTo>
                  <a:pt x="1428" y="8311"/>
                </a:lnTo>
                <a:cubicBezTo>
                  <a:pt x="1428" y="8595"/>
                  <a:pt x="1441" y="8846"/>
                  <a:pt x="1466" y="9030"/>
                </a:cubicBezTo>
                <a:cubicBezTo>
                  <a:pt x="1492" y="9231"/>
                  <a:pt x="1524" y="9331"/>
                  <a:pt x="1559" y="9331"/>
                </a:cubicBezTo>
                <a:cubicBezTo>
                  <a:pt x="1577" y="9331"/>
                  <a:pt x="1592" y="9298"/>
                  <a:pt x="1607" y="9247"/>
                </a:cubicBezTo>
                <a:cubicBezTo>
                  <a:pt x="1625" y="9197"/>
                  <a:pt x="1639" y="9130"/>
                  <a:pt x="1648" y="9030"/>
                </a:cubicBezTo>
                <a:cubicBezTo>
                  <a:pt x="1697" y="8657"/>
                  <a:pt x="1744" y="8283"/>
                  <a:pt x="1793" y="7910"/>
                </a:cubicBezTo>
                <a:cubicBezTo>
                  <a:pt x="1993" y="6360"/>
                  <a:pt x="2190" y="4811"/>
                  <a:pt x="2390" y="3261"/>
                </a:cubicBezTo>
                <a:cubicBezTo>
                  <a:pt x="2401" y="3177"/>
                  <a:pt x="2412" y="3110"/>
                  <a:pt x="2424" y="3043"/>
                </a:cubicBezTo>
                <a:cubicBezTo>
                  <a:pt x="2438" y="2993"/>
                  <a:pt x="2451" y="2943"/>
                  <a:pt x="2467" y="2910"/>
                </a:cubicBezTo>
                <a:cubicBezTo>
                  <a:pt x="2468" y="2904"/>
                  <a:pt x="2470" y="2899"/>
                  <a:pt x="2471" y="2893"/>
                </a:cubicBezTo>
                <a:lnTo>
                  <a:pt x="5536" y="2893"/>
                </a:lnTo>
                <a:cubicBezTo>
                  <a:pt x="5542" y="2876"/>
                  <a:pt x="5547" y="2860"/>
                  <a:pt x="5554" y="2843"/>
                </a:cubicBezTo>
                <a:cubicBezTo>
                  <a:pt x="5560" y="2809"/>
                  <a:pt x="5566" y="2776"/>
                  <a:pt x="5569" y="2742"/>
                </a:cubicBezTo>
                <a:cubicBezTo>
                  <a:pt x="5618" y="2363"/>
                  <a:pt x="5665" y="1984"/>
                  <a:pt x="5713" y="1605"/>
                </a:cubicBezTo>
                <a:cubicBezTo>
                  <a:pt x="5760" y="1232"/>
                  <a:pt x="5811" y="858"/>
                  <a:pt x="5857" y="484"/>
                </a:cubicBezTo>
                <a:cubicBezTo>
                  <a:pt x="5880" y="334"/>
                  <a:pt x="5900" y="217"/>
                  <a:pt x="5927" y="134"/>
                </a:cubicBezTo>
                <a:cubicBezTo>
                  <a:pt x="5955" y="33"/>
                  <a:pt x="5981" y="0"/>
                  <a:pt x="6011" y="0"/>
                </a:cubicBezTo>
                <a:cubicBezTo>
                  <a:pt x="6065" y="0"/>
                  <a:pt x="6122" y="166"/>
                  <a:pt x="6163" y="484"/>
                </a:cubicBezTo>
                <a:cubicBezTo>
                  <a:pt x="6202" y="803"/>
                  <a:pt x="6221" y="1221"/>
                  <a:pt x="6221" y="1672"/>
                </a:cubicBezTo>
                <a:lnTo>
                  <a:pt x="6221" y="8311"/>
                </a:lnTo>
                <a:cubicBezTo>
                  <a:pt x="6221" y="8595"/>
                  <a:pt x="6238" y="8846"/>
                  <a:pt x="6259" y="9030"/>
                </a:cubicBezTo>
                <a:cubicBezTo>
                  <a:pt x="6282" y="9231"/>
                  <a:pt x="6321" y="9331"/>
                  <a:pt x="6351" y="9331"/>
                </a:cubicBezTo>
                <a:cubicBezTo>
                  <a:pt x="6370" y="9331"/>
                  <a:pt x="6387" y="9298"/>
                  <a:pt x="6401" y="9247"/>
                </a:cubicBezTo>
                <a:cubicBezTo>
                  <a:pt x="6418" y="9197"/>
                  <a:pt x="6430" y="9130"/>
                  <a:pt x="6445" y="9030"/>
                </a:cubicBezTo>
                <a:cubicBezTo>
                  <a:pt x="6491" y="8657"/>
                  <a:pt x="6540" y="8283"/>
                  <a:pt x="6592" y="7910"/>
                </a:cubicBezTo>
                <a:lnTo>
                  <a:pt x="7183" y="3261"/>
                </a:lnTo>
                <a:cubicBezTo>
                  <a:pt x="7194" y="3177"/>
                  <a:pt x="7207" y="3110"/>
                  <a:pt x="7221" y="3043"/>
                </a:cubicBezTo>
                <a:cubicBezTo>
                  <a:pt x="7235" y="2993"/>
                  <a:pt x="7247" y="2943"/>
                  <a:pt x="7262" y="2910"/>
                </a:cubicBezTo>
                <a:cubicBezTo>
                  <a:pt x="7263" y="2904"/>
                  <a:pt x="7266" y="2899"/>
                  <a:pt x="7269" y="2893"/>
                </a:cubicBezTo>
                <a:lnTo>
                  <a:pt x="9981" y="2893"/>
                </a:ln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E448D4C-3890-41D8-ADB5-B16DC8FEC9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94101" y="2279501"/>
            <a:ext cx="2769199" cy="1586114"/>
          </a:xfrm>
          <a:custGeom>
            <a:avLst/>
            <a:gdLst>
              <a:gd name="connsiteX0" fmla="*/ 0 w 2769199"/>
              <a:gd name="connsiteY0" fmla="*/ 0 h 1586114"/>
              <a:gd name="connsiteX1" fmla="*/ 2504841 w 2769199"/>
              <a:gd name="connsiteY1" fmla="*/ 0 h 1586114"/>
              <a:gd name="connsiteX2" fmla="*/ 2769199 w 2769199"/>
              <a:gd name="connsiteY2" fmla="*/ 264358 h 1586114"/>
              <a:gd name="connsiteX3" fmla="*/ 2769199 w 2769199"/>
              <a:gd name="connsiteY3" fmla="*/ 1321756 h 1586114"/>
              <a:gd name="connsiteX4" fmla="*/ 2504841 w 2769199"/>
              <a:gd name="connsiteY4" fmla="*/ 1586114 h 1586114"/>
              <a:gd name="connsiteX5" fmla="*/ 0 w 2769199"/>
              <a:gd name="connsiteY5" fmla="*/ 1586114 h 1586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9" h="1586114">
                <a:moveTo>
                  <a:pt x="0" y="0"/>
                </a:moveTo>
                <a:lnTo>
                  <a:pt x="2504841" y="0"/>
                </a:lnTo>
                <a:cubicBezTo>
                  <a:pt x="2650841" y="0"/>
                  <a:pt x="2769199" y="118357"/>
                  <a:pt x="2769199" y="264358"/>
                </a:cubicBezTo>
                <a:lnTo>
                  <a:pt x="2769199" y="1321756"/>
                </a:lnTo>
                <a:cubicBezTo>
                  <a:pt x="2769199" y="1467757"/>
                  <a:pt x="2650841" y="1586114"/>
                  <a:pt x="2504841" y="1586114"/>
                </a:cubicBezTo>
                <a:lnTo>
                  <a:pt x="0" y="1586114"/>
                </a:ln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C35424-03FE-41D1-8536-00EE9114BCD2}"/>
              </a:ext>
            </a:extLst>
          </p:cNvPr>
          <p:cNvSpPr/>
          <p:nvPr userDrawn="1"/>
        </p:nvSpPr>
        <p:spPr>
          <a:xfrm>
            <a:off x="6332560" y="3985147"/>
            <a:ext cx="1478507" cy="213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518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2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D4EE4-DEA0-40ED-9EBF-6FB50F61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597484E3-B20B-4569-B14E-8E995BF4BE4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71892" y="1795565"/>
            <a:ext cx="1408079" cy="1399971"/>
          </a:xfrm>
          <a:prstGeom prst="roundRect">
            <a:avLst>
              <a:gd name="adj" fmla="val 1041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0EEE8106-DD7C-44B6-81A2-00EFCB83605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56735" y="1795565"/>
            <a:ext cx="1408079" cy="1399971"/>
          </a:xfrm>
          <a:prstGeom prst="roundRect">
            <a:avLst>
              <a:gd name="adj" fmla="val 1041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92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 2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D4EE4-DEA0-40ED-9EBF-6FB50F61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597484E3-B20B-4569-B14E-8E995BF4BE4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71892" y="1795565"/>
            <a:ext cx="1408079" cy="1399971"/>
          </a:xfrm>
          <a:prstGeom prst="roundRect">
            <a:avLst>
              <a:gd name="adj" fmla="val 1041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0EEE8106-DD7C-44B6-81A2-00EFCB83605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56735" y="1795565"/>
            <a:ext cx="1408079" cy="1399971"/>
          </a:xfrm>
          <a:prstGeom prst="roundRect">
            <a:avLst>
              <a:gd name="adj" fmla="val 1041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1324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0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13">
            <a:extLst>
              <a:ext uri="{FF2B5EF4-FFF2-40B4-BE49-F238E27FC236}">
                <a16:creationId xmlns:a16="http://schemas.microsoft.com/office/drawing/2014/main" id="{233CEB5F-6A54-4697-95E9-543FBA9F587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89027" y="1887165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24" name="Picture Placeholder 13">
            <a:extLst>
              <a:ext uri="{FF2B5EF4-FFF2-40B4-BE49-F238E27FC236}">
                <a16:creationId xmlns:a16="http://schemas.microsoft.com/office/drawing/2014/main" id="{06095F67-31D5-4867-9EBD-6015C79483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37358" y="1887165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53B71285-93D6-42A8-B0D2-D44B25FF40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77371" y="1887165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625D908D-E268-4693-9E08-63886E2D42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26115" y="1887165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27" name="Picture Placeholder 13">
            <a:extLst>
              <a:ext uri="{FF2B5EF4-FFF2-40B4-BE49-F238E27FC236}">
                <a16:creationId xmlns:a16="http://schemas.microsoft.com/office/drawing/2014/main" id="{83690F9D-93C3-458C-B6BF-88D1D78E9E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869621" y="1887165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28" name="Picture Placeholder 13">
            <a:extLst>
              <a:ext uri="{FF2B5EF4-FFF2-40B4-BE49-F238E27FC236}">
                <a16:creationId xmlns:a16="http://schemas.microsoft.com/office/drawing/2014/main" id="{7F227140-75AE-4F62-9D9D-465E752BC4B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689027" y="4175312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29" name="Picture Placeholder 13">
            <a:extLst>
              <a:ext uri="{FF2B5EF4-FFF2-40B4-BE49-F238E27FC236}">
                <a16:creationId xmlns:a16="http://schemas.microsoft.com/office/drawing/2014/main" id="{B19BC104-668F-47D9-ABD1-5B8B4384048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37358" y="4175312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30" name="Picture Placeholder 13">
            <a:extLst>
              <a:ext uri="{FF2B5EF4-FFF2-40B4-BE49-F238E27FC236}">
                <a16:creationId xmlns:a16="http://schemas.microsoft.com/office/drawing/2014/main" id="{18A52829-2CDA-47E0-B15D-1CFC2B599AE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777371" y="4175312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31" name="Picture Placeholder 13">
            <a:extLst>
              <a:ext uri="{FF2B5EF4-FFF2-40B4-BE49-F238E27FC236}">
                <a16:creationId xmlns:a16="http://schemas.microsoft.com/office/drawing/2014/main" id="{412EC32C-7FBF-49D7-99F5-32EC430537C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826115" y="4175312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32" name="Picture Placeholder 13">
            <a:extLst>
              <a:ext uri="{FF2B5EF4-FFF2-40B4-BE49-F238E27FC236}">
                <a16:creationId xmlns:a16="http://schemas.microsoft.com/office/drawing/2014/main" id="{6442990D-0EDA-4C39-9D0E-3D6A269C8D2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869621" y="4175312"/>
            <a:ext cx="606608" cy="60311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9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F510A-B2CD-4B03-86F8-639B6B2E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31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7B80A62-A03E-0344-8B9C-F64156CFB2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805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3 small imag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E63B8A8B-F051-474E-B451-03E8C02C01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04027" y="2136129"/>
            <a:ext cx="424693" cy="422248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6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67BF3B1E-486B-4EFF-AC8F-B6CFC98E73C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17307" y="3137305"/>
            <a:ext cx="424693" cy="422248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6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EA3CEDFD-A997-4EB0-9BC4-0CFEDD76367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87973" y="2248714"/>
            <a:ext cx="424693" cy="422248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6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4468D-DFC9-411A-A15F-17D1956DA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2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ypto currency circle backgroun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B5A89FB-49A3-4FD7-A081-DA4F52F385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83132" y="437588"/>
            <a:ext cx="8808868" cy="6389848"/>
          </a:xfrm>
          <a:custGeom>
            <a:avLst/>
            <a:gdLst>
              <a:gd name="connsiteX0" fmla="*/ 3118246 w 8808868"/>
              <a:gd name="connsiteY0" fmla="*/ 864867 h 6389848"/>
              <a:gd name="connsiteX1" fmla="*/ 3301002 w 8808868"/>
              <a:gd name="connsiteY1" fmla="*/ 934790 h 6389848"/>
              <a:gd name="connsiteX2" fmla="*/ 3361273 w 8808868"/>
              <a:gd name="connsiteY2" fmla="*/ 1403754 h 6389848"/>
              <a:gd name="connsiteX3" fmla="*/ 3279237 w 8808868"/>
              <a:gd name="connsiteY3" fmla="*/ 1515970 h 6389848"/>
              <a:gd name="connsiteX4" fmla="*/ 3836743 w 8808868"/>
              <a:gd name="connsiteY4" fmla="*/ 5158817 h 6389848"/>
              <a:gd name="connsiteX5" fmla="*/ 7590282 w 8808868"/>
              <a:gd name="connsiteY5" fmla="*/ 4683153 h 6389848"/>
              <a:gd name="connsiteX6" fmla="*/ 8060730 w 8808868"/>
              <a:gd name="connsiteY6" fmla="*/ 4622858 h 6389848"/>
              <a:gd name="connsiteX7" fmla="*/ 8119327 w 8808868"/>
              <a:gd name="connsiteY7" fmla="*/ 5093497 h 6389848"/>
              <a:gd name="connsiteX8" fmla="*/ 7114811 w 8808868"/>
              <a:gd name="connsiteY8" fmla="*/ 5961081 h 6389848"/>
              <a:gd name="connsiteX9" fmla="*/ 5897673 w 8808868"/>
              <a:gd name="connsiteY9" fmla="*/ 6363050 h 6389848"/>
              <a:gd name="connsiteX10" fmla="*/ 5472428 w 8808868"/>
              <a:gd name="connsiteY10" fmla="*/ 6389848 h 6389848"/>
              <a:gd name="connsiteX11" fmla="*/ 4616917 w 8808868"/>
              <a:gd name="connsiteY11" fmla="*/ 6279307 h 6389848"/>
              <a:gd name="connsiteX12" fmla="*/ 3426567 w 8808868"/>
              <a:gd name="connsiteY12" fmla="*/ 5688077 h 6389848"/>
              <a:gd name="connsiteX13" fmla="*/ 2169248 w 8808868"/>
              <a:gd name="connsiteY13" fmla="*/ 3544240 h 6389848"/>
              <a:gd name="connsiteX14" fmla="*/ 2730103 w 8808868"/>
              <a:gd name="connsiteY14" fmla="*/ 1132425 h 6389848"/>
              <a:gd name="connsiteX15" fmla="*/ 2832228 w 8808868"/>
              <a:gd name="connsiteY15" fmla="*/ 993410 h 6389848"/>
              <a:gd name="connsiteX16" fmla="*/ 3118246 w 8808868"/>
              <a:gd name="connsiteY16" fmla="*/ 864867 h 6389848"/>
              <a:gd name="connsiteX17" fmla="*/ 5475685 w 8808868"/>
              <a:gd name="connsiteY17" fmla="*/ 741523 h 6389848"/>
              <a:gd name="connsiteX18" fmla="*/ 6371357 w 8808868"/>
              <a:gd name="connsiteY18" fmla="*/ 922394 h 6389848"/>
              <a:gd name="connsiteX19" fmla="*/ 7102962 w 8808868"/>
              <a:gd name="connsiteY19" fmla="*/ 1414766 h 6389848"/>
              <a:gd name="connsiteX20" fmla="*/ 7595163 w 8808868"/>
              <a:gd name="connsiteY20" fmla="*/ 2146623 h 6389848"/>
              <a:gd name="connsiteX21" fmla="*/ 7775972 w 8808868"/>
              <a:gd name="connsiteY21" fmla="*/ 3042605 h 6389848"/>
              <a:gd name="connsiteX22" fmla="*/ 7595163 w 8808868"/>
              <a:gd name="connsiteY22" fmla="*/ 3938586 h 6389848"/>
              <a:gd name="connsiteX23" fmla="*/ 7102962 w 8808868"/>
              <a:gd name="connsiteY23" fmla="*/ 4670444 h 6389848"/>
              <a:gd name="connsiteX24" fmla="*/ 6371357 w 8808868"/>
              <a:gd name="connsiteY24" fmla="*/ 5162815 h 6389848"/>
              <a:gd name="connsiteX25" fmla="*/ 5475685 w 8808868"/>
              <a:gd name="connsiteY25" fmla="*/ 5343686 h 6389848"/>
              <a:gd name="connsiteX26" fmla="*/ 3888586 w 8808868"/>
              <a:gd name="connsiteY26" fmla="*/ 4708963 h 6389848"/>
              <a:gd name="connsiteX27" fmla="*/ 3178746 w 8808868"/>
              <a:gd name="connsiteY27" fmla="*/ 3161511 h 6389848"/>
              <a:gd name="connsiteX28" fmla="*/ 3175398 w 8808868"/>
              <a:gd name="connsiteY28" fmla="*/ 3042605 h 6389848"/>
              <a:gd name="connsiteX29" fmla="*/ 3510228 w 8808868"/>
              <a:gd name="connsiteY29" fmla="*/ 2707659 h 6389848"/>
              <a:gd name="connsiteX30" fmla="*/ 3845059 w 8808868"/>
              <a:gd name="connsiteY30" fmla="*/ 3042605 h 6389848"/>
              <a:gd name="connsiteX31" fmla="*/ 3846735 w 8808868"/>
              <a:gd name="connsiteY31" fmla="*/ 3126341 h 6389848"/>
              <a:gd name="connsiteX32" fmla="*/ 5475685 w 8808868"/>
              <a:gd name="connsiteY32" fmla="*/ 4673793 h 6389848"/>
              <a:gd name="connsiteX33" fmla="*/ 7106310 w 8808868"/>
              <a:gd name="connsiteY33" fmla="*/ 3042605 h 6389848"/>
              <a:gd name="connsiteX34" fmla="*/ 5475685 w 8808868"/>
              <a:gd name="connsiteY34" fmla="*/ 1411416 h 6389848"/>
              <a:gd name="connsiteX35" fmla="*/ 5407045 w 8808868"/>
              <a:gd name="connsiteY35" fmla="*/ 1413091 h 6389848"/>
              <a:gd name="connsiteX36" fmla="*/ 5057146 w 8808868"/>
              <a:gd name="connsiteY36" fmla="*/ 1091542 h 6389848"/>
              <a:gd name="connsiteX37" fmla="*/ 5378583 w 8808868"/>
              <a:gd name="connsiteY37" fmla="*/ 743198 h 6389848"/>
              <a:gd name="connsiteX38" fmla="*/ 5475685 w 8808868"/>
              <a:gd name="connsiteY38" fmla="*/ 741523 h 6389848"/>
              <a:gd name="connsiteX39" fmla="*/ 8808868 w 8808868"/>
              <a:gd name="connsiteY39" fmla="*/ 704010 h 6389848"/>
              <a:gd name="connsiteX40" fmla="*/ 8808868 w 8808868"/>
              <a:gd name="connsiteY40" fmla="*/ 1316545 h 6389848"/>
              <a:gd name="connsiteX41" fmla="*/ 8714344 w 8808868"/>
              <a:gd name="connsiteY41" fmla="*/ 1145085 h 6389848"/>
              <a:gd name="connsiteX42" fmla="*/ 8778640 w 8808868"/>
              <a:gd name="connsiteY42" fmla="*/ 726164 h 6389848"/>
              <a:gd name="connsiteX43" fmla="*/ 962628 w 8808868"/>
              <a:gd name="connsiteY43" fmla="*/ 202821 h 6389848"/>
              <a:gd name="connsiteX44" fmla="*/ 1154253 w 8808868"/>
              <a:gd name="connsiteY44" fmla="*/ 244603 h 6389848"/>
              <a:gd name="connsiteX45" fmla="*/ 1283173 w 8808868"/>
              <a:gd name="connsiteY45" fmla="*/ 700228 h 6389848"/>
              <a:gd name="connsiteX46" fmla="*/ 1167647 w 8808868"/>
              <a:gd name="connsiteY46" fmla="*/ 919665 h 6389848"/>
              <a:gd name="connsiteX47" fmla="*/ 712240 w 8808868"/>
              <a:gd name="connsiteY47" fmla="*/ 3690265 h 6389848"/>
              <a:gd name="connsiteX48" fmla="*/ 425937 w 8808868"/>
              <a:gd name="connsiteY48" fmla="*/ 4067161 h 6389848"/>
              <a:gd name="connsiteX49" fmla="*/ 380731 w 8808868"/>
              <a:gd name="connsiteY49" fmla="*/ 4070511 h 6389848"/>
              <a:gd name="connsiteX50" fmla="*/ 49222 w 8808868"/>
              <a:gd name="connsiteY50" fmla="*/ 3779045 h 6389848"/>
              <a:gd name="connsiteX51" fmla="*/ 566577 w 8808868"/>
              <a:gd name="connsiteY51" fmla="*/ 623174 h 6389848"/>
              <a:gd name="connsiteX52" fmla="*/ 698846 w 8808868"/>
              <a:gd name="connsiteY52" fmla="*/ 373585 h 6389848"/>
              <a:gd name="connsiteX53" fmla="*/ 962628 w 8808868"/>
              <a:gd name="connsiteY53" fmla="*/ 202821 h 6389848"/>
              <a:gd name="connsiteX54" fmla="*/ 2408131 w 8808868"/>
              <a:gd name="connsiteY54" fmla="*/ 580 h 6389848"/>
              <a:gd name="connsiteX55" fmla="*/ 2649929 w 8808868"/>
              <a:gd name="connsiteY55" fmla="*/ 84318 h 6389848"/>
              <a:gd name="connsiteX56" fmla="*/ 2678400 w 8808868"/>
              <a:gd name="connsiteY56" fmla="*/ 556603 h 6389848"/>
              <a:gd name="connsiteX57" fmla="*/ 2554465 w 8808868"/>
              <a:gd name="connsiteY57" fmla="*/ 705658 h 6389848"/>
              <a:gd name="connsiteX58" fmla="*/ 2142468 w 8808868"/>
              <a:gd name="connsiteY58" fmla="*/ 4746877 h 6389848"/>
              <a:gd name="connsiteX59" fmla="*/ 1996761 w 8808868"/>
              <a:gd name="connsiteY59" fmla="*/ 5197390 h 6389848"/>
              <a:gd name="connsiteX60" fmla="*/ 1844354 w 8808868"/>
              <a:gd name="connsiteY60" fmla="*/ 5232560 h 6389848"/>
              <a:gd name="connsiteX61" fmla="*/ 1546243 w 8808868"/>
              <a:gd name="connsiteY61" fmla="*/ 5050010 h 6389848"/>
              <a:gd name="connsiteX62" fmla="*/ 1085675 w 8808868"/>
              <a:gd name="connsiteY62" fmla="*/ 2623269 h 6389848"/>
              <a:gd name="connsiteX63" fmla="*/ 2031931 w 8808868"/>
              <a:gd name="connsiteY63" fmla="*/ 286965 h 6389848"/>
              <a:gd name="connsiteX64" fmla="*/ 2177637 w 8808868"/>
              <a:gd name="connsiteY64" fmla="*/ 112789 h 6389848"/>
              <a:gd name="connsiteX65" fmla="*/ 2408131 w 8808868"/>
              <a:gd name="connsiteY65" fmla="*/ 580 h 638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8808868" h="6389848">
                <a:moveTo>
                  <a:pt x="3118246" y="864867"/>
                </a:moveTo>
                <a:cubicBezTo>
                  <a:pt x="3182578" y="869156"/>
                  <a:pt x="3246382" y="892080"/>
                  <a:pt x="3301002" y="934790"/>
                </a:cubicBezTo>
                <a:cubicBezTo>
                  <a:pt x="3446656" y="1047006"/>
                  <a:pt x="3473444" y="1258040"/>
                  <a:pt x="3361273" y="1403754"/>
                </a:cubicBezTo>
                <a:cubicBezTo>
                  <a:pt x="3332812" y="1440601"/>
                  <a:pt x="3306024" y="1477448"/>
                  <a:pt x="3279237" y="1515970"/>
                </a:cubicBezTo>
                <a:cubicBezTo>
                  <a:pt x="2463905" y="2685031"/>
                  <a:pt x="2710013" y="4286209"/>
                  <a:pt x="3836743" y="5158817"/>
                </a:cubicBezTo>
                <a:cubicBezTo>
                  <a:pt x="5003656" y="6063248"/>
                  <a:pt x="6687892" y="5848865"/>
                  <a:pt x="7590282" y="4683153"/>
                </a:cubicBezTo>
                <a:cubicBezTo>
                  <a:pt x="7704127" y="4535765"/>
                  <a:pt x="7915076" y="4508967"/>
                  <a:pt x="8060730" y="4622858"/>
                </a:cubicBezTo>
                <a:cubicBezTo>
                  <a:pt x="8206385" y="4736749"/>
                  <a:pt x="8233172" y="4946108"/>
                  <a:pt x="8119327" y="5093497"/>
                </a:cubicBezTo>
                <a:cubicBezTo>
                  <a:pt x="7843085" y="5450245"/>
                  <a:pt x="7504898" y="5741673"/>
                  <a:pt x="7114811" y="5961081"/>
                </a:cubicBezTo>
                <a:cubicBezTo>
                  <a:pt x="6738118" y="6173790"/>
                  <a:pt x="6327941" y="6307780"/>
                  <a:pt x="5897673" y="6363050"/>
                </a:cubicBezTo>
                <a:cubicBezTo>
                  <a:pt x="5755367" y="6381474"/>
                  <a:pt x="5613061" y="6389848"/>
                  <a:pt x="5472428" y="6389848"/>
                </a:cubicBezTo>
                <a:cubicBezTo>
                  <a:pt x="5184467" y="6389848"/>
                  <a:pt x="4898181" y="6353001"/>
                  <a:pt x="4616917" y="6279307"/>
                </a:cubicBezTo>
                <a:cubicBezTo>
                  <a:pt x="4184975" y="6163741"/>
                  <a:pt x="3784842" y="5966106"/>
                  <a:pt x="3426567" y="5688077"/>
                </a:cubicBezTo>
                <a:cubicBezTo>
                  <a:pt x="2745170" y="5160492"/>
                  <a:pt x="2298162" y="4398425"/>
                  <a:pt x="2169248" y="3544240"/>
                </a:cubicBezTo>
                <a:cubicBezTo>
                  <a:pt x="2040334" y="2693405"/>
                  <a:pt x="2239565" y="1837546"/>
                  <a:pt x="2730103" y="1132425"/>
                </a:cubicBezTo>
                <a:cubicBezTo>
                  <a:pt x="2761912" y="1085528"/>
                  <a:pt x="2797071" y="1038632"/>
                  <a:pt x="2832228" y="993410"/>
                </a:cubicBezTo>
                <a:cubicBezTo>
                  <a:pt x="2902335" y="902339"/>
                  <a:pt x="3011026" y="857719"/>
                  <a:pt x="3118246" y="864867"/>
                </a:cubicBezTo>
                <a:close/>
                <a:moveTo>
                  <a:pt x="5475685" y="741523"/>
                </a:moveTo>
                <a:cubicBezTo>
                  <a:pt x="5785403" y="741523"/>
                  <a:pt x="6086751" y="801814"/>
                  <a:pt x="6371357" y="922394"/>
                </a:cubicBezTo>
                <a:cubicBezTo>
                  <a:pt x="6645918" y="1037951"/>
                  <a:pt x="6890344" y="1203749"/>
                  <a:pt x="7102962" y="1414766"/>
                </a:cubicBezTo>
                <a:cubicBezTo>
                  <a:pt x="7313905" y="1627456"/>
                  <a:pt x="7479647" y="1871967"/>
                  <a:pt x="7595163" y="2146623"/>
                </a:cubicBezTo>
                <a:cubicBezTo>
                  <a:pt x="7715702" y="2431328"/>
                  <a:pt x="7775972" y="2732779"/>
                  <a:pt x="7775972" y="3042605"/>
                </a:cubicBezTo>
                <a:cubicBezTo>
                  <a:pt x="7775972" y="3352431"/>
                  <a:pt x="7715702" y="3653882"/>
                  <a:pt x="7595163" y="3938586"/>
                </a:cubicBezTo>
                <a:cubicBezTo>
                  <a:pt x="7479647" y="4213242"/>
                  <a:pt x="7313905" y="4457753"/>
                  <a:pt x="7102962" y="4670444"/>
                </a:cubicBezTo>
                <a:cubicBezTo>
                  <a:pt x="6890344" y="4881460"/>
                  <a:pt x="6645918" y="5047259"/>
                  <a:pt x="6371357" y="5162815"/>
                </a:cubicBezTo>
                <a:cubicBezTo>
                  <a:pt x="6086751" y="5283396"/>
                  <a:pt x="5785403" y="5343686"/>
                  <a:pt x="5475685" y="5343686"/>
                </a:cubicBezTo>
                <a:cubicBezTo>
                  <a:pt x="4881361" y="5343686"/>
                  <a:pt x="4318844" y="5117597"/>
                  <a:pt x="3888586" y="4708963"/>
                </a:cubicBezTo>
                <a:cubicBezTo>
                  <a:pt x="3460005" y="4300328"/>
                  <a:pt x="3208880" y="3751016"/>
                  <a:pt x="3178746" y="3161511"/>
                </a:cubicBezTo>
                <a:cubicBezTo>
                  <a:pt x="3177073" y="3121317"/>
                  <a:pt x="3175398" y="3081124"/>
                  <a:pt x="3175398" y="3042605"/>
                </a:cubicBezTo>
                <a:cubicBezTo>
                  <a:pt x="3175398" y="2858384"/>
                  <a:pt x="3326071" y="2707659"/>
                  <a:pt x="3510228" y="2707659"/>
                </a:cubicBezTo>
                <a:cubicBezTo>
                  <a:pt x="3694385" y="2707659"/>
                  <a:pt x="3845059" y="2858384"/>
                  <a:pt x="3845059" y="3042605"/>
                </a:cubicBezTo>
                <a:cubicBezTo>
                  <a:pt x="3845059" y="3071075"/>
                  <a:pt x="3845059" y="3099546"/>
                  <a:pt x="3846735" y="3126341"/>
                </a:cubicBezTo>
                <a:cubicBezTo>
                  <a:pt x="3891935" y="3993852"/>
                  <a:pt x="4606798" y="4673793"/>
                  <a:pt x="5475685" y="4673793"/>
                </a:cubicBezTo>
                <a:cubicBezTo>
                  <a:pt x="6374705" y="4673793"/>
                  <a:pt x="7106310" y="3941936"/>
                  <a:pt x="7106310" y="3042605"/>
                </a:cubicBezTo>
                <a:cubicBezTo>
                  <a:pt x="7106310" y="2143274"/>
                  <a:pt x="6374705" y="1411416"/>
                  <a:pt x="5475685" y="1411416"/>
                </a:cubicBezTo>
                <a:cubicBezTo>
                  <a:pt x="5452247" y="1411416"/>
                  <a:pt x="5428809" y="1411416"/>
                  <a:pt x="5407045" y="1413091"/>
                </a:cubicBezTo>
                <a:cubicBezTo>
                  <a:pt x="5221214" y="1419790"/>
                  <a:pt x="5065517" y="1277437"/>
                  <a:pt x="5057146" y="1091542"/>
                </a:cubicBezTo>
                <a:cubicBezTo>
                  <a:pt x="5050449" y="907322"/>
                  <a:pt x="5194426" y="751572"/>
                  <a:pt x="5378583" y="743198"/>
                </a:cubicBezTo>
                <a:cubicBezTo>
                  <a:pt x="5410392" y="741523"/>
                  <a:pt x="5443875" y="741523"/>
                  <a:pt x="5475685" y="741523"/>
                </a:cubicBezTo>
                <a:close/>
                <a:moveTo>
                  <a:pt x="8808868" y="704010"/>
                </a:moveTo>
                <a:lnTo>
                  <a:pt x="8808868" y="1316545"/>
                </a:lnTo>
                <a:lnTo>
                  <a:pt x="8714344" y="1145085"/>
                </a:lnTo>
                <a:cubicBezTo>
                  <a:pt x="8632250" y="1004376"/>
                  <a:pt x="8663035" y="830321"/>
                  <a:pt x="8778640" y="726164"/>
                </a:cubicBezTo>
                <a:close/>
                <a:moveTo>
                  <a:pt x="962628" y="202821"/>
                </a:moveTo>
                <a:cubicBezTo>
                  <a:pt x="1026797" y="197491"/>
                  <a:pt x="1093350" y="210682"/>
                  <a:pt x="1154253" y="244603"/>
                </a:cubicBezTo>
                <a:cubicBezTo>
                  <a:pt x="1314984" y="335058"/>
                  <a:pt x="1373584" y="539419"/>
                  <a:pt x="1283173" y="700228"/>
                </a:cubicBezTo>
                <a:cubicBezTo>
                  <a:pt x="1242991" y="772257"/>
                  <a:pt x="1202808" y="845961"/>
                  <a:pt x="1167647" y="919665"/>
                </a:cubicBezTo>
                <a:cubicBezTo>
                  <a:pt x="742378" y="1780662"/>
                  <a:pt x="584994" y="2738814"/>
                  <a:pt x="712240" y="3690265"/>
                </a:cubicBezTo>
                <a:cubicBezTo>
                  <a:pt x="737355" y="3872850"/>
                  <a:pt x="608434" y="4042035"/>
                  <a:pt x="425937" y="4067161"/>
                </a:cubicBezTo>
                <a:cubicBezTo>
                  <a:pt x="410868" y="4068836"/>
                  <a:pt x="395800" y="4070511"/>
                  <a:pt x="380731" y="4070511"/>
                </a:cubicBezTo>
                <a:cubicBezTo>
                  <a:pt x="214977" y="4070511"/>
                  <a:pt x="70988" y="3948229"/>
                  <a:pt x="49222" y="3779045"/>
                </a:cubicBezTo>
                <a:cubicBezTo>
                  <a:pt x="-96441" y="2695262"/>
                  <a:pt x="82708" y="1603102"/>
                  <a:pt x="566577" y="623174"/>
                </a:cubicBezTo>
                <a:cubicBezTo>
                  <a:pt x="608434" y="539419"/>
                  <a:pt x="651966" y="455664"/>
                  <a:pt x="698846" y="373585"/>
                </a:cubicBezTo>
                <a:cubicBezTo>
                  <a:pt x="755353" y="272033"/>
                  <a:pt x="855680" y="211703"/>
                  <a:pt x="962628" y="202821"/>
                </a:cubicBezTo>
                <a:close/>
                <a:moveTo>
                  <a:pt x="2408131" y="580"/>
                </a:moveTo>
                <a:cubicBezTo>
                  <a:pt x="2493754" y="-4444"/>
                  <a:pt x="2581263" y="23189"/>
                  <a:pt x="2649929" y="84318"/>
                </a:cubicBezTo>
                <a:cubicBezTo>
                  <a:pt x="2788936" y="206577"/>
                  <a:pt x="2802334" y="419272"/>
                  <a:pt x="2678400" y="556603"/>
                </a:cubicBezTo>
                <a:cubicBezTo>
                  <a:pt x="2636530" y="605172"/>
                  <a:pt x="2594660" y="655415"/>
                  <a:pt x="2554465" y="705658"/>
                </a:cubicBezTo>
                <a:cubicBezTo>
                  <a:pt x="1638355" y="1851200"/>
                  <a:pt x="1475900" y="3437207"/>
                  <a:pt x="2142468" y="4746877"/>
                </a:cubicBezTo>
                <a:cubicBezTo>
                  <a:pt x="2227882" y="4911004"/>
                  <a:pt x="2160889" y="5111977"/>
                  <a:pt x="1996761" y="5197390"/>
                </a:cubicBezTo>
                <a:cubicBezTo>
                  <a:pt x="1948191" y="5220837"/>
                  <a:pt x="1896273" y="5232560"/>
                  <a:pt x="1844354" y="5232560"/>
                </a:cubicBezTo>
                <a:cubicBezTo>
                  <a:pt x="1723770" y="5232560"/>
                  <a:pt x="1604859" y="5165569"/>
                  <a:pt x="1546243" y="5050010"/>
                </a:cubicBezTo>
                <a:cubicBezTo>
                  <a:pt x="1164390" y="4301388"/>
                  <a:pt x="1005284" y="3462329"/>
                  <a:pt x="1085675" y="2623269"/>
                </a:cubicBezTo>
                <a:cubicBezTo>
                  <a:pt x="1166064" y="1767462"/>
                  <a:pt x="1494323" y="958548"/>
                  <a:pt x="2031931" y="286965"/>
                </a:cubicBezTo>
                <a:cubicBezTo>
                  <a:pt x="2078825" y="228349"/>
                  <a:pt x="2127393" y="169732"/>
                  <a:pt x="2177637" y="112789"/>
                </a:cubicBezTo>
                <a:cubicBezTo>
                  <a:pt x="2238768" y="43286"/>
                  <a:pt x="2322508" y="5604"/>
                  <a:pt x="2408131" y="58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4CC526-38C9-4925-A16B-CF62DA4FA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8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43D90-0CE4-49F6-B493-9AD83267A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1" y="533400"/>
            <a:ext cx="3781584" cy="154724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7A3B7430-24BB-4190-A1C2-AD10B3DC9EE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699" y="2080647"/>
            <a:ext cx="1828800" cy="1828800"/>
          </a:xfrm>
          <a:prstGeom prst="roundRect">
            <a:avLst>
              <a:gd name="adj" fmla="val 1370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58F65F93-E388-4E93-90D9-3548F1552F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81485" y="2080647"/>
            <a:ext cx="1828800" cy="2601132"/>
          </a:xfrm>
          <a:prstGeom prst="roundRect">
            <a:avLst>
              <a:gd name="adj" fmla="val 1412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34271" y="2080647"/>
            <a:ext cx="2606040" cy="2601132"/>
          </a:xfrm>
          <a:prstGeom prst="roundRect">
            <a:avLst>
              <a:gd name="adj" fmla="val 10858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B6FD721E-420B-418A-8AB8-3DC9B9FFD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64297" y="2080647"/>
            <a:ext cx="1322522" cy="1322522"/>
          </a:xfrm>
          <a:prstGeom prst="roundRect">
            <a:avLst>
              <a:gd name="adj" fmla="val 20476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7EAB9196-7EBB-434E-A616-F8FDD716285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10805" y="2080647"/>
            <a:ext cx="2052494" cy="2601132"/>
          </a:xfrm>
          <a:prstGeom prst="roundRect">
            <a:avLst>
              <a:gd name="adj" fmla="val 1383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828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X shape background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212883D-4BAB-46AF-8821-0976DAD4A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1" y="533400"/>
            <a:ext cx="3781584" cy="154724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7942E7E-A1DE-4FEB-AEA3-2086E6AA32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61071" y="6456"/>
            <a:ext cx="7530928" cy="6851543"/>
          </a:xfrm>
          <a:custGeom>
            <a:avLst/>
            <a:gdLst>
              <a:gd name="connsiteX0" fmla="*/ 4701199 w 7530928"/>
              <a:gd name="connsiteY0" fmla="*/ 3909612 h 6851543"/>
              <a:gd name="connsiteX1" fmla="*/ 5048919 w 7530928"/>
              <a:gd name="connsiteY1" fmla="*/ 4053643 h 6851543"/>
              <a:gd name="connsiteX2" fmla="*/ 7530928 w 7530928"/>
              <a:gd name="connsiteY2" fmla="*/ 6535652 h 6851543"/>
              <a:gd name="connsiteX3" fmla="*/ 7530928 w 7530928"/>
              <a:gd name="connsiteY3" fmla="*/ 6851543 h 6851543"/>
              <a:gd name="connsiteX4" fmla="*/ 6455940 w 7530928"/>
              <a:gd name="connsiteY4" fmla="*/ 6851543 h 6851543"/>
              <a:gd name="connsiteX5" fmla="*/ 4353480 w 7530928"/>
              <a:gd name="connsiteY5" fmla="*/ 4749083 h 6851543"/>
              <a:gd name="connsiteX6" fmla="*/ 4353480 w 7530928"/>
              <a:gd name="connsiteY6" fmla="*/ 4053643 h 6851543"/>
              <a:gd name="connsiteX7" fmla="*/ 4701199 w 7530928"/>
              <a:gd name="connsiteY7" fmla="*/ 3909612 h 6851543"/>
              <a:gd name="connsiteX8" fmla="*/ 6606716 w 7530928"/>
              <a:gd name="connsiteY8" fmla="*/ 0 h 6851543"/>
              <a:gd name="connsiteX9" fmla="*/ 7530928 w 7530928"/>
              <a:gd name="connsiteY9" fmla="*/ 0 h 6851543"/>
              <a:gd name="connsiteX10" fmla="*/ 7530928 w 7530928"/>
              <a:gd name="connsiteY10" fmla="*/ 466668 h 6851543"/>
              <a:gd name="connsiteX11" fmla="*/ 5041811 w 7530928"/>
              <a:gd name="connsiteY11" fmla="*/ 2955786 h 6851543"/>
              <a:gd name="connsiteX12" fmla="*/ 4346370 w 7530928"/>
              <a:gd name="connsiteY12" fmla="*/ 2955786 h 6851543"/>
              <a:gd name="connsiteX13" fmla="*/ 4346370 w 7530928"/>
              <a:gd name="connsiteY13" fmla="*/ 2260347 h 6851543"/>
              <a:gd name="connsiteX14" fmla="*/ 39622 w 7530928"/>
              <a:gd name="connsiteY14" fmla="*/ 0 h 6851543"/>
              <a:gd name="connsiteX15" fmla="*/ 995277 w 7530928"/>
              <a:gd name="connsiteY15" fmla="*/ 0 h 6851543"/>
              <a:gd name="connsiteX16" fmla="*/ 4121831 w 7530928"/>
              <a:gd name="connsiteY16" fmla="*/ 3126555 h 6851543"/>
              <a:gd name="connsiteX17" fmla="*/ 4265861 w 7530928"/>
              <a:gd name="connsiteY17" fmla="*/ 3474274 h 6851543"/>
              <a:gd name="connsiteX18" fmla="*/ 4263284 w 7530928"/>
              <a:gd name="connsiteY18" fmla="*/ 3501161 h 6851543"/>
              <a:gd name="connsiteX19" fmla="*/ 4265861 w 7530928"/>
              <a:gd name="connsiteY19" fmla="*/ 3528046 h 6851543"/>
              <a:gd name="connsiteX20" fmla="*/ 4121831 w 7530928"/>
              <a:gd name="connsiteY20" fmla="*/ 3875765 h 6851543"/>
              <a:gd name="connsiteX21" fmla="*/ 1146053 w 7530928"/>
              <a:gd name="connsiteY21" fmla="*/ 6851543 h 6851543"/>
              <a:gd name="connsiteX22" fmla="*/ 3943 w 7530928"/>
              <a:gd name="connsiteY22" fmla="*/ 6851543 h 6851543"/>
              <a:gd name="connsiteX23" fmla="*/ 1 w 7530928"/>
              <a:gd name="connsiteY23" fmla="*/ 6810407 h 6851543"/>
              <a:gd name="connsiteX24" fmla="*/ 144031 w 7530928"/>
              <a:gd name="connsiteY24" fmla="*/ 6462687 h 6851543"/>
              <a:gd name="connsiteX25" fmla="*/ 3105557 w 7530928"/>
              <a:gd name="connsiteY25" fmla="*/ 3501160 h 6851543"/>
              <a:gd name="connsiteX26" fmla="*/ 144031 w 7530928"/>
              <a:gd name="connsiteY26" fmla="*/ 539633 h 6851543"/>
              <a:gd name="connsiteX27" fmla="*/ 36008 w 7530928"/>
              <a:gd name="connsiteY27" fmla="*/ 6868 h 68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530928" h="6851543">
                <a:moveTo>
                  <a:pt x="4701199" y="3909612"/>
                </a:moveTo>
                <a:cubicBezTo>
                  <a:pt x="4827049" y="3909612"/>
                  <a:pt x="4952899" y="3957623"/>
                  <a:pt x="5048919" y="4053643"/>
                </a:cubicBezTo>
                <a:lnTo>
                  <a:pt x="7530928" y="6535652"/>
                </a:lnTo>
                <a:lnTo>
                  <a:pt x="7530928" y="6851543"/>
                </a:lnTo>
                <a:lnTo>
                  <a:pt x="6455940" y="6851543"/>
                </a:lnTo>
                <a:lnTo>
                  <a:pt x="4353480" y="4749083"/>
                </a:lnTo>
                <a:cubicBezTo>
                  <a:pt x="4161439" y="4557042"/>
                  <a:pt x="4161439" y="4245684"/>
                  <a:pt x="4353480" y="4053643"/>
                </a:cubicBezTo>
                <a:cubicBezTo>
                  <a:pt x="4449500" y="3957623"/>
                  <a:pt x="4575350" y="3909612"/>
                  <a:pt x="4701199" y="3909612"/>
                </a:cubicBezTo>
                <a:close/>
                <a:moveTo>
                  <a:pt x="6606716" y="0"/>
                </a:moveTo>
                <a:lnTo>
                  <a:pt x="7530928" y="0"/>
                </a:lnTo>
                <a:lnTo>
                  <a:pt x="7530928" y="466668"/>
                </a:lnTo>
                <a:lnTo>
                  <a:pt x="5041811" y="2955786"/>
                </a:lnTo>
                <a:cubicBezTo>
                  <a:pt x="4849770" y="3147826"/>
                  <a:pt x="4538411" y="3147826"/>
                  <a:pt x="4346370" y="2955786"/>
                </a:cubicBezTo>
                <a:cubicBezTo>
                  <a:pt x="4154330" y="2763746"/>
                  <a:pt x="4154331" y="2452387"/>
                  <a:pt x="4346370" y="2260347"/>
                </a:cubicBezTo>
                <a:close/>
                <a:moveTo>
                  <a:pt x="39622" y="0"/>
                </a:moveTo>
                <a:lnTo>
                  <a:pt x="995277" y="0"/>
                </a:lnTo>
                <a:lnTo>
                  <a:pt x="4121831" y="3126555"/>
                </a:lnTo>
                <a:cubicBezTo>
                  <a:pt x="4217851" y="3222575"/>
                  <a:pt x="4265861" y="3348425"/>
                  <a:pt x="4265861" y="3474274"/>
                </a:cubicBezTo>
                <a:lnTo>
                  <a:pt x="4263284" y="3501161"/>
                </a:lnTo>
                <a:lnTo>
                  <a:pt x="4265861" y="3528046"/>
                </a:lnTo>
                <a:cubicBezTo>
                  <a:pt x="4265861" y="3653895"/>
                  <a:pt x="4217851" y="3779745"/>
                  <a:pt x="4121831" y="3875765"/>
                </a:cubicBezTo>
                <a:lnTo>
                  <a:pt x="1146053" y="6851543"/>
                </a:lnTo>
                <a:lnTo>
                  <a:pt x="3943" y="6851543"/>
                </a:lnTo>
                <a:lnTo>
                  <a:pt x="1" y="6810407"/>
                </a:lnTo>
                <a:cubicBezTo>
                  <a:pt x="0" y="6684557"/>
                  <a:pt x="48011" y="6558707"/>
                  <a:pt x="144031" y="6462687"/>
                </a:cubicBezTo>
                <a:lnTo>
                  <a:pt x="3105557" y="3501160"/>
                </a:lnTo>
                <a:lnTo>
                  <a:pt x="144031" y="539633"/>
                </a:lnTo>
                <a:cubicBezTo>
                  <a:pt x="0" y="395603"/>
                  <a:pt x="-36007" y="184456"/>
                  <a:pt x="36008" y="6868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922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5 image layout 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6A2ED-6840-4EB6-814C-4CB12996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A4E86B34-157B-4EF7-8E3F-13507F9EB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697" y="1562099"/>
            <a:ext cx="7330842" cy="2519807"/>
          </a:xfrm>
          <a:prstGeom prst="roundRect">
            <a:avLst>
              <a:gd name="adj" fmla="val 969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4503A989-E46C-4AF7-A42C-D8B21EAA394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43484" y="1562091"/>
            <a:ext cx="2519816" cy="2519816"/>
          </a:xfrm>
          <a:prstGeom prst="roundRect">
            <a:avLst>
              <a:gd name="adj" fmla="val 923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FAD21E-B9C9-4567-AFF6-D01CD4BC67D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43486" y="4338185"/>
            <a:ext cx="2519816" cy="5047070"/>
          </a:xfrm>
          <a:prstGeom prst="roundRect">
            <a:avLst>
              <a:gd name="adj" fmla="val 923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4B25049-1231-4B2D-81EF-695BEFCC370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28698" y="4338185"/>
            <a:ext cx="3523130" cy="5047070"/>
          </a:xfrm>
          <a:prstGeom prst="roundRect">
            <a:avLst>
              <a:gd name="adj" fmla="val 811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B9E93A70-0C85-4839-88A5-29C9C590D8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36409" y="4338185"/>
            <a:ext cx="3523130" cy="5047070"/>
          </a:xfrm>
          <a:prstGeom prst="roundRect">
            <a:avLst>
              <a:gd name="adj" fmla="val 731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2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  <p:bldP spid="11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duct 5 image layou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F76D3E8-F711-47AF-9D67-F5B73F67005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643486" y="-2523535"/>
            <a:ext cx="2519816" cy="5047070"/>
          </a:xfrm>
          <a:prstGeom prst="roundRect">
            <a:avLst>
              <a:gd name="adj" fmla="val 923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C94E309-E89B-4DFF-B3A6-369070368B2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28700" y="-2523535"/>
            <a:ext cx="3523130" cy="5047070"/>
          </a:xfrm>
          <a:prstGeom prst="roundRect">
            <a:avLst>
              <a:gd name="adj" fmla="val 811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65EF29F3-7A66-44D5-8980-627EC095EDA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836411" y="-2523535"/>
            <a:ext cx="3523130" cy="5047070"/>
          </a:xfrm>
          <a:prstGeom prst="roundRect">
            <a:avLst>
              <a:gd name="adj" fmla="val 731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72594654-32BA-4CA7-8261-F88B5425AE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36410" y="2810814"/>
            <a:ext cx="6326889" cy="2519807"/>
          </a:xfrm>
          <a:prstGeom prst="roundRect">
            <a:avLst>
              <a:gd name="adj" fmla="val 1016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90ABA2C5-91CF-4AE1-9EA2-65FD6503530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28700" y="2810813"/>
            <a:ext cx="3523130" cy="2519808"/>
          </a:xfrm>
          <a:prstGeom prst="roundRect">
            <a:avLst>
              <a:gd name="adj" fmla="val 1016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311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iwatch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6D8FA-D7D5-4050-B196-E031DA9C3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475FF8-0C65-46FC-8FBF-B3391F4375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667" y="1129802"/>
            <a:ext cx="4793192" cy="6628744"/>
          </a:xfrm>
          <a:prstGeom prst="rect">
            <a:avLst/>
          </a:prstGeom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75B2E5E3-6687-4366-B564-79A96D2056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 rot="516595">
            <a:off x="5636703" y="1666577"/>
            <a:ext cx="2568067" cy="3072794"/>
          </a:xfrm>
          <a:prstGeom prst="roundRect">
            <a:avLst>
              <a:gd name="adj" fmla="val 1329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scene3d>
            <a:camera prst="perspectiveFront" fov="1500000">
              <a:rot lat="20400000" lon="1500000" rev="0"/>
            </a:camera>
            <a:lightRig rig="threePt" dir="t"/>
          </a:scene3d>
          <a:sp3d/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2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timeline layout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2FF989-4164-4AE1-B4E3-0AE6248570F9}"/>
              </a:ext>
            </a:extLst>
          </p:cNvPr>
          <p:cNvSpPr/>
          <p:nvPr userDrawn="1"/>
        </p:nvSpPr>
        <p:spPr>
          <a:xfrm rot="10800000">
            <a:off x="6627382" y="2914375"/>
            <a:ext cx="1352323" cy="2704648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>
                  <a:lumMod val="75000"/>
                </a:schemeClr>
              </a:gs>
              <a:gs pos="23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B682074-C4C6-4BB6-B7EA-1A4F9DE2E19E}"/>
              </a:ext>
            </a:extLst>
          </p:cNvPr>
          <p:cNvSpPr/>
          <p:nvPr userDrawn="1"/>
        </p:nvSpPr>
        <p:spPr>
          <a:xfrm rot="10800000">
            <a:off x="7979713" y="2914390"/>
            <a:ext cx="1352323" cy="472442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/>
              </a:gs>
              <a:gs pos="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artial Circle 28">
            <a:extLst>
              <a:ext uri="{FF2B5EF4-FFF2-40B4-BE49-F238E27FC236}">
                <a16:creationId xmlns:a16="http://schemas.microsoft.com/office/drawing/2014/main" id="{ADFF3D26-A4A0-4E4E-A441-92482890BBFB}"/>
              </a:ext>
            </a:extLst>
          </p:cNvPr>
          <p:cNvSpPr/>
          <p:nvPr userDrawn="1"/>
        </p:nvSpPr>
        <p:spPr>
          <a:xfrm rot="10800000">
            <a:off x="6627390" y="1553386"/>
            <a:ext cx="2704646" cy="2704646"/>
          </a:xfrm>
          <a:prstGeom prst="pie">
            <a:avLst>
              <a:gd name="adj1" fmla="val 5401373"/>
              <a:gd name="adj2" fmla="val 108004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Partial Circle 34">
            <a:extLst>
              <a:ext uri="{FF2B5EF4-FFF2-40B4-BE49-F238E27FC236}">
                <a16:creationId xmlns:a16="http://schemas.microsoft.com/office/drawing/2014/main" id="{43D46E2B-F152-4110-B446-C465E3CD2698}"/>
              </a:ext>
            </a:extLst>
          </p:cNvPr>
          <p:cNvSpPr/>
          <p:nvPr userDrawn="1"/>
        </p:nvSpPr>
        <p:spPr>
          <a:xfrm rot="10800000">
            <a:off x="9332041" y="4275442"/>
            <a:ext cx="2704646" cy="2704646"/>
          </a:xfrm>
          <a:prstGeom prst="pie">
            <a:avLst>
              <a:gd name="adj1" fmla="val 5401373"/>
              <a:gd name="adj2" fmla="val 1080040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DFF542F-CE98-47FC-9C85-55182D1DD5C4}"/>
              </a:ext>
            </a:extLst>
          </p:cNvPr>
          <p:cNvSpPr/>
          <p:nvPr userDrawn="1"/>
        </p:nvSpPr>
        <p:spPr>
          <a:xfrm rot="10800000">
            <a:off x="9332024" y="4275442"/>
            <a:ext cx="1352323" cy="3354667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5"/>
              </a:gs>
              <a:gs pos="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2FD32E8-1F16-48BF-8B1E-C2495375E894}"/>
              </a:ext>
            </a:extLst>
          </p:cNvPr>
          <p:cNvSpPr/>
          <p:nvPr userDrawn="1"/>
        </p:nvSpPr>
        <p:spPr>
          <a:xfrm>
            <a:off x="9332025" y="4275425"/>
            <a:ext cx="1352322" cy="13523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13">
            <a:extLst>
              <a:ext uri="{FF2B5EF4-FFF2-40B4-BE49-F238E27FC236}">
                <a16:creationId xmlns:a16="http://schemas.microsoft.com/office/drawing/2014/main" id="{E485A092-89A1-4753-B854-D5BE4B0A6B3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332041" y="1562100"/>
            <a:ext cx="2704646" cy="2704646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508000" dist="254000" dir="5400000" algn="t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42800C-B926-42FC-8EB8-E18892A76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1" y="533400"/>
            <a:ext cx="5067300" cy="102869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3735CB6-984D-4B66-B39E-7257C5EDE9B5}"/>
              </a:ext>
            </a:extLst>
          </p:cNvPr>
          <p:cNvSpPr/>
          <p:nvPr userDrawn="1"/>
        </p:nvSpPr>
        <p:spPr>
          <a:xfrm rot="10800000">
            <a:off x="10684360" y="5627747"/>
            <a:ext cx="1352323" cy="2011075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icture Placeholder 13">
            <a:extLst>
              <a:ext uri="{FF2B5EF4-FFF2-40B4-BE49-F238E27FC236}">
                <a16:creationId xmlns:a16="http://schemas.microsoft.com/office/drawing/2014/main" id="{3251AD32-7238-4D1B-80D6-7B04A4CA2C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27393" y="1553371"/>
            <a:ext cx="1352323" cy="1352323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42" name="Picture Placeholder 13">
            <a:extLst>
              <a:ext uri="{FF2B5EF4-FFF2-40B4-BE49-F238E27FC236}">
                <a16:creationId xmlns:a16="http://schemas.microsoft.com/office/drawing/2014/main" id="{3CD544E3-3062-4B21-B0D7-EBC20ECE21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27393" y="4275382"/>
            <a:ext cx="1352323" cy="1352323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96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decel="10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1.45833E-6 -0.1963 L 1.45833E-6 -7.40741E-7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15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3.33333E-6 0.19468 L -3.33333E-6 -7.40741E-7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74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3" grpId="0" animBg="1"/>
      <p:bldP spid="29" grpId="0" animBg="1"/>
      <p:bldP spid="35" grpId="0" animBg="1"/>
      <p:bldP spid="3" grpId="0" animBg="1"/>
      <p:bldP spid="39" grpId="0" animBg="1"/>
      <p:bldP spid="39" grpId="1" animBg="1"/>
      <p:bldP spid="24" grpId="0" animBg="1"/>
      <p:bldP spid="9" grpId="0" animBg="1"/>
      <p:bldP spid="41" grpId="0" animBg="1"/>
      <p:bldP spid="42" grpId="0" animBg="1"/>
      <p:bldP spid="42" grpId="1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timeline layout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E8400AF-4249-47C4-8862-42F55E54BC69}"/>
              </a:ext>
            </a:extLst>
          </p:cNvPr>
          <p:cNvSpPr/>
          <p:nvPr userDrawn="1"/>
        </p:nvSpPr>
        <p:spPr>
          <a:xfrm>
            <a:off x="9332041" y="3581855"/>
            <a:ext cx="1352323" cy="270463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artial Circle 9">
            <a:extLst>
              <a:ext uri="{FF2B5EF4-FFF2-40B4-BE49-F238E27FC236}">
                <a16:creationId xmlns:a16="http://schemas.microsoft.com/office/drawing/2014/main" id="{31F36259-8FDC-4F08-A2AB-3CDB4EBD7268}"/>
              </a:ext>
            </a:extLst>
          </p:cNvPr>
          <p:cNvSpPr/>
          <p:nvPr userDrawn="1"/>
        </p:nvSpPr>
        <p:spPr>
          <a:xfrm rot="10800000">
            <a:off x="9332041" y="3581854"/>
            <a:ext cx="2704646" cy="2704646"/>
          </a:xfrm>
          <a:prstGeom prst="pie">
            <a:avLst>
              <a:gd name="adj1" fmla="val 5401373"/>
              <a:gd name="adj2" fmla="val 1080040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30A5653-C65B-4E00-97B6-3CCE83F55B81}"/>
              </a:ext>
            </a:extLst>
          </p:cNvPr>
          <p:cNvSpPr/>
          <p:nvPr userDrawn="1"/>
        </p:nvSpPr>
        <p:spPr>
          <a:xfrm>
            <a:off x="9332042" y="3581853"/>
            <a:ext cx="1352322" cy="135232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0061CCC-36EE-411D-878E-BC944CAA770B}"/>
              </a:ext>
            </a:extLst>
          </p:cNvPr>
          <p:cNvSpPr/>
          <p:nvPr userDrawn="1"/>
        </p:nvSpPr>
        <p:spPr>
          <a:xfrm rot="10800000">
            <a:off x="7979716" y="2229530"/>
            <a:ext cx="1352323" cy="270464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A7E89A9-65AF-4C89-8E69-AAE201B83795}"/>
              </a:ext>
            </a:extLst>
          </p:cNvPr>
          <p:cNvSpPr/>
          <p:nvPr userDrawn="1"/>
        </p:nvSpPr>
        <p:spPr>
          <a:xfrm>
            <a:off x="7979718" y="3581849"/>
            <a:ext cx="1352322" cy="13523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artial Circle 14">
            <a:extLst>
              <a:ext uri="{FF2B5EF4-FFF2-40B4-BE49-F238E27FC236}">
                <a16:creationId xmlns:a16="http://schemas.microsoft.com/office/drawing/2014/main" id="{CF21A997-61A2-4F08-A11E-54125C0F437E}"/>
              </a:ext>
            </a:extLst>
          </p:cNvPr>
          <p:cNvSpPr/>
          <p:nvPr userDrawn="1"/>
        </p:nvSpPr>
        <p:spPr>
          <a:xfrm rot="10800000">
            <a:off x="6627393" y="877201"/>
            <a:ext cx="2704646" cy="2704646"/>
          </a:xfrm>
          <a:prstGeom prst="pie">
            <a:avLst>
              <a:gd name="adj1" fmla="val 5401373"/>
              <a:gd name="adj2" fmla="val 1080040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42800C-B926-42FC-8EB8-E18892A76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1" y="533400"/>
            <a:ext cx="5067300" cy="102869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59BF2A5-81C5-485A-BDCB-FCB824DAD958}"/>
              </a:ext>
            </a:extLst>
          </p:cNvPr>
          <p:cNvSpPr/>
          <p:nvPr userDrawn="1"/>
        </p:nvSpPr>
        <p:spPr>
          <a:xfrm>
            <a:off x="10684364" y="4934179"/>
            <a:ext cx="1352323" cy="1352316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A009E471-D745-4A87-9F1A-14D65726C1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332041" y="877209"/>
            <a:ext cx="2704646" cy="2704646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508000" dist="254000" dir="5400000" algn="t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3735CB6-984D-4B66-B39E-7257C5EDE9B5}"/>
              </a:ext>
            </a:extLst>
          </p:cNvPr>
          <p:cNvSpPr/>
          <p:nvPr userDrawn="1"/>
        </p:nvSpPr>
        <p:spPr>
          <a:xfrm rot="10800000">
            <a:off x="10684361" y="-824023"/>
            <a:ext cx="1352323" cy="170123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3A764B30-052E-42B6-BF5A-65A934BA15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79717" y="4934175"/>
            <a:ext cx="1352323" cy="1352323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9" name="Picture Placeholder 13">
            <a:extLst>
              <a:ext uri="{FF2B5EF4-FFF2-40B4-BE49-F238E27FC236}">
                <a16:creationId xmlns:a16="http://schemas.microsoft.com/office/drawing/2014/main" id="{3E7C4CE1-137B-40F8-B975-CFF7B77DED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27393" y="877194"/>
            <a:ext cx="1352323" cy="1352323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2B5F6FA-9E5C-4DD8-9A1C-38D30A3C3B22}"/>
              </a:ext>
            </a:extLst>
          </p:cNvPr>
          <p:cNvSpPr/>
          <p:nvPr userDrawn="1"/>
        </p:nvSpPr>
        <p:spPr>
          <a:xfrm>
            <a:off x="6627391" y="3581849"/>
            <a:ext cx="1352322" cy="13523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0D9A88E-4E3D-4D51-A436-CBDB9E7C092D}"/>
              </a:ext>
            </a:extLst>
          </p:cNvPr>
          <p:cNvSpPr/>
          <p:nvPr userDrawn="1"/>
        </p:nvSpPr>
        <p:spPr>
          <a:xfrm rot="10800000">
            <a:off x="7979713" y="-3964876"/>
            <a:ext cx="1352323" cy="472442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1"/>
              </a:gs>
              <a:gs pos="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BDCAD683-1C78-4D9B-B21D-D9EF81A91480}"/>
              </a:ext>
            </a:extLst>
          </p:cNvPr>
          <p:cNvSpPr/>
          <p:nvPr userDrawn="1"/>
        </p:nvSpPr>
        <p:spPr>
          <a:xfrm rot="10800000">
            <a:off x="9332024" y="-2477473"/>
            <a:ext cx="1352323" cy="3354667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5"/>
              </a:gs>
              <a:gs pos="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artial Circle 20">
            <a:extLst>
              <a:ext uri="{FF2B5EF4-FFF2-40B4-BE49-F238E27FC236}">
                <a16:creationId xmlns:a16="http://schemas.microsoft.com/office/drawing/2014/main" id="{B403C4BD-8BC9-4712-9E66-FBD59DD36C23}"/>
              </a:ext>
            </a:extLst>
          </p:cNvPr>
          <p:cNvSpPr/>
          <p:nvPr userDrawn="1"/>
        </p:nvSpPr>
        <p:spPr>
          <a:xfrm>
            <a:off x="6627390" y="3581854"/>
            <a:ext cx="2704646" cy="2704646"/>
          </a:xfrm>
          <a:prstGeom prst="pie">
            <a:avLst>
              <a:gd name="adj1" fmla="val 5401373"/>
              <a:gd name="adj2" fmla="val 1080040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051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4.16667E-6 -0.19282 L 4.16667E-6 4.07407E-6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58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4" presetClass="path" presetSubtype="0" accel="50000" decel="5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3.33333E-6 0.19445 L -3.33333E-6 -4.81481E-6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1" grpId="1" animBg="1"/>
      <p:bldP spid="13" grpId="0" animBg="1"/>
      <p:bldP spid="14" grpId="0" animBg="1"/>
      <p:bldP spid="14" grpId="1" animBg="1"/>
      <p:bldP spid="15" grpId="0" animBg="1"/>
      <p:bldP spid="5" grpId="0" animBg="1"/>
      <p:bldP spid="6" grpId="0" animBg="1"/>
      <p:bldP spid="12" grpId="0" animBg="1"/>
      <p:bldP spid="19" grpId="0" animBg="1"/>
      <p:bldP spid="20" grpId="0" animBg="1"/>
      <p:bldP spid="21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 phon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DF421D2-7AAF-482D-A6CB-48A21894ED49}"/>
              </a:ext>
            </a:extLst>
          </p:cNvPr>
          <p:cNvSpPr/>
          <p:nvPr userDrawn="1"/>
        </p:nvSpPr>
        <p:spPr>
          <a:xfrm rot="2700000">
            <a:off x="4174029" y="2973864"/>
            <a:ext cx="7384026" cy="1162094"/>
          </a:xfrm>
          <a:prstGeom prst="roundRect">
            <a:avLst>
              <a:gd name="adj" fmla="val 50000"/>
            </a:avLst>
          </a:prstGeom>
          <a:noFill/>
          <a:ln w="6350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>
              <a:lnSpc>
                <a:spcPct val="120000"/>
              </a:lnSpc>
            </a:pPr>
            <a:endParaRPr lang="en-US" sz="800" dirty="0">
              <a:solidFill>
                <a:srgbClr val="FFFFFF">
                  <a:alpha val="70000"/>
                </a:srgbClr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16285E9-56EB-49EF-AEEE-9AC41568AF68}"/>
              </a:ext>
            </a:extLst>
          </p:cNvPr>
          <p:cNvGrpSpPr/>
          <p:nvPr userDrawn="1"/>
        </p:nvGrpSpPr>
        <p:grpSpPr>
          <a:xfrm rot="2700000">
            <a:off x="9842242" y="4868472"/>
            <a:ext cx="369904" cy="64008"/>
            <a:chOff x="1773521" y="4054733"/>
            <a:chExt cx="369904" cy="6400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388D0C5-3D25-4437-A29F-43BAC75D5138}"/>
                </a:ext>
              </a:extLst>
            </p:cNvPr>
            <p:cNvSpPr/>
            <p:nvPr/>
          </p:nvSpPr>
          <p:spPr>
            <a:xfrm>
              <a:off x="1773521" y="4054733"/>
              <a:ext cx="337900" cy="6400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BE19A0B-1057-4EFF-BFE7-0473726D915A}"/>
                </a:ext>
              </a:extLst>
            </p:cNvPr>
            <p:cNvSpPr/>
            <p:nvPr/>
          </p:nvSpPr>
          <p:spPr>
            <a:xfrm>
              <a:off x="2079417" y="4054733"/>
              <a:ext cx="64008" cy="64008"/>
            </a:xfrm>
            <a:prstGeom prst="ellipse">
              <a:avLst/>
            </a:prstGeom>
            <a:solidFill>
              <a:schemeClr val="accent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C291AA4-F966-4A0C-B458-9FA51A28CC86}"/>
              </a:ext>
            </a:extLst>
          </p:cNvPr>
          <p:cNvGrpSpPr/>
          <p:nvPr userDrawn="1"/>
        </p:nvGrpSpPr>
        <p:grpSpPr>
          <a:xfrm rot="2700000" flipH="1">
            <a:off x="5253563" y="1919999"/>
            <a:ext cx="369904" cy="64008"/>
            <a:chOff x="1773521" y="4054733"/>
            <a:chExt cx="369904" cy="6400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BFB572-7CB8-4DBA-A0E9-171AD1518B58}"/>
                </a:ext>
              </a:extLst>
            </p:cNvPr>
            <p:cNvSpPr/>
            <p:nvPr/>
          </p:nvSpPr>
          <p:spPr>
            <a:xfrm>
              <a:off x="1773521" y="4054733"/>
              <a:ext cx="337900" cy="64008"/>
            </a:xfrm>
            <a:prstGeom prst="rect">
              <a:avLst/>
            </a:prstGeom>
            <a:gradFill>
              <a:gsLst>
                <a:gs pos="0">
                  <a:schemeClr val="accent2">
                    <a:alpha val="0"/>
                  </a:schemeClr>
                </a:gs>
                <a:gs pos="100000">
                  <a:schemeClr val="accent2">
                    <a:alpha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34CB228-18AD-4FBC-85D0-31F53DFD4DB9}"/>
                </a:ext>
              </a:extLst>
            </p:cNvPr>
            <p:cNvSpPr/>
            <p:nvPr/>
          </p:nvSpPr>
          <p:spPr>
            <a:xfrm>
              <a:off x="2079417" y="4054733"/>
              <a:ext cx="64008" cy="64008"/>
            </a:xfrm>
            <a:prstGeom prst="ellipse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C6E6D07-6600-4771-BF2D-2FBECEC9F6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261" y="1280294"/>
            <a:ext cx="4005405" cy="6402655"/>
          </a:xfrm>
          <a:prstGeom prst="rect">
            <a:avLst/>
          </a:prstGeom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5C26A6B1-E6D0-4B6A-9F19-E70C7A4AEA8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18840711">
            <a:off x="6702309" y="1361581"/>
            <a:ext cx="1817427" cy="3847939"/>
          </a:xfrm>
          <a:prstGeom prst="roundRect">
            <a:avLst>
              <a:gd name="adj" fmla="val 12760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/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4F6D076-B204-4193-9A24-E3E8C09C3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3A0F39F-2E20-4522-A92C-4E76BD62E6A6}"/>
              </a:ext>
            </a:extLst>
          </p:cNvPr>
          <p:cNvSpPr/>
          <p:nvPr userDrawn="1"/>
        </p:nvSpPr>
        <p:spPr>
          <a:xfrm rot="2700000">
            <a:off x="9421114" y="4535924"/>
            <a:ext cx="4017943" cy="1162094"/>
          </a:xfrm>
          <a:prstGeom prst="roundRect">
            <a:avLst>
              <a:gd name="adj" fmla="val 50000"/>
            </a:avLst>
          </a:prstGeom>
          <a:noFill/>
          <a:ln w="6350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>
              <a:lnSpc>
                <a:spcPct val="120000"/>
              </a:lnSpc>
            </a:pPr>
            <a:endParaRPr lang="en-US" sz="800" dirty="0">
              <a:solidFill>
                <a:srgbClr val="FFFFFF">
                  <a:alpha val="70000"/>
                </a:srgbClr>
              </a:solidFill>
            </a:endParaRPr>
          </a:p>
        </p:txBody>
      </p:sp>
      <p:pic>
        <p:nvPicPr>
          <p:cNvPr id="15" name="Рисунок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20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42383 0.76852 L 0.00013 0.00023 " pathEditMode="relative" rAng="0" ptsTypes="AA">
                                      <p:cBhvr>
                                        <p:cTn id="15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5" y="-3842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.18854 0.33172 L 0.0013 0.0007 " pathEditMode="relative" rAng="0" ptsTypes="AA">
                                      <p:cBhvr>
                                        <p:cTn id="20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62" y="-1655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4" presetClass="path" presetSubtype="0" decel="10000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animMotion origin="layout" path="M 0.11615 0.20579 L -3.54167E-6 -7.40741E-7 " pathEditMode="relative" rAng="0" ptsTypes="AA">
                                      <p:cBhvr>
                                        <p:cTn id="25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07" y="-10301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-0.12084 -0.21597 L 3.75E-6 -3.33333E-6 " pathEditMode="relative" rAng="0" ptsTypes="AA">
                                      <p:cBhvr>
                                        <p:cTn id="30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55" y="10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5" grpId="0" animBg="1"/>
      <p:bldP spid="14" grpId="0" animBg="1"/>
      <p:bldP spid="14" grpId="1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g 3 column layout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ECEEA-864F-4F2C-BB3F-B3E443BB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D1867FF-25BA-4925-97E0-46716905A3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1562100"/>
            <a:ext cx="3152064" cy="2665462"/>
          </a:xfrm>
          <a:prstGeom prst="roundRect">
            <a:avLst>
              <a:gd name="adj" fmla="val 120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3E21132E-040C-47FA-8DBF-D90FFAF3BE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19968" y="1562100"/>
            <a:ext cx="3152064" cy="2665462"/>
          </a:xfrm>
          <a:prstGeom prst="roundRect">
            <a:avLst>
              <a:gd name="adj" fmla="val 120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6C6DB0B9-C3F5-4166-85E8-67341FFD11B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11236" y="1562100"/>
            <a:ext cx="3152064" cy="2665462"/>
          </a:xfrm>
          <a:prstGeom prst="roundRect">
            <a:avLst>
              <a:gd name="adj" fmla="val 120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09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e right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0E68A-F179-4A3E-AF44-1DD7CB32E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454B2B4-1E8B-408C-85D1-A56134F9B76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038468" y="2201158"/>
            <a:ext cx="3153531" cy="3651819"/>
          </a:xfrm>
          <a:custGeom>
            <a:avLst/>
            <a:gdLst>
              <a:gd name="connsiteX0" fmla="*/ 170723 w 3153531"/>
              <a:gd name="connsiteY0" fmla="*/ 0 h 3651819"/>
              <a:gd name="connsiteX1" fmla="*/ 3153531 w 3153531"/>
              <a:gd name="connsiteY1" fmla="*/ 0 h 3651819"/>
              <a:gd name="connsiteX2" fmla="*/ 3153531 w 3153531"/>
              <a:gd name="connsiteY2" fmla="*/ 3651819 h 3651819"/>
              <a:gd name="connsiteX3" fmla="*/ 170723 w 3153531"/>
              <a:gd name="connsiteY3" fmla="*/ 3651819 h 3651819"/>
              <a:gd name="connsiteX4" fmla="*/ 0 w 3153531"/>
              <a:gd name="connsiteY4" fmla="*/ 3481096 h 3651819"/>
              <a:gd name="connsiteX5" fmla="*/ 0 w 3153531"/>
              <a:gd name="connsiteY5" fmla="*/ 170723 h 3651819"/>
              <a:gd name="connsiteX6" fmla="*/ 170723 w 3153531"/>
              <a:gd name="connsiteY6" fmla="*/ 0 h 3651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3531" h="3651819">
                <a:moveTo>
                  <a:pt x="170723" y="0"/>
                </a:moveTo>
                <a:lnTo>
                  <a:pt x="3153531" y="0"/>
                </a:lnTo>
                <a:lnTo>
                  <a:pt x="3153531" y="3651819"/>
                </a:lnTo>
                <a:lnTo>
                  <a:pt x="170723" y="3651819"/>
                </a:lnTo>
                <a:cubicBezTo>
                  <a:pt x="76435" y="3651819"/>
                  <a:pt x="0" y="3575384"/>
                  <a:pt x="0" y="3481096"/>
                </a:cubicBezTo>
                <a:lnTo>
                  <a:pt x="0" y="170723"/>
                </a:lnTo>
                <a:cubicBezTo>
                  <a:pt x="0" y="76435"/>
                  <a:pt x="76435" y="0"/>
                  <a:pt x="170723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8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right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B49CE-CE08-4F5C-97AC-8BC4B9794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6C300F15-92E0-43D3-A2A7-F1817F75106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038468" y="1686624"/>
            <a:ext cx="3153531" cy="4227269"/>
          </a:xfrm>
          <a:custGeom>
            <a:avLst/>
            <a:gdLst>
              <a:gd name="connsiteX0" fmla="*/ 170723 w 3153531"/>
              <a:gd name="connsiteY0" fmla="*/ 0 h 3651819"/>
              <a:gd name="connsiteX1" fmla="*/ 3153531 w 3153531"/>
              <a:gd name="connsiteY1" fmla="*/ 0 h 3651819"/>
              <a:gd name="connsiteX2" fmla="*/ 3153531 w 3153531"/>
              <a:gd name="connsiteY2" fmla="*/ 3651819 h 3651819"/>
              <a:gd name="connsiteX3" fmla="*/ 170723 w 3153531"/>
              <a:gd name="connsiteY3" fmla="*/ 3651819 h 3651819"/>
              <a:gd name="connsiteX4" fmla="*/ 0 w 3153531"/>
              <a:gd name="connsiteY4" fmla="*/ 3481096 h 3651819"/>
              <a:gd name="connsiteX5" fmla="*/ 0 w 3153531"/>
              <a:gd name="connsiteY5" fmla="*/ 170723 h 3651819"/>
              <a:gd name="connsiteX6" fmla="*/ 170723 w 3153531"/>
              <a:gd name="connsiteY6" fmla="*/ 0 h 3651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3531" h="3651819">
                <a:moveTo>
                  <a:pt x="170723" y="0"/>
                </a:moveTo>
                <a:lnTo>
                  <a:pt x="3153531" y="0"/>
                </a:lnTo>
                <a:lnTo>
                  <a:pt x="3153531" y="3651819"/>
                </a:lnTo>
                <a:lnTo>
                  <a:pt x="170723" y="3651819"/>
                </a:lnTo>
                <a:cubicBezTo>
                  <a:pt x="76435" y="3651819"/>
                  <a:pt x="0" y="3575384"/>
                  <a:pt x="0" y="3481096"/>
                </a:cubicBezTo>
                <a:lnTo>
                  <a:pt x="0" y="170723"/>
                </a:lnTo>
                <a:cubicBezTo>
                  <a:pt x="0" y="76435"/>
                  <a:pt x="76435" y="0"/>
                  <a:pt x="170723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639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side circle shape background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BB301-F2E1-4CE4-A599-1D0F6DFB6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1" y="533400"/>
            <a:ext cx="5067300" cy="102869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ECE2944-37C3-4636-BD65-3917BCEDBE4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341644" y="1"/>
            <a:ext cx="2850355" cy="2848097"/>
          </a:xfrm>
          <a:custGeom>
            <a:avLst/>
            <a:gdLst>
              <a:gd name="connsiteX0" fmla="*/ 25 w 2850355"/>
              <a:gd name="connsiteY0" fmla="*/ 0 h 2848097"/>
              <a:gd name="connsiteX1" fmla="*/ 1182415 w 2850355"/>
              <a:gd name="connsiteY1" fmla="*/ 0 h 2848097"/>
              <a:gd name="connsiteX2" fmla="*/ 1182386 w 2850355"/>
              <a:gd name="connsiteY2" fmla="*/ 446 h 2848097"/>
              <a:gd name="connsiteX3" fmla="*/ 1409668 w 2850355"/>
              <a:gd name="connsiteY3" fmla="*/ 840561 h 2848097"/>
              <a:gd name="connsiteX4" fmla="*/ 2649304 w 2850355"/>
              <a:gd name="connsiteY4" fmla="*/ 1655840 h 2848097"/>
              <a:gd name="connsiteX5" fmla="*/ 2850355 w 2850355"/>
              <a:gd name="connsiteY5" fmla="*/ 1666649 h 2848097"/>
              <a:gd name="connsiteX6" fmla="*/ 2850355 w 2850355"/>
              <a:gd name="connsiteY6" fmla="*/ 2848097 h 2848097"/>
              <a:gd name="connsiteX7" fmla="*/ 2506780 w 2850355"/>
              <a:gd name="connsiteY7" fmla="*/ 2829626 h 2848097"/>
              <a:gd name="connsiteX8" fmla="*/ 388397 w 2850355"/>
              <a:gd name="connsiteY8" fmla="*/ 1436414 h 2848097"/>
              <a:gd name="connsiteX9" fmla="*/ 0 w 2850355"/>
              <a:gd name="connsiteY9" fmla="*/ 762 h 2848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0355" h="2848097">
                <a:moveTo>
                  <a:pt x="25" y="0"/>
                </a:moveTo>
                <a:lnTo>
                  <a:pt x="1182415" y="0"/>
                </a:lnTo>
                <a:lnTo>
                  <a:pt x="1182386" y="446"/>
                </a:lnTo>
                <a:cubicBezTo>
                  <a:pt x="1182464" y="290732"/>
                  <a:pt x="1258227" y="580997"/>
                  <a:pt x="1409668" y="840561"/>
                </a:cubicBezTo>
                <a:cubicBezTo>
                  <a:pt x="1674690" y="1294798"/>
                  <a:pt x="2135610" y="1593542"/>
                  <a:pt x="2649304" y="1655840"/>
                </a:cubicBezTo>
                <a:lnTo>
                  <a:pt x="2850355" y="1666649"/>
                </a:lnTo>
                <a:lnTo>
                  <a:pt x="2850355" y="2848097"/>
                </a:lnTo>
                <a:lnTo>
                  <a:pt x="2506780" y="2829626"/>
                </a:lnTo>
                <a:cubicBezTo>
                  <a:pt x="1628941" y="2723166"/>
                  <a:pt x="841286" y="2212649"/>
                  <a:pt x="388397" y="1436414"/>
                </a:cubicBezTo>
                <a:cubicBezTo>
                  <a:pt x="129603" y="992852"/>
                  <a:pt x="133" y="496824"/>
                  <a:pt x="0" y="762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61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left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E54D2-3F51-46C3-8610-0C64E9831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BDB78B7F-7B07-4A93-9939-F66C6942BC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699" y="1562099"/>
            <a:ext cx="3374960" cy="4724401"/>
          </a:xfrm>
          <a:prstGeom prst="roundRect">
            <a:avLst>
              <a:gd name="adj" fmla="val 969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788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phone list mockup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7E9032AD-33EF-430A-83A3-948290823EE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196148" y="533400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4AE74978-3A39-4CD4-A9AA-96285CF8D9D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251965" y="1562091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5D02D6C6-64E5-480E-947E-0C7A3B3BAE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140332" y="1562091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7CD93256-EE94-464E-BC61-9EC07F44C87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084516" y="1574685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B3695FC9-72B9-40A6-8257-68305B495B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28700" y="1562090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C57D199-7427-4E64-B283-66A269998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97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ulti backgroun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028700" y="1045455"/>
            <a:ext cx="10134600" cy="865195"/>
            <a:chOff x="1028700" y="1045455"/>
            <a:chExt cx="10134600" cy="86519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02AB5973-8A98-4288-9C84-1545320DAC03}"/>
                </a:ext>
              </a:extLst>
            </p:cNvPr>
            <p:cNvSpPr/>
            <p:nvPr userDrawn="1"/>
          </p:nvSpPr>
          <p:spPr>
            <a:xfrm>
              <a:off x="1028700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13245145-F487-4ADA-8118-544A00D7494A}"/>
                </a:ext>
              </a:extLst>
            </p:cNvPr>
            <p:cNvSpPr/>
            <p:nvPr userDrawn="1"/>
          </p:nvSpPr>
          <p:spPr>
            <a:xfrm>
              <a:off x="2058634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C7D06CB-B1F6-48BC-A54C-08CAE65A3D65}"/>
                </a:ext>
              </a:extLst>
            </p:cNvPr>
            <p:cNvSpPr/>
            <p:nvPr userDrawn="1"/>
          </p:nvSpPr>
          <p:spPr>
            <a:xfrm>
              <a:off x="3088568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AF37B3B-9FA2-4423-A3B4-CF6C8E7A733A}"/>
                </a:ext>
              </a:extLst>
            </p:cNvPr>
            <p:cNvSpPr/>
            <p:nvPr userDrawn="1"/>
          </p:nvSpPr>
          <p:spPr>
            <a:xfrm>
              <a:off x="4118502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0E060A69-1B53-4A85-9574-C3D038FC0846}"/>
                </a:ext>
              </a:extLst>
            </p:cNvPr>
            <p:cNvSpPr/>
            <p:nvPr userDrawn="1"/>
          </p:nvSpPr>
          <p:spPr>
            <a:xfrm>
              <a:off x="5148436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CB302AE6-BAC3-4403-8BB2-9CD43F7FD8EC}"/>
                </a:ext>
              </a:extLst>
            </p:cNvPr>
            <p:cNvSpPr/>
            <p:nvPr userDrawn="1"/>
          </p:nvSpPr>
          <p:spPr>
            <a:xfrm>
              <a:off x="6178370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A91EF37-6C92-4266-94D1-8112745008E6}"/>
                </a:ext>
              </a:extLst>
            </p:cNvPr>
            <p:cNvSpPr/>
            <p:nvPr userDrawn="1"/>
          </p:nvSpPr>
          <p:spPr>
            <a:xfrm>
              <a:off x="7208304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6492EDF-56CE-4B29-8E6C-E47A1658A58E}"/>
                </a:ext>
              </a:extLst>
            </p:cNvPr>
            <p:cNvSpPr/>
            <p:nvPr userDrawn="1"/>
          </p:nvSpPr>
          <p:spPr>
            <a:xfrm>
              <a:off x="8238238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D7C1F7BC-01F6-4566-A3DA-142AEEE7572E}"/>
                </a:ext>
              </a:extLst>
            </p:cNvPr>
            <p:cNvSpPr/>
            <p:nvPr userDrawn="1"/>
          </p:nvSpPr>
          <p:spPr>
            <a:xfrm>
              <a:off x="9268172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F7ADF5E-4AEB-4785-876C-DCED3BEC6AFF}"/>
                </a:ext>
              </a:extLst>
            </p:cNvPr>
            <p:cNvSpPr/>
            <p:nvPr userDrawn="1"/>
          </p:nvSpPr>
          <p:spPr>
            <a:xfrm>
              <a:off x="10298105" y="104545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 userDrawn="1"/>
        </p:nvGrpSpPr>
        <p:grpSpPr>
          <a:xfrm>
            <a:off x="1028700" y="2071760"/>
            <a:ext cx="10134600" cy="865195"/>
            <a:chOff x="1028700" y="2071760"/>
            <a:chExt cx="10134600" cy="865195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0AF5E197-F7C8-482C-9931-E04F060BC3C9}"/>
                </a:ext>
              </a:extLst>
            </p:cNvPr>
            <p:cNvSpPr/>
            <p:nvPr userDrawn="1"/>
          </p:nvSpPr>
          <p:spPr>
            <a:xfrm>
              <a:off x="2058634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47869937-8A29-4F49-AF57-0EAA74F48E3D}"/>
                </a:ext>
              </a:extLst>
            </p:cNvPr>
            <p:cNvSpPr/>
            <p:nvPr userDrawn="1"/>
          </p:nvSpPr>
          <p:spPr>
            <a:xfrm>
              <a:off x="8238238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1A68BBB-C2D0-4E07-B9BD-BD05A629E50A}"/>
                </a:ext>
              </a:extLst>
            </p:cNvPr>
            <p:cNvSpPr/>
            <p:nvPr userDrawn="1"/>
          </p:nvSpPr>
          <p:spPr>
            <a:xfrm>
              <a:off x="1028700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31C3310B-BFB1-437E-A8F6-50BCE9401B48}"/>
                </a:ext>
              </a:extLst>
            </p:cNvPr>
            <p:cNvSpPr/>
            <p:nvPr userDrawn="1"/>
          </p:nvSpPr>
          <p:spPr>
            <a:xfrm>
              <a:off x="3088568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6862C557-D81A-4050-B4D4-8EB09BF274B0}"/>
                </a:ext>
              </a:extLst>
            </p:cNvPr>
            <p:cNvSpPr/>
            <p:nvPr userDrawn="1"/>
          </p:nvSpPr>
          <p:spPr>
            <a:xfrm>
              <a:off x="4118502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1474BBDB-5487-4508-A31C-3D556F227EF9}"/>
                </a:ext>
              </a:extLst>
            </p:cNvPr>
            <p:cNvSpPr/>
            <p:nvPr userDrawn="1"/>
          </p:nvSpPr>
          <p:spPr>
            <a:xfrm>
              <a:off x="5148436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F78C6448-6B5D-491B-814B-9505CB4AC6CA}"/>
                </a:ext>
              </a:extLst>
            </p:cNvPr>
            <p:cNvSpPr/>
            <p:nvPr userDrawn="1"/>
          </p:nvSpPr>
          <p:spPr>
            <a:xfrm>
              <a:off x="6178370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: Rounded Corners 60">
              <a:extLst>
                <a:ext uri="{FF2B5EF4-FFF2-40B4-BE49-F238E27FC236}">
                  <a16:creationId xmlns:a16="http://schemas.microsoft.com/office/drawing/2014/main" id="{122F4BC3-8242-41A3-A413-53472514CE35}"/>
                </a:ext>
              </a:extLst>
            </p:cNvPr>
            <p:cNvSpPr/>
            <p:nvPr userDrawn="1"/>
          </p:nvSpPr>
          <p:spPr>
            <a:xfrm>
              <a:off x="7208304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25106601-5ED1-41DB-90C7-A142846FB58A}"/>
                </a:ext>
              </a:extLst>
            </p:cNvPr>
            <p:cNvSpPr/>
            <p:nvPr userDrawn="1"/>
          </p:nvSpPr>
          <p:spPr>
            <a:xfrm>
              <a:off x="9268172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648C6C8D-CC9B-4101-90D2-B62FD6D80CC9}"/>
                </a:ext>
              </a:extLst>
            </p:cNvPr>
            <p:cNvSpPr/>
            <p:nvPr userDrawn="1"/>
          </p:nvSpPr>
          <p:spPr>
            <a:xfrm>
              <a:off x="10298105" y="207176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 userDrawn="1"/>
        </p:nvGrpSpPr>
        <p:grpSpPr>
          <a:xfrm>
            <a:off x="1028700" y="3098065"/>
            <a:ext cx="10134600" cy="865195"/>
            <a:chOff x="1028700" y="3098065"/>
            <a:chExt cx="10134600" cy="865195"/>
          </a:xfrm>
        </p:grpSpPr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9F88DF64-7A7D-47D6-A4A9-D9D97130C677}"/>
                </a:ext>
              </a:extLst>
            </p:cNvPr>
            <p:cNvSpPr/>
            <p:nvPr userDrawn="1"/>
          </p:nvSpPr>
          <p:spPr>
            <a:xfrm>
              <a:off x="3088568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51C77A96-DBE2-490C-9286-70CAAC9C9742}"/>
                </a:ext>
              </a:extLst>
            </p:cNvPr>
            <p:cNvSpPr/>
            <p:nvPr userDrawn="1"/>
          </p:nvSpPr>
          <p:spPr>
            <a:xfrm>
              <a:off x="5148436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06F98221-B0D8-4FCB-B775-963070B788BD}"/>
                </a:ext>
              </a:extLst>
            </p:cNvPr>
            <p:cNvSpPr/>
            <p:nvPr userDrawn="1"/>
          </p:nvSpPr>
          <p:spPr>
            <a:xfrm>
              <a:off x="1028700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B9164C42-3FD9-4F37-B322-92B489884B69}"/>
                </a:ext>
              </a:extLst>
            </p:cNvPr>
            <p:cNvSpPr/>
            <p:nvPr userDrawn="1"/>
          </p:nvSpPr>
          <p:spPr>
            <a:xfrm>
              <a:off x="2058634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9C22D4F7-5612-4993-B7DE-7D103541ED4F}"/>
                </a:ext>
              </a:extLst>
            </p:cNvPr>
            <p:cNvSpPr/>
            <p:nvPr userDrawn="1"/>
          </p:nvSpPr>
          <p:spPr>
            <a:xfrm>
              <a:off x="4118502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A7421992-4187-49B2-873E-42175AD9809C}"/>
                </a:ext>
              </a:extLst>
            </p:cNvPr>
            <p:cNvSpPr/>
            <p:nvPr userDrawn="1"/>
          </p:nvSpPr>
          <p:spPr>
            <a:xfrm>
              <a:off x="6178370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386ECA4E-A6EE-4871-97C4-315F1CE4C77C}"/>
                </a:ext>
              </a:extLst>
            </p:cNvPr>
            <p:cNvSpPr/>
            <p:nvPr userDrawn="1"/>
          </p:nvSpPr>
          <p:spPr>
            <a:xfrm>
              <a:off x="7208304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54F4778F-A6E1-4E43-9797-704EE95BB660}"/>
                </a:ext>
              </a:extLst>
            </p:cNvPr>
            <p:cNvSpPr/>
            <p:nvPr userDrawn="1"/>
          </p:nvSpPr>
          <p:spPr>
            <a:xfrm>
              <a:off x="8238238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B7B02A2B-4E6B-4615-A2E8-F1F0F8F9A9CC}"/>
                </a:ext>
              </a:extLst>
            </p:cNvPr>
            <p:cNvSpPr/>
            <p:nvPr userDrawn="1"/>
          </p:nvSpPr>
          <p:spPr>
            <a:xfrm>
              <a:off x="9268172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B1A926BC-FAD3-4875-9BCB-EF68CD5BD7E4}"/>
                </a:ext>
              </a:extLst>
            </p:cNvPr>
            <p:cNvSpPr/>
            <p:nvPr userDrawn="1"/>
          </p:nvSpPr>
          <p:spPr>
            <a:xfrm>
              <a:off x="10298105" y="309806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 userDrawn="1"/>
        </p:nvGrpSpPr>
        <p:grpSpPr>
          <a:xfrm>
            <a:off x="1028700" y="4124370"/>
            <a:ext cx="10134600" cy="865195"/>
            <a:chOff x="1028700" y="4124370"/>
            <a:chExt cx="10134600" cy="865195"/>
          </a:xfrm>
        </p:grpSpPr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0714582F-21F3-4E9E-9F4F-6D18341A38E0}"/>
                </a:ext>
              </a:extLst>
            </p:cNvPr>
            <p:cNvSpPr/>
            <p:nvPr userDrawn="1"/>
          </p:nvSpPr>
          <p:spPr>
            <a:xfrm>
              <a:off x="8238238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13D15589-98C0-4C38-BD2B-C13521692C0A}"/>
                </a:ext>
              </a:extLst>
            </p:cNvPr>
            <p:cNvSpPr/>
            <p:nvPr userDrawn="1"/>
          </p:nvSpPr>
          <p:spPr>
            <a:xfrm>
              <a:off x="1028700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247E9B24-6D45-4E0A-AD39-F1C094E2E8BA}"/>
                </a:ext>
              </a:extLst>
            </p:cNvPr>
            <p:cNvSpPr/>
            <p:nvPr userDrawn="1"/>
          </p:nvSpPr>
          <p:spPr>
            <a:xfrm>
              <a:off x="2058634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6A9CBCDD-C445-4F63-9F70-AE53F4044763}"/>
                </a:ext>
              </a:extLst>
            </p:cNvPr>
            <p:cNvSpPr/>
            <p:nvPr userDrawn="1"/>
          </p:nvSpPr>
          <p:spPr>
            <a:xfrm>
              <a:off x="3088568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7218E65C-C355-4474-9E11-C58CDED87241}"/>
                </a:ext>
              </a:extLst>
            </p:cNvPr>
            <p:cNvSpPr/>
            <p:nvPr userDrawn="1"/>
          </p:nvSpPr>
          <p:spPr>
            <a:xfrm>
              <a:off x="4118502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B754C8B5-E971-4AE7-B4E3-9D3C276C4A2F}"/>
                </a:ext>
              </a:extLst>
            </p:cNvPr>
            <p:cNvSpPr/>
            <p:nvPr userDrawn="1"/>
          </p:nvSpPr>
          <p:spPr>
            <a:xfrm>
              <a:off x="5148436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CAD099CD-4305-47D3-8C8A-197173F50C82}"/>
                </a:ext>
              </a:extLst>
            </p:cNvPr>
            <p:cNvSpPr/>
            <p:nvPr userDrawn="1"/>
          </p:nvSpPr>
          <p:spPr>
            <a:xfrm>
              <a:off x="6178370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1AE9057C-FADE-4CC4-B942-ED17371915AC}"/>
                </a:ext>
              </a:extLst>
            </p:cNvPr>
            <p:cNvSpPr/>
            <p:nvPr userDrawn="1"/>
          </p:nvSpPr>
          <p:spPr>
            <a:xfrm>
              <a:off x="7208304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9A735E05-A333-4FA5-8A83-2134DEC1A31C}"/>
                </a:ext>
              </a:extLst>
            </p:cNvPr>
            <p:cNvSpPr/>
            <p:nvPr userDrawn="1"/>
          </p:nvSpPr>
          <p:spPr>
            <a:xfrm>
              <a:off x="9268172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C746D577-1ABA-4EFF-98F8-0E06E9EE693E}"/>
                </a:ext>
              </a:extLst>
            </p:cNvPr>
            <p:cNvSpPr/>
            <p:nvPr userDrawn="1"/>
          </p:nvSpPr>
          <p:spPr>
            <a:xfrm>
              <a:off x="10298105" y="4124370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1028700" y="5150675"/>
            <a:ext cx="10134600" cy="865195"/>
            <a:chOff x="1028700" y="5150675"/>
            <a:chExt cx="10134600" cy="865195"/>
          </a:xfrm>
        </p:grpSpPr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CC897227-B5FD-4739-AF54-66EBE6DF980C}"/>
                </a:ext>
              </a:extLst>
            </p:cNvPr>
            <p:cNvSpPr/>
            <p:nvPr userDrawn="1"/>
          </p:nvSpPr>
          <p:spPr>
            <a:xfrm>
              <a:off x="7208304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4110ECB-1A0D-4B39-9B98-DC4C990FABB9}"/>
                </a:ext>
              </a:extLst>
            </p:cNvPr>
            <p:cNvSpPr/>
            <p:nvPr userDrawn="1"/>
          </p:nvSpPr>
          <p:spPr>
            <a:xfrm>
              <a:off x="1028700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43B0BE5A-BC05-4D68-ABD3-326728211F85}"/>
                </a:ext>
              </a:extLst>
            </p:cNvPr>
            <p:cNvSpPr/>
            <p:nvPr userDrawn="1"/>
          </p:nvSpPr>
          <p:spPr>
            <a:xfrm>
              <a:off x="2058634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420A6FBD-042E-4C7D-8BA5-430053850A58}"/>
                </a:ext>
              </a:extLst>
            </p:cNvPr>
            <p:cNvSpPr/>
            <p:nvPr userDrawn="1"/>
          </p:nvSpPr>
          <p:spPr>
            <a:xfrm>
              <a:off x="3088568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1D57AAD2-102D-4B82-A55E-2D0FB517F76A}"/>
                </a:ext>
              </a:extLst>
            </p:cNvPr>
            <p:cNvSpPr/>
            <p:nvPr userDrawn="1"/>
          </p:nvSpPr>
          <p:spPr>
            <a:xfrm>
              <a:off x="4118502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DBDB894A-2727-4DCD-AB57-0C07EF2816DD}"/>
                </a:ext>
              </a:extLst>
            </p:cNvPr>
            <p:cNvSpPr/>
            <p:nvPr userDrawn="1"/>
          </p:nvSpPr>
          <p:spPr>
            <a:xfrm>
              <a:off x="5148436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52A034E1-920A-4CD2-AF3F-EFBCDDA7F0DE}"/>
                </a:ext>
              </a:extLst>
            </p:cNvPr>
            <p:cNvSpPr/>
            <p:nvPr userDrawn="1"/>
          </p:nvSpPr>
          <p:spPr>
            <a:xfrm>
              <a:off x="6178370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: Rounded Corners 88">
              <a:extLst>
                <a:ext uri="{FF2B5EF4-FFF2-40B4-BE49-F238E27FC236}">
                  <a16:creationId xmlns:a16="http://schemas.microsoft.com/office/drawing/2014/main" id="{E7764100-698B-4D3C-8DEF-8DC83C47DD74}"/>
                </a:ext>
              </a:extLst>
            </p:cNvPr>
            <p:cNvSpPr/>
            <p:nvPr userDrawn="1"/>
          </p:nvSpPr>
          <p:spPr>
            <a:xfrm>
              <a:off x="8238238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50F8C617-F1D9-4AF6-95B9-1845B840F6C8}"/>
                </a:ext>
              </a:extLst>
            </p:cNvPr>
            <p:cNvSpPr/>
            <p:nvPr userDrawn="1"/>
          </p:nvSpPr>
          <p:spPr>
            <a:xfrm>
              <a:off x="9268172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: Rounded Corners 90">
              <a:extLst>
                <a:ext uri="{FF2B5EF4-FFF2-40B4-BE49-F238E27FC236}">
                  <a16:creationId xmlns:a16="http://schemas.microsoft.com/office/drawing/2014/main" id="{762470BF-8CA3-44E3-800C-8D442D16AAC4}"/>
                </a:ext>
              </a:extLst>
            </p:cNvPr>
            <p:cNvSpPr/>
            <p:nvPr userDrawn="1"/>
          </p:nvSpPr>
          <p:spPr>
            <a:xfrm>
              <a:off x="10298105" y="5150675"/>
              <a:ext cx="865195" cy="865195"/>
            </a:xfrm>
            <a:prstGeom prst="roundRect">
              <a:avLst>
                <a:gd name="adj" fmla="val 251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Picture Placeholder 13">
            <a:extLst>
              <a:ext uri="{FF2B5EF4-FFF2-40B4-BE49-F238E27FC236}">
                <a16:creationId xmlns:a16="http://schemas.microsoft.com/office/drawing/2014/main" id="{6722DE9C-CDDE-4DA4-B2C7-15FCD1A4ED1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08303" y="5150675"/>
            <a:ext cx="865196" cy="865195"/>
          </a:xfrm>
          <a:prstGeom prst="roundRect">
            <a:avLst>
              <a:gd name="adj" fmla="val 2507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2" name="Picture Placeholder 13">
            <a:extLst>
              <a:ext uri="{FF2B5EF4-FFF2-40B4-BE49-F238E27FC236}">
                <a16:creationId xmlns:a16="http://schemas.microsoft.com/office/drawing/2014/main" id="{6BFC0182-6E38-441C-AF20-852F2D84B6C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058633" y="2071760"/>
            <a:ext cx="865196" cy="865195"/>
          </a:xfrm>
          <a:prstGeom prst="roundRect">
            <a:avLst>
              <a:gd name="adj" fmla="val 2507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3" name="Picture Placeholder 13">
            <a:extLst>
              <a:ext uri="{FF2B5EF4-FFF2-40B4-BE49-F238E27FC236}">
                <a16:creationId xmlns:a16="http://schemas.microsoft.com/office/drawing/2014/main" id="{ACDC8045-CEA8-416D-9FF7-76870CE61F1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148435" y="3098064"/>
            <a:ext cx="865196" cy="865195"/>
          </a:xfrm>
          <a:prstGeom prst="roundRect">
            <a:avLst>
              <a:gd name="adj" fmla="val 2507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5" name="Picture Placeholder 13">
            <a:extLst>
              <a:ext uri="{FF2B5EF4-FFF2-40B4-BE49-F238E27FC236}">
                <a16:creationId xmlns:a16="http://schemas.microsoft.com/office/drawing/2014/main" id="{AD630077-56A4-4DC1-B946-94DA1A1ED11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088567" y="3098065"/>
            <a:ext cx="865196" cy="865195"/>
          </a:xfrm>
          <a:prstGeom prst="roundRect">
            <a:avLst>
              <a:gd name="adj" fmla="val 2507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6" name="Picture Placeholder 13">
            <a:extLst>
              <a:ext uri="{FF2B5EF4-FFF2-40B4-BE49-F238E27FC236}">
                <a16:creationId xmlns:a16="http://schemas.microsoft.com/office/drawing/2014/main" id="{532AC0D4-B24C-4E0A-9B50-8780044C1B23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38237" y="4124370"/>
            <a:ext cx="865196" cy="865195"/>
          </a:xfrm>
          <a:prstGeom prst="roundRect">
            <a:avLst>
              <a:gd name="adj" fmla="val 2507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7" name="Picture Placeholder 13">
            <a:extLst>
              <a:ext uri="{FF2B5EF4-FFF2-40B4-BE49-F238E27FC236}">
                <a16:creationId xmlns:a16="http://schemas.microsoft.com/office/drawing/2014/main" id="{EABBDC87-98B2-4F89-8092-7E8931640216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238237" y="2071759"/>
            <a:ext cx="865196" cy="865195"/>
          </a:xfrm>
          <a:prstGeom prst="roundRect">
            <a:avLst>
              <a:gd name="adj" fmla="val 2507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98" name="Рисунок 9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674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2" grpId="0" animBg="1"/>
      <p:bldP spid="93" grpId="0" animBg="1"/>
      <p:bldP spid="95" grpId="0" animBg="1"/>
      <p:bldP spid="96" grpId="0" animBg="1"/>
      <p:bldP spid="97" grpId="0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3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A90DE-ECF8-4F84-A960-C3D0CB05B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BC238A30-5395-4323-92AC-E9C7261638C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28700" y="1562091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D90D0949-C6FB-4DB8-B405-2EAC3966932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028700" y="4059776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9C835A15-CAAE-4A6F-B954-A80ABAFDB5A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238842" y="1562091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265C8FB3-09AF-4B42-9A1D-9AE57D95C7F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238842" y="4059776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216319AC-80C6-4E1F-B777-64A238F1FE9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448984" y="1562090"/>
            <a:ext cx="5714316" cy="4724409"/>
          </a:xfrm>
          <a:prstGeom prst="roundRect">
            <a:avLst>
              <a:gd name="adj" fmla="val 426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038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1" grpId="0" animBg="1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3 column layou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A90DE-ECF8-4F84-A960-C3D0CB05B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BC238A30-5395-4323-92AC-E9C7261638C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28700" y="1562091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D90D0949-C6FB-4DB8-B405-2EAC3966932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028700" y="4059776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9C835A15-CAAE-4A6F-B954-A80ABAFDB5A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251965" y="1562091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265C8FB3-09AF-4B42-9A1D-9AE57D95C7F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251965" y="4059776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216319AC-80C6-4E1F-B777-64A238F1FE9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238842" y="1562090"/>
            <a:ext cx="5714316" cy="4724409"/>
          </a:xfrm>
          <a:prstGeom prst="roundRect">
            <a:avLst>
              <a:gd name="adj" fmla="val 426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02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1" grpId="0" animBg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3 column layou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A90DE-ECF8-4F84-A960-C3D0CB05B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BC238A30-5395-4323-92AC-E9C7261638C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041823" y="1562091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D90D0949-C6FB-4DB8-B405-2EAC3966932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041823" y="4059776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9C835A15-CAAE-4A6F-B954-A80ABAFDB5A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251965" y="1562091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265C8FB3-09AF-4B42-9A1D-9AE57D95C7F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251965" y="4059776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216319AC-80C6-4E1F-B777-64A238F1FE9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028700" y="1562090"/>
            <a:ext cx="5714316" cy="4724409"/>
          </a:xfrm>
          <a:prstGeom prst="roundRect">
            <a:avLst>
              <a:gd name="adj" fmla="val 426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81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1" grpId="0" animBg="1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g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A90DE-ECF8-4F84-A960-C3D0CB05B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D90D0949-C6FB-4DB8-B405-2EAC3966932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041823" y="4059776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9C835A15-CAAE-4A6F-B954-A80ABAFDB5A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251965" y="1562091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216319AC-80C6-4E1F-B777-64A238F1FE9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028700" y="1562090"/>
            <a:ext cx="7924458" cy="2226725"/>
          </a:xfrm>
          <a:prstGeom prst="roundRect">
            <a:avLst>
              <a:gd name="adj" fmla="val 1015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7D75D1DE-21A6-49D0-B8D6-0385ADB0C856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4831681" y="4059776"/>
            <a:ext cx="1911335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F384F1C2-04FC-4F50-A548-224928415FC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028701" y="4059776"/>
            <a:ext cx="3536978" cy="222672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31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  <p:bldP spid="13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g 3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ECEEA-864F-4F2C-BB3F-B3E443BB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D1867FF-25BA-4925-97E0-46716905A3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1562099"/>
            <a:ext cx="3152064" cy="4724401"/>
          </a:xfrm>
          <a:prstGeom prst="roundRect">
            <a:avLst>
              <a:gd name="adj" fmla="val 120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3E21132E-040C-47FA-8DBF-D90FFAF3BE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19968" y="1562099"/>
            <a:ext cx="3152064" cy="4724401"/>
          </a:xfrm>
          <a:prstGeom prst="roundRect">
            <a:avLst>
              <a:gd name="adj" fmla="val 120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6C6DB0B9-C3F5-4166-85E8-67341FFD11B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11236" y="1562099"/>
            <a:ext cx="3152064" cy="4724401"/>
          </a:xfrm>
          <a:prstGeom prst="roundRect">
            <a:avLst>
              <a:gd name="adj" fmla="val 120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72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636" y="1079496"/>
            <a:ext cx="7436024" cy="5997580"/>
          </a:xfrm>
          <a:prstGeom prst="rect">
            <a:avLst/>
          </a:prstGeom>
        </p:spPr>
      </p:pic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520684" y="1774330"/>
            <a:ext cx="5734690" cy="4306429"/>
          </a:xfrm>
          <a:prstGeom prst="roundRect">
            <a:avLst>
              <a:gd name="adj" fmla="val 2601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57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ull screen background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614C0909-65F4-4F0C-B16F-F18719F2AC5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19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B89A9F5-333B-4402-B281-2B655B8C228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074742" y="1796603"/>
            <a:ext cx="4042515" cy="4042514"/>
          </a:xfrm>
          <a:custGeom>
            <a:avLst/>
            <a:gdLst>
              <a:gd name="connsiteX0" fmla="*/ 1080082 w 4042515"/>
              <a:gd name="connsiteY0" fmla="*/ 0 h 4042514"/>
              <a:gd name="connsiteX1" fmla="*/ 1843816 w 4042515"/>
              <a:gd name="connsiteY1" fmla="*/ 316349 h 4042514"/>
              <a:gd name="connsiteX2" fmla="*/ 3726166 w 4042515"/>
              <a:gd name="connsiteY2" fmla="*/ 2198699 h 4042514"/>
              <a:gd name="connsiteX3" fmla="*/ 3726166 w 4042515"/>
              <a:gd name="connsiteY3" fmla="*/ 3726166 h 4042514"/>
              <a:gd name="connsiteX4" fmla="*/ 3726166 w 4042515"/>
              <a:gd name="connsiteY4" fmla="*/ 3726165 h 4042514"/>
              <a:gd name="connsiteX5" fmla="*/ 2198699 w 4042515"/>
              <a:gd name="connsiteY5" fmla="*/ 3726165 h 4042514"/>
              <a:gd name="connsiteX6" fmla="*/ 316350 w 4042515"/>
              <a:gd name="connsiteY6" fmla="*/ 1843815 h 4042514"/>
              <a:gd name="connsiteX7" fmla="*/ 316350 w 4042515"/>
              <a:gd name="connsiteY7" fmla="*/ 316348 h 4042514"/>
              <a:gd name="connsiteX8" fmla="*/ 316349 w 4042515"/>
              <a:gd name="connsiteY8" fmla="*/ 316349 h 4042514"/>
              <a:gd name="connsiteX9" fmla="*/ 1080082 w 4042515"/>
              <a:gd name="connsiteY9" fmla="*/ 0 h 4042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2515" h="4042514">
                <a:moveTo>
                  <a:pt x="1080082" y="0"/>
                </a:moveTo>
                <a:cubicBezTo>
                  <a:pt x="1356499" y="0"/>
                  <a:pt x="1632917" y="105449"/>
                  <a:pt x="1843816" y="316349"/>
                </a:cubicBezTo>
                <a:lnTo>
                  <a:pt x="3726166" y="2198699"/>
                </a:lnTo>
                <a:cubicBezTo>
                  <a:pt x="4147965" y="2620498"/>
                  <a:pt x="4147965" y="3304368"/>
                  <a:pt x="3726166" y="3726166"/>
                </a:cubicBezTo>
                <a:lnTo>
                  <a:pt x="3726166" y="3726165"/>
                </a:lnTo>
                <a:cubicBezTo>
                  <a:pt x="3304367" y="4147964"/>
                  <a:pt x="2620498" y="4147964"/>
                  <a:pt x="2198699" y="3726165"/>
                </a:cubicBezTo>
                <a:lnTo>
                  <a:pt x="316350" y="1843815"/>
                </a:lnTo>
                <a:cubicBezTo>
                  <a:pt x="-105449" y="1422016"/>
                  <a:pt x="-105449" y="738146"/>
                  <a:pt x="316350" y="316348"/>
                </a:cubicBezTo>
                <a:lnTo>
                  <a:pt x="316349" y="316349"/>
                </a:lnTo>
                <a:cubicBezTo>
                  <a:pt x="527248" y="105449"/>
                  <a:pt x="803665" y="0"/>
                  <a:pt x="1080082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876C7-0766-4972-ACC9-9F41BA81F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42488800-53F3-417B-8854-EA5A54386C2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938648" y="1800526"/>
            <a:ext cx="1484035" cy="14840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BCA1182-DF51-47AF-A1DC-E2275AB4558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653614" y="1800526"/>
            <a:ext cx="1484035" cy="14840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CBADB3C4-DBDC-42D1-8DAD-FADAEB8235D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83869" y="4366305"/>
            <a:ext cx="1484035" cy="14840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D4D0F1AD-A183-4D17-8B7E-E53B9B202FD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3813801" y="4366305"/>
            <a:ext cx="1484035" cy="14840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59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5" grpId="0" animBg="1"/>
      <p:bldP spid="6" grpId="0" animBg="1"/>
      <p:bldP spid="8" grpId="0" animBg="1"/>
      <p:bldP spid="10" grpId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phone list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980B56-0780-48FE-9AFE-26075D0B9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6C2A38-4561-4411-90B0-86144C18BC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711" y="1479274"/>
            <a:ext cx="2284577" cy="4483976"/>
          </a:xfrm>
          <a:prstGeom prst="rect">
            <a:avLst/>
          </a:prstGeom>
        </p:spPr>
      </p:pic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2170776A-7B12-497B-8A04-F3A6B65331B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45448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F7C9B1E6-EE0C-4E36-A9BA-35E51BEF805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261057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2E0A00B7-A743-43AC-B985-F006DDA184F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304494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4AD8BB9B-939B-4685-9770-6BA155B2EC7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1347931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1F96BA1C-C9BE-47CE-BC32-0FD1DD19878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1067267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B2DEEABB-5A0B-408B-AC5B-BAC5B8C5D49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76170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DCFEDBA8-F109-4B11-AEE5-2633934998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19607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79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phone mockup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C67C6-D4D2-4ECD-83AB-AE773113F2F4}"/>
              </a:ext>
            </a:extLst>
          </p:cNvPr>
          <p:cNvSpPr/>
          <p:nvPr userDrawn="1"/>
        </p:nvSpPr>
        <p:spPr>
          <a:xfrm>
            <a:off x="1903088" y="3207224"/>
            <a:ext cx="8395252" cy="2080357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noFill/>
          </a:ln>
          <a:effectLst>
            <a:softEdge rad="876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AAB1AF-63CF-4FF2-A177-2AA7174DD6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087" y="2871052"/>
            <a:ext cx="8395253" cy="2489192"/>
          </a:xfrm>
          <a:prstGeom prst="rect">
            <a:avLst/>
          </a:prstGeom>
        </p:spPr>
      </p:pic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D2F342D-9A88-4513-81A2-0CE55611CC1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 rot="5400000">
            <a:off x="4719090" y="74288"/>
            <a:ext cx="2753821" cy="680410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scene3d>
            <a:camera prst="perspectiveLeft" fov="1500000">
              <a:rot lat="0" lon="39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51D57BB-0C0F-491A-8EB5-93E142A8A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1301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mph" presetSubtype="2" repeatCount="indefinite" accel="51000" decel="49000" autoRev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r mini imag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44F7591A-E926-4F6B-A6A8-42C061A0DF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12810" y="1258076"/>
            <a:ext cx="450490" cy="450490"/>
          </a:xfrm>
          <a:prstGeom prst="roundRect">
            <a:avLst>
              <a:gd name="adj" fmla="val 368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DDF6FE12-3F94-4271-B235-2FE3F02D829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8210" y="3239184"/>
            <a:ext cx="450490" cy="450490"/>
          </a:xfrm>
          <a:prstGeom prst="roundRect">
            <a:avLst>
              <a:gd name="adj" fmla="val 368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4744AB21-0C8F-4C4F-AB8C-C622CFD35C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581510" y="1792565"/>
            <a:ext cx="450490" cy="450490"/>
          </a:xfrm>
          <a:prstGeom prst="roundRect">
            <a:avLst>
              <a:gd name="adj" fmla="val 368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D44A441F-9061-4E72-B1B7-A44AC6E1051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63300" y="3271988"/>
            <a:ext cx="450490" cy="450490"/>
          </a:xfrm>
          <a:prstGeom prst="roundRect">
            <a:avLst>
              <a:gd name="adj" fmla="val 368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506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42" presetClass="path" presetSubtype="0" repeatCount="indefinite" accel="50000" decel="50000" autoRev="1" fill="hold" grpId="2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4.58333E-6 -2.59259E-6 L 4.58333E-6 0.0115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7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91667E-6 -2.96296E-6 L 2.91667E-6 0.01204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0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ccel="50000" decel="50000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42" presetClass="path" presetSubtype="0" repeatCount="indefinite" accel="50000" decel="50000" autoRev="1" fill="hold" grpId="2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4.58333E-6 0.00024 L 4.58333E-6 0.0141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94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4.58333E-6 -3.7037E-6 L -4.58333E-6 0.01621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pto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rapezoid 7">
            <a:extLst>
              <a:ext uri="{FF2B5EF4-FFF2-40B4-BE49-F238E27FC236}">
                <a16:creationId xmlns:a16="http://schemas.microsoft.com/office/drawing/2014/main" id="{04876DA9-2632-47A3-A250-BA3A1FAC3D87}"/>
              </a:ext>
            </a:extLst>
          </p:cNvPr>
          <p:cNvSpPr/>
          <p:nvPr userDrawn="1"/>
        </p:nvSpPr>
        <p:spPr>
          <a:xfrm rot="10800000">
            <a:off x="1756441" y="3596122"/>
            <a:ext cx="8679113" cy="1413547"/>
          </a:xfrm>
          <a:prstGeom prst="trapezoid">
            <a:avLst>
              <a:gd name="adj" fmla="val 54289"/>
            </a:avLst>
          </a:prstGeom>
          <a:ln>
            <a:noFill/>
          </a:ln>
          <a:effectLst>
            <a:outerShdw blurRad="1168400" dist="139700" dir="15600000" algn="t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1E8C8A-BC94-4E85-867B-8E337C3E7A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898" y="3161343"/>
            <a:ext cx="9302203" cy="3696657"/>
          </a:xfrm>
          <a:prstGeom prst="rect">
            <a:avLst/>
          </a:prstGeom>
        </p:spPr>
      </p:pic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E298634D-1348-4909-BD40-7BB70D3134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136427" y="1908495"/>
            <a:ext cx="7919143" cy="4700981"/>
          </a:xfrm>
          <a:prstGeom prst="roundRect">
            <a:avLst>
              <a:gd name="adj" fmla="val 892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scene3d>
            <a:camera prst="perspectiveBelow" fov="1620000">
              <a:rot lat="4200000" lon="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-4.81481E-6 L 0 -0.04745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7" grpId="0" animBg="1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8840FF0-1FE6-4EB6-830F-79CD333897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83132" y="437588"/>
            <a:ext cx="8808868" cy="6389848"/>
          </a:xfrm>
          <a:custGeom>
            <a:avLst/>
            <a:gdLst>
              <a:gd name="connsiteX0" fmla="*/ 3118246 w 8808868"/>
              <a:gd name="connsiteY0" fmla="*/ 864867 h 6389848"/>
              <a:gd name="connsiteX1" fmla="*/ 3301002 w 8808868"/>
              <a:gd name="connsiteY1" fmla="*/ 934790 h 6389848"/>
              <a:gd name="connsiteX2" fmla="*/ 3361273 w 8808868"/>
              <a:gd name="connsiteY2" fmla="*/ 1403754 h 6389848"/>
              <a:gd name="connsiteX3" fmla="*/ 3279238 w 8808868"/>
              <a:gd name="connsiteY3" fmla="*/ 1515970 h 6389848"/>
              <a:gd name="connsiteX4" fmla="*/ 3836743 w 8808868"/>
              <a:gd name="connsiteY4" fmla="*/ 5158817 h 6389848"/>
              <a:gd name="connsiteX5" fmla="*/ 7590282 w 8808868"/>
              <a:gd name="connsiteY5" fmla="*/ 4683153 h 6389848"/>
              <a:gd name="connsiteX6" fmla="*/ 8060730 w 8808868"/>
              <a:gd name="connsiteY6" fmla="*/ 4622858 h 6389848"/>
              <a:gd name="connsiteX7" fmla="*/ 8119327 w 8808868"/>
              <a:gd name="connsiteY7" fmla="*/ 5093497 h 6389848"/>
              <a:gd name="connsiteX8" fmla="*/ 7114811 w 8808868"/>
              <a:gd name="connsiteY8" fmla="*/ 5961081 h 6389848"/>
              <a:gd name="connsiteX9" fmla="*/ 5897673 w 8808868"/>
              <a:gd name="connsiteY9" fmla="*/ 6363050 h 6389848"/>
              <a:gd name="connsiteX10" fmla="*/ 5472428 w 8808868"/>
              <a:gd name="connsiteY10" fmla="*/ 6389848 h 6389848"/>
              <a:gd name="connsiteX11" fmla="*/ 4616917 w 8808868"/>
              <a:gd name="connsiteY11" fmla="*/ 6279307 h 6389848"/>
              <a:gd name="connsiteX12" fmla="*/ 3426566 w 8808868"/>
              <a:gd name="connsiteY12" fmla="*/ 5688077 h 6389848"/>
              <a:gd name="connsiteX13" fmla="*/ 2169248 w 8808868"/>
              <a:gd name="connsiteY13" fmla="*/ 3544240 h 6389848"/>
              <a:gd name="connsiteX14" fmla="*/ 2730102 w 8808868"/>
              <a:gd name="connsiteY14" fmla="*/ 1132425 h 6389848"/>
              <a:gd name="connsiteX15" fmla="*/ 2832229 w 8808868"/>
              <a:gd name="connsiteY15" fmla="*/ 993410 h 6389848"/>
              <a:gd name="connsiteX16" fmla="*/ 3118246 w 8808868"/>
              <a:gd name="connsiteY16" fmla="*/ 864867 h 6389848"/>
              <a:gd name="connsiteX17" fmla="*/ 5475685 w 8808868"/>
              <a:gd name="connsiteY17" fmla="*/ 741523 h 6389848"/>
              <a:gd name="connsiteX18" fmla="*/ 6371357 w 8808868"/>
              <a:gd name="connsiteY18" fmla="*/ 922394 h 6389848"/>
              <a:gd name="connsiteX19" fmla="*/ 7102962 w 8808868"/>
              <a:gd name="connsiteY19" fmla="*/ 1414766 h 6389848"/>
              <a:gd name="connsiteX20" fmla="*/ 7595163 w 8808868"/>
              <a:gd name="connsiteY20" fmla="*/ 2146623 h 6389848"/>
              <a:gd name="connsiteX21" fmla="*/ 7775972 w 8808868"/>
              <a:gd name="connsiteY21" fmla="*/ 3042605 h 6389848"/>
              <a:gd name="connsiteX22" fmla="*/ 7595163 w 8808868"/>
              <a:gd name="connsiteY22" fmla="*/ 3938586 h 6389848"/>
              <a:gd name="connsiteX23" fmla="*/ 7102962 w 8808868"/>
              <a:gd name="connsiteY23" fmla="*/ 4670444 h 6389848"/>
              <a:gd name="connsiteX24" fmla="*/ 6371357 w 8808868"/>
              <a:gd name="connsiteY24" fmla="*/ 5162815 h 6389848"/>
              <a:gd name="connsiteX25" fmla="*/ 5475685 w 8808868"/>
              <a:gd name="connsiteY25" fmla="*/ 5343686 h 6389848"/>
              <a:gd name="connsiteX26" fmla="*/ 3888586 w 8808868"/>
              <a:gd name="connsiteY26" fmla="*/ 4708963 h 6389848"/>
              <a:gd name="connsiteX27" fmla="*/ 3178747 w 8808868"/>
              <a:gd name="connsiteY27" fmla="*/ 3161511 h 6389848"/>
              <a:gd name="connsiteX28" fmla="*/ 3175398 w 8808868"/>
              <a:gd name="connsiteY28" fmla="*/ 3042605 h 6389848"/>
              <a:gd name="connsiteX29" fmla="*/ 3510228 w 8808868"/>
              <a:gd name="connsiteY29" fmla="*/ 2707659 h 6389848"/>
              <a:gd name="connsiteX30" fmla="*/ 3845058 w 8808868"/>
              <a:gd name="connsiteY30" fmla="*/ 3042605 h 6389848"/>
              <a:gd name="connsiteX31" fmla="*/ 3846734 w 8808868"/>
              <a:gd name="connsiteY31" fmla="*/ 3126341 h 6389848"/>
              <a:gd name="connsiteX32" fmla="*/ 5475685 w 8808868"/>
              <a:gd name="connsiteY32" fmla="*/ 4673793 h 6389848"/>
              <a:gd name="connsiteX33" fmla="*/ 7106310 w 8808868"/>
              <a:gd name="connsiteY33" fmla="*/ 3042605 h 6389848"/>
              <a:gd name="connsiteX34" fmla="*/ 5475685 w 8808868"/>
              <a:gd name="connsiteY34" fmla="*/ 1411416 h 6389848"/>
              <a:gd name="connsiteX35" fmla="*/ 5407045 w 8808868"/>
              <a:gd name="connsiteY35" fmla="*/ 1413091 h 6389848"/>
              <a:gd name="connsiteX36" fmla="*/ 5057146 w 8808868"/>
              <a:gd name="connsiteY36" fmla="*/ 1091542 h 6389848"/>
              <a:gd name="connsiteX37" fmla="*/ 5378583 w 8808868"/>
              <a:gd name="connsiteY37" fmla="*/ 743198 h 6389848"/>
              <a:gd name="connsiteX38" fmla="*/ 5475685 w 8808868"/>
              <a:gd name="connsiteY38" fmla="*/ 741523 h 6389848"/>
              <a:gd name="connsiteX39" fmla="*/ 8808868 w 8808868"/>
              <a:gd name="connsiteY39" fmla="*/ 704010 h 6389848"/>
              <a:gd name="connsiteX40" fmla="*/ 8808868 w 8808868"/>
              <a:gd name="connsiteY40" fmla="*/ 1327865 h 6389848"/>
              <a:gd name="connsiteX41" fmla="*/ 8714344 w 8808868"/>
              <a:gd name="connsiteY41" fmla="*/ 1145085 h 6389848"/>
              <a:gd name="connsiteX42" fmla="*/ 8778640 w 8808868"/>
              <a:gd name="connsiteY42" fmla="*/ 726164 h 6389848"/>
              <a:gd name="connsiteX43" fmla="*/ 962628 w 8808868"/>
              <a:gd name="connsiteY43" fmla="*/ 202821 h 6389848"/>
              <a:gd name="connsiteX44" fmla="*/ 1154253 w 8808868"/>
              <a:gd name="connsiteY44" fmla="*/ 244603 h 6389848"/>
              <a:gd name="connsiteX45" fmla="*/ 1283173 w 8808868"/>
              <a:gd name="connsiteY45" fmla="*/ 700228 h 6389848"/>
              <a:gd name="connsiteX46" fmla="*/ 1167648 w 8808868"/>
              <a:gd name="connsiteY46" fmla="*/ 919665 h 6389848"/>
              <a:gd name="connsiteX47" fmla="*/ 712240 w 8808868"/>
              <a:gd name="connsiteY47" fmla="*/ 3690265 h 6389848"/>
              <a:gd name="connsiteX48" fmla="*/ 425937 w 8808868"/>
              <a:gd name="connsiteY48" fmla="*/ 4067161 h 6389848"/>
              <a:gd name="connsiteX49" fmla="*/ 380731 w 8808868"/>
              <a:gd name="connsiteY49" fmla="*/ 4070511 h 6389848"/>
              <a:gd name="connsiteX50" fmla="*/ 49222 w 8808868"/>
              <a:gd name="connsiteY50" fmla="*/ 3779045 h 6389848"/>
              <a:gd name="connsiteX51" fmla="*/ 566577 w 8808868"/>
              <a:gd name="connsiteY51" fmla="*/ 623174 h 6389848"/>
              <a:gd name="connsiteX52" fmla="*/ 698846 w 8808868"/>
              <a:gd name="connsiteY52" fmla="*/ 373585 h 6389848"/>
              <a:gd name="connsiteX53" fmla="*/ 962628 w 8808868"/>
              <a:gd name="connsiteY53" fmla="*/ 202821 h 6389848"/>
              <a:gd name="connsiteX54" fmla="*/ 2408131 w 8808868"/>
              <a:gd name="connsiteY54" fmla="*/ 580 h 6389848"/>
              <a:gd name="connsiteX55" fmla="*/ 2649928 w 8808868"/>
              <a:gd name="connsiteY55" fmla="*/ 84318 h 6389848"/>
              <a:gd name="connsiteX56" fmla="*/ 2678400 w 8808868"/>
              <a:gd name="connsiteY56" fmla="*/ 556603 h 6389848"/>
              <a:gd name="connsiteX57" fmla="*/ 2554466 w 8808868"/>
              <a:gd name="connsiteY57" fmla="*/ 705658 h 6389848"/>
              <a:gd name="connsiteX58" fmla="*/ 2142467 w 8808868"/>
              <a:gd name="connsiteY58" fmla="*/ 4746877 h 6389848"/>
              <a:gd name="connsiteX59" fmla="*/ 1996760 w 8808868"/>
              <a:gd name="connsiteY59" fmla="*/ 5197390 h 6389848"/>
              <a:gd name="connsiteX60" fmla="*/ 1844354 w 8808868"/>
              <a:gd name="connsiteY60" fmla="*/ 5232560 h 6389848"/>
              <a:gd name="connsiteX61" fmla="*/ 1546243 w 8808868"/>
              <a:gd name="connsiteY61" fmla="*/ 5050010 h 6389848"/>
              <a:gd name="connsiteX62" fmla="*/ 1085675 w 8808868"/>
              <a:gd name="connsiteY62" fmla="*/ 2623269 h 6389848"/>
              <a:gd name="connsiteX63" fmla="*/ 2031931 w 8808868"/>
              <a:gd name="connsiteY63" fmla="*/ 286965 h 6389848"/>
              <a:gd name="connsiteX64" fmla="*/ 2177637 w 8808868"/>
              <a:gd name="connsiteY64" fmla="*/ 112789 h 6389848"/>
              <a:gd name="connsiteX65" fmla="*/ 2408131 w 8808868"/>
              <a:gd name="connsiteY65" fmla="*/ 580 h 638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8808868" h="6389848">
                <a:moveTo>
                  <a:pt x="3118246" y="864867"/>
                </a:moveTo>
                <a:cubicBezTo>
                  <a:pt x="3182578" y="869156"/>
                  <a:pt x="3246381" y="892080"/>
                  <a:pt x="3301002" y="934790"/>
                </a:cubicBezTo>
                <a:cubicBezTo>
                  <a:pt x="3446656" y="1047006"/>
                  <a:pt x="3473443" y="1258040"/>
                  <a:pt x="3361273" y="1403754"/>
                </a:cubicBezTo>
                <a:cubicBezTo>
                  <a:pt x="3332812" y="1440601"/>
                  <a:pt x="3306025" y="1477448"/>
                  <a:pt x="3279238" y="1515970"/>
                </a:cubicBezTo>
                <a:cubicBezTo>
                  <a:pt x="2463905" y="2685031"/>
                  <a:pt x="2710013" y="4286209"/>
                  <a:pt x="3836743" y="5158817"/>
                </a:cubicBezTo>
                <a:cubicBezTo>
                  <a:pt x="5003656" y="6063248"/>
                  <a:pt x="6687892" y="5848865"/>
                  <a:pt x="7590282" y="4683153"/>
                </a:cubicBezTo>
                <a:cubicBezTo>
                  <a:pt x="7704127" y="4535765"/>
                  <a:pt x="7915076" y="4508967"/>
                  <a:pt x="8060730" y="4622858"/>
                </a:cubicBezTo>
                <a:cubicBezTo>
                  <a:pt x="8206385" y="4736749"/>
                  <a:pt x="8233172" y="4946108"/>
                  <a:pt x="8119327" y="5093497"/>
                </a:cubicBezTo>
                <a:cubicBezTo>
                  <a:pt x="7843085" y="5450245"/>
                  <a:pt x="7504898" y="5741673"/>
                  <a:pt x="7114811" y="5961081"/>
                </a:cubicBezTo>
                <a:cubicBezTo>
                  <a:pt x="6738118" y="6173790"/>
                  <a:pt x="6327941" y="6307780"/>
                  <a:pt x="5897673" y="6363050"/>
                </a:cubicBezTo>
                <a:cubicBezTo>
                  <a:pt x="5755367" y="6381474"/>
                  <a:pt x="5613061" y="6389848"/>
                  <a:pt x="5472428" y="6389848"/>
                </a:cubicBezTo>
                <a:cubicBezTo>
                  <a:pt x="5184467" y="6389848"/>
                  <a:pt x="4898181" y="6353001"/>
                  <a:pt x="4616917" y="6279307"/>
                </a:cubicBezTo>
                <a:cubicBezTo>
                  <a:pt x="4184975" y="6163741"/>
                  <a:pt x="3784842" y="5966106"/>
                  <a:pt x="3426566" y="5688077"/>
                </a:cubicBezTo>
                <a:cubicBezTo>
                  <a:pt x="2745171" y="5160492"/>
                  <a:pt x="2298162" y="4398425"/>
                  <a:pt x="2169248" y="3544240"/>
                </a:cubicBezTo>
                <a:cubicBezTo>
                  <a:pt x="2040334" y="2693405"/>
                  <a:pt x="2239564" y="1837546"/>
                  <a:pt x="2730102" y="1132425"/>
                </a:cubicBezTo>
                <a:cubicBezTo>
                  <a:pt x="2761913" y="1085528"/>
                  <a:pt x="2797071" y="1038632"/>
                  <a:pt x="2832229" y="993410"/>
                </a:cubicBezTo>
                <a:cubicBezTo>
                  <a:pt x="2902335" y="902339"/>
                  <a:pt x="3011027" y="857719"/>
                  <a:pt x="3118246" y="864867"/>
                </a:cubicBezTo>
                <a:close/>
                <a:moveTo>
                  <a:pt x="5475685" y="741523"/>
                </a:moveTo>
                <a:cubicBezTo>
                  <a:pt x="5785403" y="741523"/>
                  <a:pt x="6086751" y="801814"/>
                  <a:pt x="6371357" y="922394"/>
                </a:cubicBezTo>
                <a:cubicBezTo>
                  <a:pt x="6645918" y="1037951"/>
                  <a:pt x="6890344" y="1203749"/>
                  <a:pt x="7102962" y="1414766"/>
                </a:cubicBezTo>
                <a:cubicBezTo>
                  <a:pt x="7313905" y="1627456"/>
                  <a:pt x="7479647" y="1871967"/>
                  <a:pt x="7595163" y="2146623"/>
                </a:cubicBezTo>
                <a:cubicBezTo>
                  <a:pt x="7715702" y="2431328"/>
                  <a:pt x="7775972" y="2732779"/>
                  <a:pt x="7775972" y="3042605"/>
                </a:cubicBezTo>
                <a:cubicBezTo>
                  <a:pt x="7775972" y="3352431"/>
                  <a:pt x="7715702" y="3653882"/>
                  <a:pt x="7595163" y="3938586"/>
                </a:cubicBezTo>
                <a:cubicBezTo>
                  <a:pt x="7479647" y="4213242"/>
                  <a:pt x="7313905" y="4457753"/>
                  <a:pt x="7102962" y="4670444"/>
                </a:cubicBezTo>
                <a:cubicBezTo>
                  <a:pt x="6890344" y="4881460"/>
                  <a:pt x="6645918" y="5047259"/>
                  <a:pt x="6371357" y="5162815"/>
                </a:cubicBezTo>
                <a:cubicBezTo>
                  <a:pt x="6086751" y="5283396"/>
                  <a:pt x="5785403" y="5343686"/>
                  <a:pt x="5475685" y="5343686"/>
                </a:cubicBezTo>
                <a:cubicBezTo>
                  <a:pt x="4881360" y="5343686"/>
                  <a:pt x="4318844" y="5117597"/>
                  <a:pt x="3888586" y="4708963"/>
                </a:cubicBezTo>
                <a:cubicBezTo>
                  <a:pt x="3460004" y="4300328"/>
                  <a:pt x="3208880" y="3751016"/>
                  <a:pt x="3178747" y="3161511"/>
                </a:cubicBezTo>
                <a:cubicBezTo>
                  <a:pt x="3177072" y="3121317"/>
                  <a:pt x="3175398" y="3081124"/>
                  <a:pt x="3175398" y="3042605"/>
                </a:cubicBezTo>
                <a:cubicBezTo>
                  <a:pt x="3175398" y="2858384"/>
                  <a:pt x="3326071" y="2707659"/>
                  <a:pt x="3510228" y="2707659"/>
                </a:cubicBezTo>
                <a:cubicBezTo>
                  <a:pt x="3694384" y="2707659"/>
                  <a:pt x="3845058" y="2858384"/>
                  <a:pt x="3845058" y="3042605"/>
                </a:cubicBezTo>
                <a:cubicBezTo>
                  <a:pt x="3845058" y="3071075"/>
                  <a:pt x="3845058" y="3099546"/>
                  <a:pt x="3846734" y="3126341"/>
                </a:cubicBezTo>
                <a:cubicBezTo>
                  <a:pt x="3891935" y="3993852"/>
                  <a:pt x="4606798" y="4673793"/>
                  <a:pt x="5475685" y="4673793"/>
                </a:cubicBezTo>
                <a:cubicBezTo>
                  <a:pt x="6374705" y="4673793"/>
                  <a:pt x="7106310" y="3941936"/>
                  <a:pt x="7106310" y="3042605"/>
                </a:cubicBezTo>
                <a:cubicBezTo>
                  <a:pt x="7106310" y="2143274"/>
                  <a:pt x="6374705" y="1411416"/>
                  <a:pt x="5475685" y="1411416"/>
                </a:cubicBezTo>
                <a:cubicBezTo>
                  <a:pt x="5452247" y="1411416"/>
                  <a:pt x="5428809" y="1411416"/>
                  <a:pt x="5407045" y="1413091"/>
                </a:cubicBezTo>
                <a:cubicBezTo>
                  <a:pt x="5221214" y="1419790"/>
                  <a:pt x="5065517" y="1277437"/>
                  <a:pt x="5057146" y="1091542"/>
                </a:cubicBezTo>
                <a:cubicBezTo>
                  <a:pt x="5050449" y="907322"/>
                  <a:pt x="5194426" y="751572"/>
                  <a:pt x="5378583" y="743198"/>
                </a:cubicBezTo>
                <a:cubicBezTo>
                  <a:pt x="5410392" y="741523"/>
                  <a:pt x="5443875" y="741523"/>
                  <a:pt x="5475685" y="741523"/>
                </a:cubicBezTo>
                <a:close/>
                <a:moveTo>
                  <a:pt x="8808868" y="704010"/>
                </a:moveTo>
                <a:lnTo>
                  <a:pt x="8808868" y="1327865"/>
                </a:lnTo>
                <a:lnTo>
                  <a:pt x="8714344" y="1145085"/>
                </a:lnTo>
                <a:cubicBezTo>
                  <a:pt x="8632250" y="1004376"/>
                  <a:pt x="8663035" y="830321"/>
                  <a:pt x="8778640" y="726164"/>
                </a:cubicBezTo>
                <a:close/>
                <a:moveTo>
                  <a:pt x="962628" y="202821"/>
                </a:moveTo>
                <a:cubicBezTo>
                  <a:pt x="1026798" y="197491"/>
                  <a:pt x="1093350" y="210682"/>
                  <a:pt x="1154253" y="244603"/>
                </a:cubicBezTo>
                <a:cubicBezTo>
                  <a:pt x="1314984" y="335058"/>
                  <a:pt x="1373585" y="539419"/>
                  <a:pt x="1283173" y="700228"/>
                </a:cubicBezTo>
                <a:cubicBezTo>
                  <a:pt x="1242991" y="772257"/>
                  <a:pt x="1202807" y="845961"/>
                  <a:pt x="1167648" y="919665"/>
                </a:cubicBezTo>
                <a:cubicBezTo>
                  <a:pt x="742378" y="1780662"/>
                  <a:pt x="584994" y="2738814"/>
                  <a:pt x="712240" y="3690265"/>
                </a:cubicBezTo>
                <a:cubicBezTo>
                  <a:pt x="737355" y="3872850"/>
                  <a:pt x="608434" y="4042035"/>
                  <a:pt x="425937" y="4067161"/>
                </a:cubicBezTo>
                <a:cubicBezTo>
                  <a:pt x="410868" y="4068836"/>
                  <a:pt x="395800" y="4070511"/>
                  <a:pt x="380731" y="4070511"/>
                </a:cubicBezTo>
                <a:cubicBezTo>
                  <a:pt x="214977" y="4070511"/>
                  <a:pt x="70988" y="3948229"/>
                  <a:pt x="49222" y="3779045"/>
                </a:cubicBezTo>
                <a:cubicBezTo>
                  <a:pt x="-96441" y="2695262"/>
                  <a:pt x="82708" y="1603102"/>
                  <a:pt x="566577" y="623174"/>
                </a:cubicBezTo>
                <a:cubicBezTo>
                  <a:pt x="608434" y="539419"/>
                  <a:pt x="651966" y="455664"/>
                  <a:pt x="698846" y="373585"/>
                </a:cubicBezTo>
                <a:cubicBezTo>
                  <a:pt x="755353" y="272033"/>
                  <a:pt x="855681" y="211703"/>
                  <a:pt x="962628" y="202821"/>
                </a:cubicBezTo>
                <a:close/>
                <a:moveTo>
                  <a:pt x="2408131" y="580"/>
                </a:moveTo>
                <a:cubicBezTo>
                  <a:pt x="2493754" y="-4444"/>
                  <a:pt x="2581262" y="23189"/>
                  <a:pt x="2649928" y="84318"/>
                </a:cubicBezTo>
                <a:cubicBezTo>
                  <a:pt x="2788936" y="206577"/>
                  <a:pt x="2802334" y="419272"/>
                  <a:pt x="2678400" y="556603"/>
                </a:cubicBezTo>
                <a:cubicBezTo>
                  <a:pt x="2636530" y="605172"/>
                  <a:pt x="2594661" y="655415"/>
                  <a:pt x="2554466" y="705658"/>
                </a:cubicBezTo>
                <a:cubicBezTo>
                  <a:pt x="1638355" y="1851200"/>
                  <a:pt x="1475900" y="3437207"/>
                  <a:pt x="2142467" y="4746877"/>
                </a:cubicBezTo>
                <a:cubicBezTo>
                  <a:pt x="2227881" y="4911004"/>
                  <a:pt x="2160889" y="5111977"/>
                  <a:pt x="1996760" y="5197390"/>
                </a:cubicBezTo>
                <a:cubicBezTo>
                  <a:pt x="1948192" y="5220837"/>
                  <a:pt x="1896273" y="5232560"/>
                  <a:pt x="1844354" y="5232560"/>
                </a:cubicBezTo>
                <a:cubicBezTo>
                  <a:pt x="1723770" y="5232560"/>
                  <a:pt x="1604860" y="5165569"/>
                  <a:pt x="1546243" y="5050010"/>
                </a:cubicBezTo>
                <a:cubicBezTo>
                  <a:pt x="1164390" y="4301388"/>
                  <a:pt x="1005284" y="3462329"/>
                  <a:pt x="1085675" y="2623269"/>
                </a:cubicBezTo>
                <a:cubicBezTo>
                  <a:pt x="1166064" y="1767462"/>
                  <a:pt x="1494324" y="958548"/>
                  <a:pt x="2031931" y="286965"/>
                </a:cubicBezTo>
                <a:cubicBezTo>
                  <a:pt x="2078826" y="228349"/>
                  <a:pt x="2127393" y="169732"/>
                  <a:pt x="2177637" y="112789"/>
                </a:cubicBezTo>
                <a:cubicBezTo>
                  <a:pt x="2238767" y="43286"/>
                  <a:pt x="2322507" y="5604"/>
                  <a:pt x="2408131" y="58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4CC526-38C9-4925-A16B-CF62DA4FA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471023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image layou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BEBD3B3-A582-4B35-B209-A4DE748078B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0274916 w 12192000"/>
              <a:gd name="connsiteY0" fmla="*/ 6139328 h 6858000"/>
              <a:gd name="connsiteX1" fmla="*/ 10593866 w 12192000"/>
              <a:gd name="connsiteY1" fmla="*/ 6261146 h 6858000"/>
              <a:gd name="connsiteX2" fmla="*/ 10818005 w 12192000"/>
              <a:gd name="connsiteY2" fmla="*/ 6761759 h 6858000"/>
              <a:gd name="connsiteX3" fmla="*/ 10802145 w 12192000"/>
              <a:gd name="connsiteY3" fmla="*/ 6858000 h 6858000"/>
              <a:gd name="connsiteX4" fmla="*/ 9332660 w 12192000"/>
              <a:gd name="connsiteY4" fmla="*/ 6858000 h 6858000"/>
              <a:gd name="connsiteX5" fmla="*/ 9462644 w 12192000"/>
              <a:gd name="connsiteY5" fmla="*/ 6728078 h 6858000"/>
              <a:gd name="connsiteX6" fmla="*/ 9773221 w 12192000"/>
              <a:gd name="connsiteY6" fmla="*/ 6366324 h 6858000"/>
              <a:gd name="connsiteX7" fmla="*/ 10274916 w 12192000"/>
              <a:gd name="connsiteY7" fmla="*/ 6139328 h 6858000"/>
              <a:gd name="connsiteX8" fmla="*/ 0 w 12192000"/>
              <a:gd name="connsiteY8" fmla="*/ 5861099 h 6858000"/>
              <a:gd name="connsiteX9" fmla="*/ 69006 w 12192000"/>
              <a:gd name="connsiteY9" fmla="*/ 6043782 h 6858000"/>
              <a:gd name="connsiteX10" fmla="*/ 270107 w 12192000"/>
              <a:gd name="connsiteY10" fmla="*/ 6477483 h 6858000"/>
              <a:gd name="connsiteX11" fmla="*/ 330653 w 12192000"/>
              <a:gd name="connsiteY11" fmla="*/ 6812668 h 6858000"/>
              <a:gd name="connsiteX12" fmla="*/ 320531 w 12192000"/>
              <a:gd name="connsiteY12" fmla="*/ 6858000 h 6858000"/>
              <a:gd name="connsiteX13" fmla="*/ 0 w 12192000"/>
              <a:gd name="connsiteY13" fmla="*/ 6858000 h 6858000"/>
              <a:gd name="connsiteX14" fmla="*/ 11664402 w 12192000"/>
              <a:gd name="connsiteY14" fmla="*/ 0 h 6858000"/>
              <a:gd name="connsiteX15" fmla="*/ 12192000 w 12192000"/>
              <a:gd name="connsiteY15" fmla="*/ 0 h 6858000"/>
              <a:gd name="connsiteX16" fmla="*/ 12192000 w 12192000"/>
              <a:gd name="connsiteY16" fmla="*/ 1144781 h 6858000"/>
              <a:gd name="connsiteX17" fmla="*/ 12186251 w 12192000"/>
              <a:gd name="connsiteY17" fmla="*/ 1128775 h 6858000"/>
              <a:gd name="connsiteX18" fmla="*/ 11734024 w 12192000"/>
              <a:gd name="connsiteY18" fmla="*/ 194554 h 6858000"/>
              <a:gd name="connsiteX19" fmla="*/ 11684563 w 12192000"/>
              <a:gd name="connsiteY19" fmla="*/ 86324 h 6858000"/>
              <a:gd name="connsiteX20" fmla="*/ 5360940 w 12192000"/>
              <a:gd name="connsiteY20" fmla="*/ 0 h 6858000"/>
              <a:gd name="connsiteX21" fmla="*/ 8042360 w 12192000"/>
              <a:gd name="connsiteY21" fmla="*/ 0 h 6858000"/>
              <a:gd name="connsiteX22" fmla="*/ 8163419 w 12192000"/>
              <a:gd name="connsiteY22" fmla="*/ 69379 h 6858000"/>
              <a:gd name="connsiteX23" fmla="*/ 8923145 w 12192000"/>
              <a:gd name="connsiteY23" fmla="*/ 664983 h 6858000"/>
              <a:gd name="connsiteX24" fmla="*/ 9781736 w 12192000"/>
              <a:gd name="connsiteY24" fmla="*/ 1941626 h 6858000"/>
              <a:gd name="connsiteX25" fmla="*/ 10097137 w 12192000"/>
              <a:gd name="connsiteY25" fmla="*/ 3504568 h 6858000"/>
              <a:gd name="connsiteX26" fmla="*/ 9781736 w 12192000"/>
              <a:gd name="connsiteY26" fmla="*/ 5067508 h 6858000"/>
              <a:gd name="connsiteX27" fmla="*/ 8923145 w 12192000"/>
              <a:gd name="connsiteY27" fmla="*/ 6344154 h 6858000"/>
              <a:gd name="connsiteX28" fmla="*/ 8325563 w 12192000"/>
              <a:gd name="connsiteY28" fmla="*/ 6836042 h 6858000"/>
              <a:gd name="connsiteX29" fmla="*/ 8291235 w 12192000"/>
              <a:gd name="connsiteY29" fmla="*/ 6858000 h 6858000"/>
              <a:gd name="connsiteX30" fmla="*/ 3879402 w 12192000"/>
              <a:gd name="connsiteY30" fmla="*/ 6858000 h 6858000"/>
              <a:gd name="connsiteX31" fmla="*/ 3761375 w 12192000"/>
              <a:gd name="connsiteY31" fmla="*/ 6778221 h 6858000"/>
              <a:gd name="connsiteX32" fmla="*/ 3316020 w 12192000"/>
              <a:gd name="connsiteY32" fmla="*/ 6411346 h 6858000"/>
              <a:gd name="connsiteX33" fmla="*/ 2077782 w 12192000"/>
              <a:gd name="connsiteY33" fmla="*/ 3711987 h 6858000"/>
              <a:gd name="connsiteX34" fmla="*/ 2071942 w 12192000"/>
              <a:gd name="connsiteY34" fmla="*/ 3504568 h 6858000"/>
              <a:gd name="connsiteX35" fmla="*/ 2656016 w 12192000"/>
              <a:gd name="connsiteY35" fmla="*/ 2920292 h 6858000"/>
              <a:gd name="connsiteX36" fmla="*/ 3240090 w 12192000"/>
              <a:gd name="connsiteY36" fmla="*/ 3504568 h 6858000"/>
              <a:gd name="connsiteX37" fmla="*/ 3243014 w 12192000"/>
              <a:gd name="connsiteY37" fmla="*/ 3650637 h 6858000"/>
              <a:gd name="connsiteX38" fmla="*/ 6084539 w 12192000"/>
              <a:gd name="connsiteY38" fmla="*/ 6349996 h 6858000"/>
              <a:gd name="connsiteX39" fmla="*/ 8928985 w 12192000"/>
              <a:gd name="connsiteY39" fmla="*/ 3504568 h 6858000"/>
              <a:gd name="connsiteX40" fmla="*/ 6084539 w 12192000"/>
              <a:gd name="connsiteY40" fmla="*/ 659139 h 6858000"/>
              <a:gd name="connsiteX41" fmla="*/ 5964804 w 12192000"/>
              <a:gd name="connsiteY41" fmla="*/ 662061 h 6858000"/>
              <a:gd name="connsiteX42" fmla="*/ 5354445 w 12192000"/>
              <a:gd name="connsiteY42" fmla="*/ 101154 h 6858000"/>
              <a:gd name="connsiteX43" fmla="*/ 1421875 w 12192000"/>
              <a:gd name="connsiteY43" fmla="*/ 0 h 6858000"/>
              <a:gd name="connsiteX44" fmla="*/ 2440513 w 12192000"/>
              <a:gd name="connsiteY44" fmla="*/ 0 h 6858000"/>
              <a:gd name="connsiteX45" fmla="*/ 2442177 w 12192000"/>
              <a:gd name="connsiteY45" fmla="*/ 2376 h 6858000"/>
              <a:gd name="connsiteX46" fmla="*/ 2396181 w 12192000"/>
              <a:gd name="connsiteY46" fmla="*/ 645773 h 6858000"/>
              <a:gd name="connsiteX47" fmla="*/ 2253078 w 12192000"/>
              <a:gd name="connsiteY47" fmla="*/ 841522 h 6858000"/>
              <a:gd name="connsiteX48" fmla="*/ 2561162 w 12192000"/>
              <a:gd name="connsiteY48" fmla="*/ 6569635 h 6858000"/>
              <a:gd name="connsiteX49" fmla="*/ 2838361 w 12192000"/>
              <a:gd name="connsiteY49" fmla="*/ 6858000 h 6858000"/>
              <a:gd name="connsiteX50" fmla="*/ 1309690 w 12192000"/>
              <a:gd name="connsiteY50" fmla="*/ 6858000 h 6858000"/>
              <a:gd name="connsiteX51" fmla="*/ 1052046 w 12192000"/>
              <a:gd name="connsiteY51" fmla="*/ 6463103 h 6858000"/>
              <a:gd name="connsiteX52" fmla="*/ 316822 w 12192000"/>
              <a:gd name="connsiteY52" fmla="*/ 4379615 h 6858000"/>
              <a:gd name="connsiteX53" fmla="*/ 1295172 w 12192000"/>
              <a:gd name="connsiteY53" fmla="*/ 172470 h 6858000"/>
              <a:gd name="connsiteX54" fmla="*/ 0 w 12192000"/>
              <a:gd name="connsiteY54" fmla="*/ 0 h 6858000"/>
              <a:gd name="connsiteX55" fmla="*/ 585080 w 12192000"/>
              <a:gd name="connsiteY55" fmla="*/ 0 h 6858000"/>
              <a:gd name="connsiteX56" fmla="*/ 451405 w 12192000"/>
              <a:gd name="connsiteY56" fmla="*/ 210948 h 6858000"/>
              <a:gd name="connsiteX57" fmla="*/ 38807 w 12192000"/>
              <a:gd name="connsiteY57" fmla="*/ 1051253 h 6858000"/>
              <a:gd name="connsiteX58" fmla="*/ 0 w 12192000"/>
              <a:gd name="connsiteY58" fmla="*/ 11579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858000">
                <a:moveTo>
                  <a:pt x="10274916" y="6139328"/>
                </a:moveTo>
                <a:cubicBezTo>
                  <a:pt x="10387291" y="6146655"/>
                  <a:pt x="10498587" y="6186644"/>
                  <a:pt x="10593866" y="6261146"/>
                </a:cubicBezTo>
                <a:cubicBezTo>
                  <a:pt x="10752665" y="6385314"/>
                  <a:pt x="10830468" y="6574535"/>
                  <a:pt x="10818005" y="6761759"/>
                </a:cubicBezTo>
                <a:lnTo>
                  <a:pt x="10802145" y="6858000"/>
                </a:lnTo>
                <a:lnTo>
                  <a:pt x="9332660" y="6858000"/>
                </a:lnTo>
                <a:lnTo>
                  <a:pt x="9462644" y="6728078"/>
                </a:lnTo>
                <a:cubicBezTo>
                  <a:pt x="9571128" y="6614023"/>
                  <a:pt x="9674838" y="6493415"/>
                  <a:pt x="9773221" y="6366324"/>
                </a:cubicBezTo>
                <a:cubicBezTo>
                  <a:pt x="9897340" y="6205635"/>
                  <a:pt x="10087626" y="6127116"/>
                  <a:pt x="10274916" y="6139328"/>
                </a:cubicBezTo>
                <a:close/>
                <a:moveTo>
                  <a:pt x="0" y="5861099"/>
                </a:moveTo>
                <a:lnTo>
                  <a:pt x="69006" y="6043782"/>
                </a:lnTo>
                <a:cubicBezTo>
                  <a:pt x="130412" y="6190028"/>
                  <a:pt x="197435" y="6334697"/>
                  <a:pt x="270107" y="6477483"/>
                </a:cubicBezTo>
                <a:cubicBezTo>
                  <a:pt x="325981" y="6584846"/>
                  <a:pt x="344468" y="6701248"/>
                  <a:pt x="330653" y="6812668"/>
                </a:cubicBezTo>
                <a:lnTo>
                  <a:pt x="320531" y="6858000"/>
                </a:lnTo>
                <a:lnTo>
                  <a:pt x="0" y="6858000"/>
                </a:lnTo>
                <a:close/>
                <a:moveTo>
                  <a:pt x="11664402" y="0"/>
                </a:moveTo>
                <a:lnTo>
                  <a:pt x="12192000" y="0"/>
                </a:lnTo>
                <a:lnTo>
                  <a:pt x="12192000" y="1144781"/>
                </a:lnTo>
                <a:lnTo>
                  <a:pt x="12186251" y="1128775"/>
                </a:lnTo>
                <a:cubicBezTo>
                  <a:pt x="12061336" y="807840"/>
                  <a:pt x="11910472" y="495341"/>
                  <a:pt x="11734024" y="194554"/>
                </a:cubicBezTo>
                <a:cubicBezTo>
                  <a:pt x="11713566" y="159489"/>
                  <a:pt x="11697127" y="123237"/>
                  <a:pt x="11684563" y="86324"/>
                </a:cubicBezTo>
                <a:close/>
                <a:moveTo>
                  <a:pt x="5360940" y="0"/>
                </a:moveTo>
                <a:lnTo>
                  <a:pt x="8042360" y="0"/>
                </a:lnTo>
                <a:lnTo>
                  <a:pt x="8163419" y="69379"/>
                </a:lnTo>
                <a:cubicBezTo>
                  <a:pt x="8437860" y="235675"/>
                  <a:pt x="8691339" y="434923"/>
                  <a:pt x="8923145" y="664983"/>
                </a:cubicBezTo>
                <a:cubicBezTo>
                  <a:pt x="9291112" y="1035997"/>
                  <a:pt x="9580231" y="1462519"/>
                  <a:pt x="9781736" y="1941626"/>
                </a:cubicBezTo>
                <a:cubicBezTo>
                  <a:pt x="9992003" y="2438263"/>
                  <a:pt x="10097137" y="2964111"/>
                  <a:pt x="10097137" y="3504568"/>
                </a:cubicBezTo>
                <a:cubicBezTo>
                  <a:pt x="10097137" y="4045026"/>
                  <a:pt x="9992003" y="4570874"/>
                  <a:pt x="9781736" y="5067508"/>
                </a:cubicBezTo>
                <a:cubicBezTo>
                  <a:pt x="9580231" y="5546616"/>
                  <a:pt x="9291112" y="5973138"/>
                  <a:pt x="8923145" y="6344154"/>
                </a:cubicBezTo>
                <a:cubicBezTo>
                  <a:pt x="8737701" y="6528201"/>
                  <a:pt x="8538385" y="6692529"/>
                  <a:pt x="8325563" y="6836042"/>
                </a:cubicBezTo>
                <a:lnTo>
                  <a:pt x="8291235" y="6858000"/>
                </a:lnTo>
                <a:lnTo>
                  <a:pt x="3879402" y="6858000"/>
                </a:lnTo>
                <a:lnTo>
                  <a:pt x="3761375" y="6778221"/>
                </a:lnTo>
                <a:cubicBezTo>
                  <a:pt x="3605583" y="6667458"/>
                  <a:pt x="3456746" y="6544999"/>
                  <a:pt x="3316020" y="6411346"/>
                </a:cubicBezTo>
                <a:cubicBezTo>
                  <a:pt x="2568406" y="5698528"/>
                  <a:pt x="2130348" y="4740313"/>
                  <a:pt x="2077782" y="3711987"/>
                </a:cubicBezTo>
                <a:cubicBezTo>
                  <a:pt x="2074862" y="3641873"/>
                  <a:pt x="2071942" y="3571761"/>
                  <a:pt x="2071942" y="3504568"/>
                </a:cubicBezTo>
                <a:cubicBezTo>
                  <a:pt x="2071942" y="3183215"/>
                  <a:pt x="2334774" y="2920292"/>
                  <a:pt x="2656016" y="2920292"/>
                </a:cubicBezTo>
                <a:cubicBezTo>
                  <a:pt x="2977256" y="2920292"/>
                  <a:pt x="3240090" y="3183215"/>
                  <a:pt x="3240090" y="3504568"/>
                </a:cubicBezTo>
                <a:cubicBezTo>
                  <a:pt x="3240090" y="3554231"/>
                  <a:pt x="3240090" y="3603896"/>
                  <a:pt x="3243014" y="3650637"/>
                </a:cubicBezTo>
                <a:cubicBezTo>
                  <a:pt x="3321862" y="5163914"/>
                  <a:pt x="4568862" y="6349996"/>
                  <a:pt x="6084539" y="6349996"/>
                </a:cubicBezTo>
                <a:cubicBezTo>
                  <a:pt x="7652781" y="6349996"/>
                  <a:pt x="8928985" y="5073352"/>
                  <a:pt x="8928985" y="3504568"/>
                </a:cubicBezTo>
                <a:cubicBezTo>
                  <a:pt x="8928985" y="1935785"/>
                  <a:pt x="7652781" y="659139"/>
                  <a:pt x="6084539" y="659139"/>
                </a:cubicBezTo>
                <a:cubicBezTo>
                  <a:pt x="6043655" y="659139"/>
                  <a:pt x="6002769" y="659139"/>
                  <a:pt x="5964804" y="662061"/>
                </a:cubicBezTo>
                <a:cubicBezTo>
                  <a:pt x="5640643" y="673747"/>
                  <a:pt x="5369046" y="425427"/>
                  <a:pt x="5354445" y="101154"/>
                </a:cubicBezTo>
                <a:close/>
                <a:moveTo>
                  <a:pt x="1421875" y="0"/>
                </a:moveTo>
                <a:lnTo>
                  <a:pt x="2440513" y="0"/>
                </a:lnTo>
                <a:lnTo>
                  <a:pt x="2442177" y="2376"/>
                </a:lnTo>
                <a:cubicBezTo>
                  <a:pt x="2553336" y="200407"/>
                  <a:pt x="2542932" y="455137"/>
                  <a:pt x="2396181" y="645773"/>
                </a:cubicBezTo>
                <a:cubicBezTo>
                  <a:pt x="2346532" y="710049"/>
                  <a:pt x="2299805" y="774325"/>
                  <a:pt x="2253078" y="841522"/>
                </a:cubicBezTo>
                <a:cubicBezTo>
                  <a:pt x="1008603" y="2625908"/>
                  <a:pt x="1181731" y="4987407"/>
                  <a:pt x="2561162" y="6569635"/>
                </a:cubicBezTo>
                <a:lnTo>
                  <a:pt x="2838361" y="6858000"/>
                </a:lnTo>
                <a:lnTo>
                  <a:pt x="1309690" y="6858000"/>
                </a:lnTo>
                <a:lnTo>
                  <a:pt x="1052046" y="6463103"/>
                </a:lnTo>
                <a:cubicBezTo>
                  <a:pt x="680419" y="5829475"/>
                  <a:pt x="429260" y="5124631"/>
                  <a:pt x="316822" y="4379615"/>
                </a:cubicBezTo>
                <a:cubicBezTo>
                  <a:pt x="91948" y="2895427"/>
                  <a:pt x="439482" y="1402476"/>
                  <a:pt x="1295172" y="172470"/>
                </a:cubicBezTo>
                <a:close/>
                <a:moveTo>
                  <a:pt x="0" y="0"/>
                </a:moveTo>
                <a:lnTo>
                  <a:pt x="585080" y="0"/>
                </a:lnTo>
                <a:lnTo>
                  <a:pt x="451405" y="210948"/>
                </a:lnTo>
                <a:cubicBezTo>
                  <a:pt x="292988" y="482300"/>
                  <a:pt x="155370" y="763216"/>
                  <a:pt x="38807" y="1051253"/>
                </a:cubicBezTo>
                <a:lnTo>
                  <a:pt x="0" y="1157920"/>
                </a:ln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1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4D684-F4CA-405C-8D27-5F46EAEB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2351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g 2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ECEEA-864F-4F2C-BB3F-B3E443BB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D1867FF-25BA-4925-97E0-46716905A3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699" y="1562100"/>
            <a:ext cx="4876231" cy="4724400"/>
          </a:xfrm>
          <a:prstGeom prst="roundRect">
            <a:avLst>
              <a:gd name="adj" fmla="val 8978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0C3A3518-CF5C-4D58-A6B8-F2FD4E6BF5A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87069" y="1562100"/>
            <a:ext cx="4876231" cy="4724400"/>
          </a:xfrm>
          <a:prstGeom prst="roundRect">
            <a:avLst>
              <a:gd name="adj" fmla="val 8978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64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 small avat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DA22EADE-5E15-4D2E-A30C-233E6E08EC4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92696" y="4976834"/>
            <a:ext cx="606608" cy="606608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144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timeline with small imag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AF74C-9AE6-4955-823E-5FB8ADF0B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AEDA340E-25DE-48F3-931E-ACB39EA9DDF5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764560" y="1316874"/>
            <a:ext cx="8662880" cy="4815688"/>
          </a:xfrm>
          <a:custGeom>
            <a:avLst/>
            <a:gdLst>
              <a:gd name="T0" fmla="*/ 1073 w 2722"/>
              <a:gd name="T1" fmla="*/ 60 h 1511"/>
              <a:gd name="T2" fmla="*/ 807 w 2722"/>
              <a:gd name="T3" fmla="*/ 129 h 1511"/>
              <a:gd name="T4" fmla="*/ 2086 w 2722"/>
              <a:gd name="T5" fmla="*/ 163 h 1511"/>
              <a:gd name="T6" fmla="*/ 1966 w 2722"/>
              <a:gd name="T7" fmla="*/ 223 h 1511"/>
              <a:gd name="T8" fmla="*/ 2361 w 2722"/>
              <a:gd name="T9" fmla="*/ 240 h 1511"/>
              <a:gd name="T10" fmla="*/ 2361 w 2722"/>
              <a:gd name="T11" fmla="*/ 266 h 1511"/>
              <a:gd name="T12" fmla="*/ 2249 w 2722"/>
              <a:gd name="T13" fmla="*/ 283 h 1511"/>
              <a:gd name="T14" fmla="*/ 1803 w 2722"/>
              <a:gd name="T15" fmla="*/ 317 h 1511"/>
              <a:gd name="T16" fmla="*/ 2662 w 2722"/>
              <a:gd name="T17" fmla="*/ 326 h 1511"/>
              <a:gd name="T18" fmla="*/ 1794 w 2722"/>
              <a:gd name="T19" fmla="*/ 343 h 1511"/>
              <a:gd name="T20" fmla="*/ 2670 w 2722"/>
              <a:gd name="T21" fmla="*/ 343 h 1511"/>
              <a:gd name="T22" fmla="*/ 1554 w 2722"/>
              <a:gd name="T23" fmla="*/ 360 h 1511"/>
              <a:gd name="T24" fmla="*/ 2421 w 2722"/>
              <a:gd name="T25" fmla="*/ 369 h 1511"/>
              <a:gd name="T26" fmla="*/ 575 w 2722"/>
              <a:gd name="T27" fmla="*/ 403 h 1511"/>
              <a:gd name="T28" fmla="*/ 2026 w 2722"/>
              <a:gd name="T29" fmla="*/ 395 h 1511"/>
              <a:gd name="T30" fmla="*/ 197 w 2722"/>
              <a:gd name="T31" fmla="*/ 420 h 1511"/>
              <a:gd name="T32" fmla="*/ 1605 w 2722"/>
              <a:gd name="T33" fmla="*/ 412 h 1511"/>
              <a:gd name="T34" fmla="*/ 2447 w 2722"/>
              <a:gd name="T35" fmla="*/ 420 h 1511"/>
              <a:gd name="T36" fmla="*/ 936 w 2722"/>
              <a:gd name="T37" fmla="*/ 455 h 1511"/>
              <a:gd name="T38" fmla="*/ 2181 w 2722"/>
              <a:gd name="T39" fmla="*/ 446 h 1511"/>
              <a:gd name="T40" fmla="*/ 506 w 2722"/>
              <a:gd name="T41" fmla="*/ 472 h 1511"/>
              <a:gd name="T42" fmla="*/ 2121 w 2722"/>
              <a:gd name="T43" fmla="*/ 463 h 1511"/>
              <a:gd name="T44" fmla="*/ 463 w 2722"/>
              <a:gd name="T45" fmla="*/ 498 h 1511"/>
              <a:gd name="T46" fmla="*/ 2043 w 2722"/>
              <a:gd name="T47" fmla="*/ 506 h 1511"/>
              <a:gd name="T48" fmla="*/ 532 w 2722"/>
              <a:gd name="T49" fmla="*/ 523 h 1511"/>
              <a:gd name="T50" fmla="*/ 2103 w 2722"/>
              <a:gd name="T51" fmla="*/ 523 h 1511"/>
              <a:gd name="T52" fmla="*/ 1477 w 2722"/>
              <a:gd name="T53" fmla="*/ 541 h 1511"/>
              <a:gd name="T54" fmla="*/ 2473 w 2722"/>
              <a:gd name="T55" fmla="*/ 549 h 1511"/>
              <a:gd name="T56" fmla="*/ 1451 w 2722"/>
              <a:gd name="T57" fmla="*/ 584 h 1511"/>
              <a:gd name="T58" fmla="*/ 2310 w 2722"/>
              <a:gd name="T59" fmla="*/ 575 h 1511"/>
              <a:gd name="T60" fmla="*/ 1485 w 2722"/>
              <a:gd name="T61" fmla="*/ 601 h 1511"/>
              <a:gd name="T62" fmla="*/ 2327 w 2722"/>
              <a:gd name="T63" fmla="*/ 592 h 1511"/>
              <a:gd name="T64" fmla="*/ 1545 w 2722"/>
              <a:gd name="T65" fmla="*/ 627 h 1511"/>
              <a:gd name="T66" fmla="*/ 343 w 2722"/>
              <a:gd name="T67" fmla="*/ 661 h 1511"/>
              <a:gd name="T68" fmla="*/ 1691 w 2722"/>
              <a:gd name="T69" fmla="*/ 652 h 1511"/>
              <a:gd name="T70" fmla="*/ 532 w 2722"/>
              <a:gd name="T71" fmla="*/ 678 h 1511"/>
              <a:gd name="T72" fmla="*/ 1889 w 2722"/>
              <a:gd name="T73" fmla="*/ 669 h 1511"/>
              <a:gd name="T74" fmla="*/ 1185 w 2722"/>
              <a:gd name="T75" fmla="*/ 704 h 1511"/>
              <a:gd name="T76" fmla="*/ 2146 w 2722"/>
              <a:gd name="T77" fmla="*/ 712 h 1511"/>
              <a:gd name="T78" fmla="*/ 1666 w 2722"/>
              <a:gd name="T79" fmla="*/ 730 h 1511"/>
              <a:gd name="T80" fmla="*/ 584 w 2722"/>
              <a:gd name="T81" fmla="*/ 755 h 1511"/>
              <a:gd name="T82" fmla="*/ 2121 w 2722"/>
              <a:gd name="T83" fmla="*/ 747 h 1511"/>
              <a:gd name="T84" fmla="*/ 1777 w 2722"/>
              <a:gd name="T85" fmla="*/ 781 h 1511"/>
              <a:gd name="T86" fmla="*/ 1271 w 2722"/>
              <a:gd name="T87" fmla="*/ 815 h 1511"/>
              <a:gd name="T88" fmla="*/ 2181 w 2722"/>
              <a:gd name="T89" fmla="*/ 807 h 1511"/>
              <a:gd name="T90" fmla="*/ 1949 w 2722"/>
              <a:gd name="T91" fmla="*/ 833 h 1511"/>
              <a:gd name="T92" fmla="*/ 1786 w 2722"/>
              <a:gd name="T93" fmla="*/ 850 h 1511"/>
              <a:gd name="T94" fmla="*/ 1442 w 2722"/>
              <a:gd name="T95" fmla="*/ 884 h 1511"/>
              <a:gd name="T96" fmla="*/ 1245 w 2722"/>
              <a:gd name="T97" fmla="*/ 918 h 1511"/>
              <a:gd name="T98" fmla="*/ 1202 w 2722"/>
              <a:gd name="T99" fmla="*/ 936 h 1511"/>
              <a:gd name="T100" fmla="*/ 1279 w 2722"/>
              <a:gd name="T101" fmla="*/ 961 h 1511"/>
              <a:gd name="T102" fmla="*/ 1296 w 2722"/>
              <a:gd name="T103" fmla="*/ 979 h 1511"/>
              <a:gd name="T104" fmla="*/ 1442 w 2722"/>
              <a:gd name="T105" fmla="*/ 1013 h 1511"/>
              <a:gd name="T106" fmla="*/ 2146 w 2722"/>
              <a:gd name="T107" fmla="*/ 1047 h 1511"/>
              <a:gd name="T108" fmla="*/ 764 w 2722"/>
              <a:gd name="T109" fmla="*/ 1090 h 1511"/>
              <a:gd name="T110" fmla="*/ 841 w 2722"/>
              <a:gd name="T111" fmla="*/ 1116 h 1511"/>
              <a:gd name="T112" fmla="*/ 961 w 2722"/>
              <a:gd name="T113" fmla="*/ 1133 h 1511"/>
              <a:gd name="T114" fmla="*/ 2344 w 2722"/>
              <a:gd name="T115" fmla="*/ 1167 h 1511"/>
              <a:gd name="T116" fmla="*/ 833 w 2722"/>
              <a:gd name="T117" fmla="*/ 1228 h 1511"/>
              <a:gd name="T118" fmla="*/ 1459 w 2722"/>
              <a:gd name="T119" fmla="*/ 1245 h 1511"/>
              <a:gd name="T120" fmla="*/ 2232 w 2722"/>
              <a:gd name="T121" fmla="*/ 1270 h 1511"/>
              <a:gd name="T122" fmla="*/ 2456 w 2722"/>
              <a:gd name="T123" fmla="*/ 1288 h 1511"/>
              <a:gd name="T124" fmla="*/ 2370 w 2722"/>
              <a:gd name="T125" fmla="*/ 1374 h 1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22" h="1511">
                <a:moveTo>
                  <a:pt x="781" y="43"/>
                </a:moveTo>
                <a:cubicBezTo>
                  <a:pt x="776" y="43"/>
                  <a:pt x="773" y="39"/>
                  <a:pt x="773" y="34"/>
                </a:cubicBezTo>
                <a:cubicBezTo>
                  <a:pt x="773" y="29"/>
                  <a:pt x="776" y="25"/>
                  <a:pt x="781" y="25"/>
                </a:cubicBezTo>
                <a:cubicBezTo>
                  <a:pt x="786" y="25"/>
                  <a:pt x="790" y="29"/>
                  <a:pt x="790" y="34"/>
                </a:cubicBezTo>
                <a:cubicBezTo>
                  <a:pt x="790" y="39"/>
                  <a:pt x="786" y="43"/>
                  <a:pt x="781" y="43"/>
                </a:cubicBezTo>
                <a:close/>
                <a:moveTo>
                  <a:pt x="816" y="34"/>
                </a:moveTo>
                <a:cubicBezTo>
                  <a:pt x="816" y="29"/>
                  <a:pt x="812" y="25"/>
                  <a:pt x="807" y="25"/>
                </a:cubicBezTo>
                <a:cubicBezTo>
                  <a:pt x="802" y="25"/>
                  <a:pt x="798" y="29"/>
                  <a:pt x="798" y="34"/>
                </a:cubicBezTo>
                <a:cubicBezTo>
                  <a:pt x="798" y="39"/>
                  <a:pt x="802" y="43"/>
                  <a:pt x="807" y="43"/>
                </a:cubicBezTo>
                <a:cubicBezTo>
                  <a:pt x="812" y="43"/>
                  <a:pt x="816" y="39"/>
                  <a:pt x="816" y="34"/>
                </a:cubicBezTo>
                <a:close/>
                <a:moveTo>
                  <a:pt x="841" y="34"/>
                </a:moveTo>
                <a:cubicBezTo>
                  <a:pt x="841" y="29"/>
                  <a:pt x="837" y="25"/>
                  <a:pt x="833" y="25"/>
                </a:cubicBezTo>
                <a:cubicBezTo>
                  <a:pt x="828" y="25"/>
                  <a:pt x="824" y="29"/>
                  <a:pt x="824" y="34"/>
                </a:cubicBezTo>
                <a:cubicBezTo>
                  <a:pt x="824" y="39"/>
                  <a:pt x="828" y="43"/>
                  <a:pt x="833" y="43"/>
                </a:cubicBezTo>
                <a:cubicBezTo>
                  <a:pt x="837" y="43"/>
                  <a:pt x="841" y="39"/>
                  <a:pt x="841" y="34"/>
                </a:cubicBezTo>
                <a:close/>
                <a:moveTo>
                  <a:pt x="867" y="34"/>
                </a:moveTo>
                <a:cubicBezTo>
                  <a:pt x="867" y="29"/>
                  <a:pt x="863" y="25"/>
                  <a:pt x="858" y="25"/>
                </a:cubicBezTo>
                <a:cubicBezTo>
                  <a:pt x="854" y="25"/>
                  <a:pt x="850" y="29"/>
                  <a:pt x="850" y="34"/>
                </a:cubicBezTo>
                <a:cubicBezTo>
                  <a:pt x="850" y="39"/>
                  <a:pt x="854" y="43"/>
                  <a:pt x="858" y="43"/>
                </a:cubicBezTo>
                <a:cubicBezTo>
                  <a:pt x="863" y="43"/>
                  <a:pt x="867" y="39"/>
                  <a:pt x="867" y="34"/>
                </a:cubicBezTo>
                <a:close/>
                <a:moveTo>
                  <a:pt x="867" y="8"/>
                </a:moveTo>
                <a:cubicBezTo>
                  <a:pt x="867" y="4"/>
                  <a:pt x="863" y="0"/>
                  <a:pt x="858" y="0"/>
                </a:cubicBezTo>
                <a:cubicBezTo>
                  <a:pt x="854" y="0"/>
                  <a:pt x="850" y="4"/>
                  <a:pt x="850" y="8"/>
                </a:cubicBezTo>
                <a:cubicBezTo>
                  <a:pt x="850" y="13"/>
                  <a:pt x="854" y="17"/>
                  <a:pt x="858" y="17"/>
                </a:cubicBezTo>
                <a:cubicBezTo>
                  <a:pt x="863" y="17"/>
                  <a:pt x="867" y="13"/>
                  <a:pt x="867" y="8"/>
                </a:cubicBezTo>
                <a:close/>
                <a:moveTo>
                  <a:pt x="893" y="34"/>
                </a:moveTo>
                <a:cubicBezTo>
                  <a:pt x="893" y="29"/>
                  <a:pt x="889" y="25"/>
                  <a:pt x="884" y="25"/>
                </a:cubicBezTo>
                <a:cubicBezTo>
                  <a:pt x="879" y="25"/>
                  <a:pt x="876" y="29"/>
                  <a:pt x="876" y="34"/>
                </a:cubicBezTo>
                <a:cubicBezTo>
                  <a:pt x="876" y="39"/>
                  <a:pt x="879" y="43"/>
                  <a:pt x="884" y="43"/>
                </a:cubicBezTo>
                <a:cubicBezTo>
                  <a:pt x="889" y="43"/>
                  <a:pt x="893" y="39"/>
                  <a:pt x="893" y="34"/>
                </a:cubicBezTo>
                <a:close/>
                <a:moveTo>
                  <a:pt x="893" y="8"/>
                </a:moveTo>
                <a:cubicBezTo>
                  <a:pt x="893" y="4"/>
                  <a:pt x="889" y="0"/>
                  <a:pt x="884" y="0"/>
                </a:cubicBezTo>
                <a:cubicBezTo>
                  <a:pt x="879" y="0"/>
                  <a:pt x="876" y="4"/>
                  <a:pt x="876" y="8"/>
                </a:cubicBezTo>
                <a:cubicBezTo>
                  <a:pt x="876" y="13"/>
                  <a:pt x="879" y="17"/>
                  <a:pt x="884" y="17"/>
                </a:cubicBezTo>
                <a:cubicBezTo>
                  <a:pt x="889" y="17"/>
                  <a:pt x="893" y="13"/>
                  <a:pt x="893" y="8"/>
                </a:cubicBezTo>
                <a:close/>
                <a:moveTo>
                  <a:pt x="919" y="34"/>
                </a:moveTo>
                <a:cubicBezTo>
                  <a:pt x="919" y="29"/>
                  <a:pt x="915" y="25"/>
                  <a:pt x="910" y="25"/>
                </a:cubicBezTo>
                <a:cubicBezTo>
                  <a:pt x="905" y="25"/>
                  <a:pt x="901" y="29"/>
                  <a:pt x="901" y="34"/>
                </a:cubicBezTo>
                <a:cubicBezTo>
                  <a:pt x="901" y="39"/>
                  <a:pt x="905" y="43"/>
                  <a:pt x="910" y="43"/>
                </a:cubicBezTo>
                <a:cubicBezTo>
                  <a:pt x="915" y="43"/>
                  <a:pt x="919" y="39"/>
                  <a:pt x="919" y="34"/>
                </a:cubicBezTo>
                <a:close/>
                <a:moveTo>
                  <a:pt x="944" y="34"/>
                </a:moveTo>
                <a:cubicBezTo>
                  <a:pt x="944" y="29"/>
                  <a:pt x="940" y="25"/>
                  <a:pt x="936" y="25"/>
                </a:cubicBezTo>
                <a:cubicBezTo>
                  <a:pt x="931" y="25"/>
                  <a:pt x="927" y="29"/>
                  <a:pt x="927" y="34"/>
                </a:cubicBezTo>
                <a:cubicBezTo>
                  <a:pt x="927" y="39"/>
                  <a:pt x="931" y="43"/>
                  <a:pt x="936" y="43"/>
                </a:cubicBezTo>
                <a:cubicBezTo>
                  <a:pt x="940" y="43"/>
                  <a:pt x="944" y="39"/>
                  <a:pt x="944" y="34"/>
                </a:cubicBezTo>
                <a:close/>
                <a:moveTo>
                  <a:pt x="970" y="34"/>
                </a:moveTo>
                <a:cubicBezTo>
                  <a:pt x="970" y="29"/>
                  <a:pt x="966" y="25"/>
                  <a:pt x="961" y="25"/>
                </a:cubicBezTo>
                <a:cubicBezTo>
                  <a:pt x="957" y="25"/>
                  <a:pt x="953" y="29"/>
                  <a:pt x="953" y="34"/>
                </a:cubicBezTo>
                <a:cubicBezTo>
                  <a:pt x="953" y="39"/>
                  <a:pt x="957" y="43"/>
                  <a:pt x="961" y="43"/>
                </a:cubicBezTo>
                <a:cubicBezTo>
                  <a:pt x="966" y="43"/>
                  <a:pt x="970" y="39"/>
                  <a:pt x="970" y="34"/>
                </a:cubicBezTo>
                <a:close/>
                <a:moveTo>
                  <a:pt x="970" y="8"/>
                </a:moveTo>
                <a:cubicBezTo>
                  <a:pt x="970" y="4"/>
                  <a:pt x="966" y="0"/>
                  <a:pt x="961" y="0"/>
                </a:cubicBezTo>
                <a:cubicBezTo>
                  <a:pt x="957" y="0"/>
                  <a:pt x="953" y="4"/>
                  <a:pt x="953" y="8"/>
                </a:cubicBezTo>
                <a:cubicBezTo>
                  <a:pt x="953" y="13"/>
                  <a:pt x="957" y="17"/>
                  <a:pt x="961" y="17"/>
                </a:cubicBezTo>
                <a:cubicBezTo>
                  <a:pt x="966" y="17"/>
                  <a:pt x="970" y="13"/>
                  <a:pt x="970" y="8"/>
                </a:cubicBezTo>
                <a:close/>
                <a:moveTo>
                  <a:pt x="996" y="34"/>
                </a:moveTo>
                <a:cubicBezTo>
                  <a:pt x="996" y="29"/>
                  <a:pt x="992" y="25"/>
                  <a:pt x="987" y="25"/>
                </a:cubicBezTo>
                <a:cubicBezTo>
                  <a:pt x="983" y="25"/>
                  <a:pt x="979" y="29"/>
                  <a:pt x="979" y="34"/>
                </a:cubicBezTo>
                <a:cubicBezTo>
                  <a:pt x="979" y="39"/>
                  <a:pt x="983" y="43"/>
                  <a:pt x="987" y="43"/>
                </a:cubicBezTo>
                <a:cubicBezTo>
                  <a:pt x="992" y="43"/>
                  <a:pt x="996" y="39"/>
                  <a:pt x="996" y="34"/>
                </a:cubicBezTo>
                <a:close/>
                <a:moveTo>
                  <a:pt x="996" y="8"/>
                </a:moveTo>
                <a:cubicBezTo>
                  <a:pt x="996" y="4"/>
                  <a:pt x="992" y="0"/>
                  <a:pt x="987" y="0"/>
                </a:cubicBezTo>
                <a:cubicBezTo>
                  <a:pt x="983" y="0"/>
                  <a:pt x="979" y="4"/>
                  <a:pt x="979" y="8"/>
                </a:cubicBezTo>
                <a:cubicBezTo>
                  <a:pt x="979" y="13"/>
                  <a:pt x="983" y="17"/>
                  <a:pt x="987" y="17"/>
                </a:cubicBezTo>
                <a:cubicBezTo>
                  <a:pt x="992" y="17"/>
                  <a:pt x="996" y="13"/>
                  <a:pt x="996" y="8"/>
                </a:cubicBezTo>
                <a:close/>
                <a:moveTo>
                  <a:pt x="1022" y="34"/>
                </a:moveTo>
                <a:cubicBezTo>
                  <a:pt x="1022" y="29"/>
                  <a:pt x="1018" y="25"/>
                  <a:pt x="1013" y="25"/>
                </a:cubicBezTo>
                <a:cubicBezTo>
                  <a:pt x="1008" y="25"/>
                  <a:pt x="1004" y="29"/>
                  <a:pt x="1004" y="34"/>
                </a:cubicBezTo>
                <a:cubicBezTo>
                  <a:pt x="1004" y="39"/>
                  <a:pt x="1008" y="43"/>
                  <a:pt x="1013" y="43"/>
                </a:cubicBezTo>
                <a:cubicBezTo>
                  <a:pt x="1018" y="43"/>
                  <a:pt x="1022" y="39"/>
                  <a:pt x="1022" y="34"/>
                </a:cubicBezTo>
                <a:close/>
                <a:moveTo>
                  <a:pt x="1022" y="8"/>
                </a:moveTo>
                <a:cubicBezTo>
                  <a:pt x="1022" y="4"/>
                  <a:pt x="1018" y="0"/>
                  <a:pt x="1013" y="0"/>
                </a:cubicBezTo>
                <a:cubicBezTo>
                  <a:pt x="1008" y="0"/>
                  <a:pt x="1004" y="4"/>
                  <a:pt x="1004" y="8"/>
                </a:cubicBezTo>
                <a:cubicBezTo>
                  <a:pt x="1004" y="13"/>
                  <a:pt x="1008" y="17"/>
                  <a:pt x="1013" y="17"/>
                </a:cubicBezTo>
                <a:cubicBezTo>
                  <a:pt x="1018" y="17"/>
                  <a:pt x="1022" y="13"/>
                  <a:pt x="1022" y="8"/>
                </a:cubicBezTo>
                <a:close/>
                <a:moveTo>
                  <a:pt x="1047" y="34"/>
                </a:moveTo>
                <a:cubicBezTo>
                  <a:pt x="1047" y="29"/>
                  <a:pt x="1044" y="25"/>
                  <a:pt x="1039" y="25"/>
                </a:cubicBezTo>
                <a:cubicBezTo>
                  <a:pt x="1034" y="25"/>
                  <a:pt x="1030" y="29"/>
                  <a:pt x="1030" y="34"/>
                </a:cubicBezTo>
                <a:cubicBezTo>
                  <a:pt x="1030" y="39"/>
                  <a:pt x="1034" y="43"/>
                  <a:pt x="1039" y="43"/>
                </a:cubicBezTo>
                <a:cubicBezTo>
                  <a:pt x="1044" y="43"/>
                  <a:pt x="1047" y="39"/>
                  <a:pt x="1047" y="34"/>
                </a:cubicBezTo>
                <a:close/>
                <a:moveTo>
                  <a:pt x="1047" y="8"/>
                </a:moveTo>
                <a:cubicBezTo>
                  <a:pt x="1047" y="4"/>
                  <a:pt x="1044" y="0"/>
                  <a:pt x="1039" y="0"/>
                </a:cubicBezTo>
                <a:cubicBezTo>
                  <a:pt x="1034" y="0"/>
                  <a:pt x="1030" y="4"/>
                  <a:pt x="1030" y="8"/>
                </a:cubicBezTo>
                <a:cubicBezTo>
                  <a:pt x="1030" y="13"/>
                  <a:pt x="1034" y="17"/>
                  <a:pt x="1039" y="17"/>
                </a:cubicBezTo>
                <a:cubicBezTo>
                  <a:pt x="1044" y="17"/>
                  <a:pt x="1047" y="13"/>
                  <a:pt x="1047" y="8"/>
                </a:cubicBezTo>
                <a:close/>
                <a:moveTo>
                  <a:pt x="1073" y="34"/>
                </a:moveTo>
                <a:cubicBezTo>
                  <a:pt x="1073" y="29"/>
                  <a:pt x="1069" y="25"/>
                  <a:pt x="1065" y="25"/>
                </a:cubicBezTo>
                <a:cubicBezTo>
                  <a:pt x="1060" y="25"/>
                  <a:pt x="1056" y="29"/>
                  <a:pt x="1056" y="34"/>
                </a:cubicBezTo>
                <a:cubicBezTo>
                  <a:pt x="1056" y="39"/>
                  <a:pt x="1060" y="43"/>
                  <a:pt x="1065" y="43"/>
                </a:cubicBezTo>
                <a:cubicBezTo>
                  <a:pt x="1069" y="43"/>
                  <a:pt x="1073" y="39"/>
                  <a:pt x="1073" y="34"/>
                </a:cubicBezTo>
                <a:close/>
                <a:moveTo>
                  <a:pt x="1073" y="8"/>
                </a:moveTo>
                <a:cubicBezTo>
                  <a:pt x="1073" y="4"/>
                  <a:pt x="1069" y="0"/>
                  <a:pt x="1065" y="0"/>
                </a:cubicBezTo>
                <a:cubicBezTo>
                  <a:pt x="1060" y="0"/>
                  <a:pt x="1056" y="4"/>
                  <a:pt x="1056" y="8"/>
                </a:cubicBezTo>
                <a:cubicBezTo>
                  <a:pt x="1056" y="13"/>
                  <a:pt x="1060" y="17"/>
                  <a:pt x="1065" y="17"/>
                </a:cubicBezTo>
                <a:cubicBezTo>
                  <a:pt x="1069" y="17"/>
                  <a:pt x="1073" y="13"/>
                  <a:pt x="1073" y="8"/>
                </a:cubicBezTo>
                <a:close/>
                <a:moveTo>
                  <a:pt x="1099" y="34"/>
                </a:moveTo>
                <a:cubicBezTo>
                  <a:pt x="1099" y="29"/>
                  <a:pt x="1095" y="25"/>
                  <a:pt x="1090" y="25"/>
                </a:cubicBezTo>
                <a:cubicBezTo>
                  <a:pt x="1086" y="25"/>
                  <a:pt x="1082" y="29"/>
                  <a:pt x="1082" y="34"/>
                </a:cubicBezTo>
                <a:cubicBezTo>
                  <a:pt x="1082" y="39"/>
                  <a:pt x="1086" y="43"/>
                  <a:pt x="1090" y="43"/>
                </a:cubicBezTo>
                <a:cubicBezTo>
                  <a:pt x="1095" y="43"/>
                  <a:pt x="1099" y="39"/>
                  <a:pt x="1099" y="34"/>
                </a:cubicBezTo>
                <a:close/>
                <a:moveTo>
                  <a:pt x="1099" y="8"/>
                </a:moveTo>
                <a:cubicBezTo>
                  <a:pt x="1099" y="4"/>
                  <a:pt x="1095" y="0"/>
                  <a:pt x="1090" y="0"/>
                </a:cubicBezTo>
                <a:cubicBezTo>
                  <a:pt x="1086" y="0"/>
                  <a:pt x="1082" y="4"/>
                  <a:pt x="1082" y="8"/>
                </a:cubicBezTo>
                <a:cubicBezTo>
                  <a:pt x="1082" y="13"/>
                  <a:pt x="1086" y="17"/>
                  <a:pt x="1090" y="17"/>
                </a:cubicBezTo>
                <a:cubicBezTo>
                  <a:pt x="1095" y="17"/>
                  <a:pt x="1099" y="13"/>
                  <a:pt x="1099" y="8"/>
                </a:cubicBezTo>
                <a:close/>
                <a:moveTo>
                  <a:pt x="1125" y="34"/>
                </a:moveTo>
                <a:cubicBezTo>
                  <a:pt x="1125" y="29"/>
                  <a:pt x="1121" y="25"/>
                  <a:pt x="1116" y="25"/>
                </a:cubicBezTo>
                <a:cubicBezTo>
                  <a:pt x="1111" y="25"/>
                  <a:pt x="1107" y="29"/>
                  <a:pt x="1107" y="34"/>
                </a:cubicBezTo>
                <a:cubicBezTo>
                  <a:pt x="1107" y="39"/>
                  <a:pt x="1111" y="43"/>
                  <a:pt x="1116" y="43"/>
                </a:cubicBezTo>
                <a:cubicBezTo>
                  <a:pt x="1121" y="43"/>
                  <a:pt x="1125" y="39"/>
                  <a:pt x="1125" y="34"/>
                </a:cubicBezTo>
                <a:close/>
                <a:moveTo>
                  <a:pt x="790" y="60"/>
                </a:moveTo>
                <a:cubicBezTo>
                  <a:pt x="790" y="55"/>
                  <a:pt x="786" y="51"/>
                  <a:pt x="781" y="51"/>
                </a:cubicBezTo>
                <a:cubicBezTo>
                  <a:pt x="776" y="51"/>
                  <a:pt x="773" y="55"/>
                  <a:pt x="773" y="60"/>
                </a:cubicBezTo>
                <a:cubicBezTo>
                  <a:pt x="773" y="65"/>
                  <a:pt x="776" y="68"/>
                  <a:pt x="781" y="68"/>
                </a:cubicBezTo>
                <a:cubicBezTo>
                  <a:pt x="786" y="68"/>
                  <a:pt x="790" y="65"/>
                  <a:pt x="790" y="60"/>
                </a:cubicBezTo>
                <a:close/>
                <a:moveTo>
                  <a:pt x="816" y="60"/>
                </a:moveTo>
                <a:cubicBezTo>
                  <a:pt x="816" y="55"/>
                  <a:pt x="812" y="51"/>
                  <a:pt x="807" y="51"/>
                </a:cubicBezTo>
                <a:cubicBezTo>
                  <a:pt x="802" y="51"/>
                  <a:pt x="798" y="55"/>
                  <a:pt x="798" y="60"/>
                </a:cubicBezTo>
                <a:cubicBezTo>
                  <a:pt x="798" y="65"/>
                  <a:pt x="802" y="68"/>
                  <a:pt x="807" y="68"/>
                </a:cubicBezTo>
                <a:cubicBezTo>
                  <a:pt x="812" y="68"/>
                  <a:pt x="816" y="65"/>
                  <a:pt x="816" y="60"/>
                </a:cubicBezTo>
                <a:close/>
                <a:moveTo>
                  <a:pt x="841" y="60"/>
                </a:moveTo>
                <a:cubicBezTo>
                  <a:pt x="841" y="55"/>
                  <a:pt x="837" y="51"/>
                  <a:pt x="833" y="51"/>
                </a:cubicBezTo>
                <a:cubicBezTo>
                  <a:pt x="828" y="51"/>
                  <a:pt x="824" y="55"/>
                  <a:pt x="824" y="60"/>
                </a:cubicBezTo>
                <a:cubicBezTo>
                  <a:pt x="824" y="65"/>
                  <a:pt x="828" y="68"/>
                  <a:pt x="833" y="68"/>
                </a:cubicBezTo>
                <a:cubicBezTo>
                  <a:pt x="837" y="68"/>
                  <a:pt x="841" y="65"/>
                  <a:pt x="841" y="60"/>
                </a:cubicBezTo>
                <a:close/>
                <a:moveTo>
                  <a:pt x="867" y="60"/>
                </a:moveTo>
                <a:cubicBezTo>
                  <a:pt x="867" y="55"/>
                  <a:pt x="863" y="51"/>
                  <a:pt x="858" y="51"/>
                </a:cubicBezTo>
                <a:cubicBezTo>
                  <a:pt x="854" y="51"/>
                  <a:pt x="850" y="55"/>
                  <a:pt x="850" y="60"/>
                </a:cubicBezTo>
                <a:cubicBezTo>
                  <a:pt x="850" y="65"/>
                  <a:pt x="854" y="68"/>
                  <a:pt x="858" y="68"/>
                </a:cubicBezTo>
                <a:cubicBezTo>
                  <a:pt x="863" y="68"/>
                  <a:pt x="867" y="65"/>
                  <a:pt x="867" y="60"/>
                </a:cubicBezTo>
                <a:close/>
                <a:moveTo>
                  <a:pt x="893" y="60"/>
                </a:moveTo>
                <a:cubicBezTo>
                  <a:pt x="893" y="55"/>
                  <a:pt x="889" y="51"/>
                  <a:pt x="884" y="51"/>
                </a:cubicBezTo>
                <a:cubicBezTo>
                  <a:pt x="879" y="51"/>
                  <a:pt x="876" y="55"/>
                  <a:pt x="876" y="60"/>
                </a:cubicBezTo>
                <a:cubicBezTo>
                  <a:pt x="876" y="65"/>
                  <a:pt x="879" y="68"/>
                  <a:pt x="884" y="68"/>
                </a:cubicBezTo>
                <a:cubicBezTo>
                  <a:pt x="889" y="68"/>
                  <a:pt x="893" y="65"/>
                  <a:pt x="893" y="60"/>
                </a:cubicBezTo>
                <a:close/>
                <a:moveTo>
                  <a:pt x="919" y="60"/>
                </a:moveTo>
                <a:cubicBezTo>
                  <a:pt x="919" y="55"/>
                  <a:pt x="915" y="51"/>
                  <a:pt x="910" y="51"/>
                </a:cubicBezTo>
                <a:cubicBezTo>
                  <a:pt x="905" y="51"/>
                  <a:pt x="901" y="55"/>
                  <a:pt x="901" y="60"/>
                </a:cubicBezTo>
                <a:cubicBezTo>
                  <a:pt x="901" y="65"/>
                  <a:pt x="905" y="68"/>
                  <a:pt x="910" y="68"/>
                </a:cubicBezTo>
                <a:cubicBezTo>
                  <a:pt x="915" y="68"/>
                  <a:pt x="919" y="65"/>
                  <a:pt x="919" y="60"/>
                </a:cubicBezTo>
                <a:close/>
                <a:moveTo>
                  <a:pt x="944" y="60"/>
                </a:moveTo>
                <a:cubicBezTo>
                  <a:pt x="944" y="55"/>
                  <a:pt x="940" y="51"/>
                  <a:pt x="936" y="51"/>
                </a:cubicBezTo>
                <a:cubicBezTo>
                  <a:pt x="931" y="51"/>
                  <a:pt x="927" y="55"/>
                  <a:pt x="927" y="60"/>
                </a:cubicBezTo>
                <a:cubicBezTo>
                  <a:pt x="927" y="65"/>
                  <a:pt x="931" y="68"/>
                  <a:pt x="936" y="68"/>
                </a:cubicBezTo>
                <a:cubicBezTo>
                  <a:pt x="940" y="68"/>
                  <a:pt x="944" y="65"/>
                  <a:pt x="944" y="60"/>
                </a:cubicBezTo>
                <a:close/>
                <a:moveTo>
                  <a:pt x="970" y="60"/>
                </a:moveTo>
                <a:cubicBezTo>
                  <a:pt x="970" y="55"/>
                  <a:pt x="966" y="51"/>
                  <a:pt x="961" y="51"/>
                </a:cubicBezTo>
                <a:cubicBezTo>
                  <a:pt x="957" y="51"/>
                  <a:pt x="953" y="55"/>
                  <a:pt x="953" y="60"/>
                </a:cubicBezTo>
                <a:cubicBezTo>
                  <a:pt x="953" y="65"/>
                  <a:pt x="957" y="68"/>
                  <a:pt x="961" y="68"/>
                </a:cubicBezTo>
                <a:cubicBezTo>
                  <a:pt x="966" y="68"/>
                  <a:pt x="970" y="65"/>
                  <a:pt x="970" y="60"/>
                </a:cubicBezTo>
                <a:close/>
                <a:moveTo>
                  <a:pt x="996" y="60"/>
                </a:moveTo>
                <a:cubicBezTo>
                  <a:pt x="996" y="55"/>
                  <a:pt x="992" y="51"/>
                  <a:pt x="987" y="51"/>
                </a:cubicBezTo>
                <a:cubicBezTo>
                  <a:pt x="983" y="51"/>
                  <a:pt x="979" y="55"/>
                  <a:pt x="979" y="60"/>
                </a:cubicBezTo>
                <a:cubicBezTo>
                  <a:pt x="979" y="65"/>
                  <a:pt x="983" y="68"/>
                  <a:pt x="987" y="68"/>
                </a:cubicBezTo>
                <a:cubicBezTo>
                  <a:pt x="992" y="68"/>
                  <a:pt x="996" y="65"/>
                  <a:pt x="996" y="60"/>
                </a:cubicBezTo>
                <a:close/>
                <a:moveTo>
                  <a:pt x="1022" y="60"/>
                </a:moveTo>
                <a:cubicBezTo>
                  <a:pt x="1022" y="55"/>
                  <a:pt x="1018" y="51"/>
                  <a:pt x="1013" y="51"/>
                </a:cubicBezTo>
                <a:cubicBezTo>
                  <a:pt x="1008" y="51"/>
                  <a:pt x="1004" y="55"/>
                  <a:pt x="1004" y="60"/>
                </a:cubicBezTo>
                <a:cubicBezTo>
                  <a:pt x="1004" y="65"/>
                  <a:pt x="1008" y="68"/>
                  <a:pt x="1013" y="68"/>
                </a:cubicBezTo>
                <a:cubicBezTo>
                  <a:pt x="1018" y="68"/>
                  <a:pt x="1022" y="65"/>
                  <a:pt x="1022" y="60"/>
                </a:cubicBezTo>
                <a:close/>
                <a:moveTo>
                  <a:pt x="1047" y="60"/>
                </a:moveTo>
                <a:cubicBezTo>
                  <a:pt x="1047" y="55"/>
                  <a:pt x="1044" y="51"/>
                  <a:pt x="1039" y="51"/>
                </a:cubicBezTo>
                <a:cubicBezTo>
                  <a:pt x="1034" y="51"/>
                  <a:pt x="1030" y="55"/>
                  <a:pt x="1030" y="60"/>
                </a:cubicBezTo>
                <a:cubicBezTo>
                  <a:pt x="1030" y="65"/>
                  <a:pt x="1034" y="68"/>
                  <a:pt x="1039" y="68"/>
                </a:cubicBezTo>
                <a:cubicBezTo>
                  <a:pt x="1044" y="68"/>
                  <a:pt x="1047" y="65"/>
                  <a:pt x="1047" y="60"/>
                </a:cubicBezTo>
                <a:close/>
                <a:moveTo>
                  <a:pt x="1073" y="60"/>
                </a:moveTo>
                <a:cubicBezTo>
                  <a:pt x="1073" y="55"/>
                  <a:pt x="1069" y="51"/>
                  <a:pt x="1065" y="51"/>
                </a:cubicBezTo>
                <a:cubicBezTo>
                  <a:pt x="1060" y="51"/>
                  <a:pt x="1056" y="55"/>
                  <a:pt x="1056" y="60"/>
                </a:cubicBezTo>
                <a:cubicBezTo>
                  <a:pt x="1056" y="65"/>
                  <a:pt x="1060" y="68"/>
                  <a:pt x="1065" y="68"/>
                </a:cubicBezTo>
                <a:cubicBezTo>
                  <a:pt x="1069" y="68"/>
                  <a:pt x="1073" y="65"/>
                  <a:pt x="1073" y="60"/>
                </a:cubicBezTo>
                <a:close/>
                <a:moveTo>
                  <a:pt x="1099" y="60"/>
                </a:moveTo>
                <a:cubicBezTo>
                  <a:pt x="1099" y="55"/>
                  <a:pt x="1095" y="51"/>
                  <a:pt x="1090" y="51"/>
                </a:cubicBezTo>
                <a:cubicBezTo>
                  <a:pt x="1086" y="51"/>
                  <a:pt x="1082" y="55"/>
                  <a:pt x="1082" y="60"/>
                </a:cubicBezTo>
                <a:cubicBezTo>
                  <a:pt x="1082" y="65"/>
                  <a:pt x="1086" y="68"/>
                  <a:pt x="1090" y="68"/>
                </a:cubicBezTo>
                <a:cubicBezTo>
                  <a:pt x="1095" y="68"/>
                  <a:pt x="1099" y="65"/>
                  <a:pt x="1099" y="60"/>
                </a:cubicBezTo>
                <a:close/>
                <a:moveTo>
                  <a:pt x="1125" y="60"/>
                </a:moveTo>
                <a:cubicBezTo>
                  <a:pt x="1125" y="55"/>
                  <a:pt x="1121" y="51"/>
                  <a:pt x="1116" y="51"/>
                </a:cubicBezTo>
                <a:cubicBezTo>
                  <a:pt x="1111" y="51"/>
                  <a:pt x="1107" y="55"/>
                  <a:pt x="1107" y="60"/>
                </a:cubicBezTo>
                <a:cubicBezTo>
                  <a:pt x="1107" y="65"/>
                  <a:pt x="1111" y="68"/>
                  <a:pt x="1116" y="68"/>
                </a:cubicBezTo>
                <a:cubicBezTo>
                  <a:pt x="1121" y="68"/>
                  <a:pt x="1125" y="65"/>
                  <a:pt x="1125" y="60"/>
                </a:cubicBezTo>
                <a:close/>
                <a:moveTo>
                  <a:pt x="790" y="86"/>
                </a:moveTo>
                <a:cubicBezTo>
                  <a:pt x="790" y="81"/>
                  <a:pt x="786" y="77"/>
                  <a:pt x="781" y="77"/>
                </a:cubicBezTo>
                <a:cubicBezTo>
                  <a:pt x="776" y="77"/>
                  <a:pt x="773" y="81"/>
                  <a:pt x="773" y="86"/>
                </a:cubicBezTo>
                <a:cubicBezTo>
                  <a:pt x="773" y="90"/>
                  <a:pt x="776" y="94"/>
                  <a:pt x="781" y="94"/>
                </a:cubicBezTo>
                <a:cubicBezTo>
                  <a:pt x="786" y="94"/>
                  <a:pt x="790" y="90"/>
                  <a:pt x="790" y="86"/>
                </a:cubicBezTo>
                <a:close/>
                <a:moveTo>
                  <a:pt x="816" y="86"/>
                </a:moveTo>
                <a:cubicBezTo>
                  <a:pt x="816" y="81"/>
                  <a:pt x="812" y="77"/>
                  <a:pt x="807" y="77"/>
                </a:cubicBezTo>
                <a:cubicBezTo>
                  <a:pt x="802" y="77"/>
                  <a:pt x="798" y="81"/>
                  <a:pt x="798" y="86"/>
                </a:cubicBezTo>
                <a:cubicBezTo>
                  <a:pt x="798" y="90"/>
                  <a:pt x="802" y="94"/>
                  <a:pt x="807" y="94"/>
                </a:cubicBezTo>
                <a:cubicBezTo>
                  <a:pt x="812" y="94"/>
                  <a:pt x="816" y="90"/>
                  <a:pt x="816" y="86"/>
                </a:cubicBezTo>
                <a:close/>
                <a:moveTo>
                  <a:pt x="841" y="86"/>
                </a:moveTo>
                <a:cubicBezTo>
                  <a:pt x="841" y="81"/>
                  <a:pt x="837" y="77"/>
                  <a:pt x="833" y="77"/>
                </a:cubicBezTo>
                <a:cubicBezTo>
                  <a:pt x="828" y="77"/>
                  <a:pt x="824" y="81"/>
                  <a:pt x="824" y="86"/>
                </a:cubicBezTo>
                <a:cubicBezTo>
                  <a:pt x="824" y="90"/>
                  <a:pt x="828" y="94"/>
                  <a:pt x="833" y="94"/>
                </a:cubicBezTo>
                <a:cubicBezTo>
                  <a:pt x="837" y="94"/>
                  <a:pt x="841" y="90"/>
                  <a:pt x="841" y="86"/>
                </a:cubicBezTo>
                <a:close/>
                <a:moveTo>
                  <a:pt x="867" y="86"/>
                </a:moveTo>
                <a:cubicBezTo>
                  <a:pt x="867" y="81"/>
                  <a:pt x="863" y="77"/>
                  <a:pt x="858" y="77"/>
                </a:cubicBezTo>
                <a:cubicBezTo>
                  <a:pt x="854" y="77"/>
                  <a:pt x="850" y="81"/>
                  <a:pt x="850" y="86"/>
                </a:cubicBezTo>
                <a:cubicBezTo>
                  <a:pt x="850" y="90"/>
                  <a:pt x="854" y="94"/>
                  <a:pt x="858" y="94"/>
                </a:cubicBezTo>
                <a:cubicBezTo>
                  <a:pt x="863" y="94"/>
                  <a:pt x="867" y="90"/>
                  <a:pt x="867" y="86"/>
                </a:cubicBezTo>
                <a:close/>
                <a:moveTo>
                  <a:pt x="893" y="86"/>
                </a:moveTo>
                <a:cubicBezTo>
                  <a:pt x="893" y="81"/>
                  <a:pt x="889" y="77"/>
                  <a:pt x="884" y="77"/>
                </a:cubicBezTo>
                <a:cubicBezTo>
                  <a:pt x="879" y="77"/>
                  <a:pt x="876" y="81"/>
                  <a:pt x="876" y="86"/>
                </a:cubicBezTo>
                <a:cubicBezTo>
                  <a:pt x="876" y="90"/>
                  <a:pt x="879" y="94"/>
                  <a:pt x="884" y="94"/>
                </a:cubicBezTo>
                <a:cubicBezTo>
                  <a:pt x="889" y="94"/>
                  <a:pt x="893" y="90"/>
                  <a:pt x="893" y="86"/>
                </a:cubicBezTo>
                <a:close/>
                <a:moveTo>
                  <a:pt x="919" y="86"/>
                </a:moveTo>
                <a:cubicBezTo>
                  <a:pt x="919" y="81"/>
                  <a:pt x="915" y="77"/>
                  <a:pt x="910" y="77"/>
                </a:cubicBezTo>
                <a:cubicBezTo>
                  <a:pt x="905" y="77"/>
                  <a:pt x="901" y="81"/>
                  <a:pt x="901" y="86"/>
                </a:cubicBezTo>
                <a:cubicBezTo>
                  <a:pt x="901" y="90"/>
                  <a:pt x="905" y="94"/>
                  <a:pt x="910" y="94"/>
                </a:cubicBezTo>
                <a:cubicBezTo>
                  <a:pt x="915" y="94"/>
                  <a:pt x="919" y="90"/>
                  <a:pt x="919" y="86"/>
                </a:cubicBezTo>
                <a:close/>
                <a:moveTo>
                  <a:pt x="944" y="86"/>
                </a:moveTo>
                <a:cubicBezTo>
                  <a:pt x="944" y="81"/>
                  <a:pt x="940" y="77"/>
                  <a:pt x="936" y="77"/>
                </a:cubicBezTo>
                <a:cubicBezTo>
                  <a:pt x="931" y="77"/>
                  <a:pt x="927" y="81"/>
                  <a:pt x="927" y="86"/>
                </a:cubicBezTo>
                <a:cubicBezTo>
                  <a:pt x="927" y="90"/>
                  <a:pt x="931" y="94"/>
                  <a:pt x="936" y="94"/>
                </a:cubicBezTo>
                <a:cubicBezTo>
                  <a:pt x="940" y="94"/>
                  <a:pt x="944" y="90"/>
                  <a:pt x="944" y="86"/>
                </a:cubicBezTo>
                <a:close/>
                <a:moveTo>
                  <a:pt x="970" y="86"/>
                </a:moveTo>
                <a:cubicBezTo>
                  <a:pt x="970" y="81"/>
                  <a:pt x="966" y="77"/>
                  <a:pt x="961" y="77"/>
                </a:cubicBezTo>
                <a:cubicBezTo>
                  <a:pt x="957" y="77"/>
                  <a:pt x="953" y="81"/>
                  <a:pt x="953" y="86"/>
                </a:cubicBezTo>
                <a:cubicBezTo>
                  <a:pt x="953" y="90"/>
                  <a:pt x="957" y="94"/>
                  <a:pt x="961" y="94"/>
                </a:cubicBezTo>
                <a:cubicBezTo>
                  <a:pt x="966" y="94"/>
                  <a:pt x="970" y="90"/>
                  <a:pt x="970" y="86"/>
                </a:cubicBezTo>
                <a:close/>
                <a:moveTo>
                  <a:pt x="996" y="86"/>
                </a:moveTo>
                <a:cubicBezTo>
                  <a:pt x="996" y="81"/>
                  <a:pt x="992" y="77"/>
                  <a:pt x="987" y="77"/>
                </a:cubicBezTo>
                <a:cubicBezTo>
                  <a:pt x="983" y="77"/>
                  <a:pt x="979" y="81"/>
                  <a:pt x="979" y="86"/>
                </a:cubicBezTo>
                <a:cubicBezTo>
                  <a:pt x="979" y="90"/>
                  <a:pt x="983" y="94"/>
                  <a:pt x="987" y="94"/>
                </a:cubicBezTo>
                <a:cubicBezTo>
                  <a:pt x="992" y="94"/>
                  <a:pt x="996" y="90"/>
                  <a:pt x="996" y="86"/>
                </a:cubicBezTo>
                <a:close/>
                <a:moveTo>
                  <a:pt x="1022" y="86"/>
                </a:moveTo>
                <a:cubicBezTo>
                  <a:pt x="1022" y="81"/>
                  <a:pt x="1018" y="77"/>
                  <a:pt x="1013" y="77"/>
                </a:cubicBezTo>
                <a:cubicBezTo>
                  <a:pt x="1008" y="77"/>
                  <a:pt x="1004" y="81"/>
                  <a:pt x="1004" y="86"/>
                </a:cubicBezTo>
                <a:cubicBezTo>
                  <a:pt x="1004" y="90"/>
                  <a:pt x="1008" y="94"/>
                  <a:pt x="1013" y="94"/>
                </a:cubicBezTo>
                <a:cubicBezTo>
                  <a:pt x="1018" y="94"/>
                  <a:pt x="1022" y="90"/>
                  <a:pt x="1022" y="86"/>
                </a:cubicBezTo>
                <a:close/>
                <a:moveTo>
                  <a:pt x="1047" y="86"/>
                </a:moveTo>
                <a:cubicBezTo>
                  <a:pt x="1047" y="81"/>
                  <a:pt x="1044" y="77"/>
                  <a:pt x="1039" y="77"/>
                </a:cubicBezTo>
                <a:cubicBezTo>
                  <a:pt x="1034" y="77"/>
                  <a:pt x="1030" y="81"/>
                  <a:pt x="1030" y="86"/>
                </a:cubicBezTo>
                <a:cubicBezTo>
                  <a:pt x="1030" y="90"/>
                  <a:pt x="1034" y="94"/>
                  <a:pt x="1039" y="94"/>
                </a:cubicBezTo>
                <a:cubicBezTo>
                  <a:pt x="1044" y="94"/>
                  <a:pt x="1047" y="90"/>
                  <a:pt x="1047" y="86"/>
                </a:cubicBezTo>
                <a:close/>
                <a:moveTo>
                  <a:pt x="1073" y="86"/>
                </a:moveTo>
                <a:cubicBezTo>
                  <a:pt x="1073" y="81"/>
                  <a:pt x="1069" y="77"/>
                  <a:pt x="1065" y="77"/>
                </a:cubicBezTo>
                <a:cubicBezTo>
                  <a:pt x="1060" y="77"/>
                  <a:pt x="1056" y="81"/>
                  <a:pt x="1056" y="86"/>
                </a:cubicBezTo>
                <a:cubicBezTo>
                  <a:pt x="1056" y="90"/>
                  <a:pt x="1060" y="94"/>
                  <a:pt x="1065" y="94"/>
                </a:cubicBezTo>
                <a:cubicBezTo>
                  <a:pt x="1069" y="94"/>
                  <a:pt x="1073" y="90"/>
                  <a:pt x="1073" y="86"/>
                </a:cubicBezTo>
                <a:close/>
                <a:moveTo>
                  <a:pt x="1099" y="86"/>
                </a:moveTo>
                <a:cubicBezTo>
                  <a:pt x="1099" y="81"/>
                  <a:pt x="1095" y="77"/>
                  <a:pt x="1090" y="77"/>
                </a:cubicBezTo>
                <a:cubicBezTo>
                  <a:pt x="1086" y="77"/>
                  <a:pt x="1082" y="81"/>
                  <a:pt x="1082" y="86"/>
                </a:cubicBezTo>
                <a:cubicBezTo>
                  <a:pt x="1082" y="90"/>
                  <a:pt x="1086" y="94"/>
                  <a:pt x="1090" y="94"/>
                </a:cubicBezTo>
                <a:cubicBezTo>
                  <a:pt x="1095" y="94"/>
                  <a:pt x="1099" y="90"/>
                  <a:pt x="1099" y="86"/>
                </a:cubicBezTo>
                <a:close/>
                <a:moveTo>
                  <a:pt x="1125" y="86"/>
                </a:moveTo>
                <a:cubicBezTo>
                  <a:pt x="1125" y="81"/>
                  <a:pt x="1121" y="77"/>
                  <a:pt x="1116" y="77"/>
                </a:cubicBezTo>
                <a:cubicBezTo>
                  <a:pt x="1111" y="77"/>
                  <a:pt x="1107" y="81"/>
                  <a:pt x="1107" y="86"/>
                </a:cubicBezTo>
                <a:cubicBezTo>
                  <a:pt x="1107" y="90"/>
                  <a:pt x="1111" y="94"/>
                  <a:pt x="1116" y="94"/>
                </a:cubicBezTo>
                <a:cubicBezTo>
                  <a:pt x="1121" y="94"/>
                  <a:pt x="1125" y="90"/>
                  <a:pt x="1125" y="86"/>
                </a:cubicBezTo>
                <a:close/>
                <a:moveTo>
                  <a:pt x="790" y="111"/>
                </a:moveTo>
                <a:cubicBezTo>
                  <a:pt x="790" y="107"/>
                  <a:pt x="786" y="103"/>
                  <a:pt x="781" y="103"/>
                </a:cubicBezTo>
                <a:cubicBezTo>
                  <a:pt x="776" y="103"/>
                  <a:pt x="773" y="107"/>
                  <a:pt x="773" y="111"/>
                </a:cubicBezTo>
                <a:cubicBezTo>
                  <a:pt x="773" y="116"/>
                  <a:pt x="776" y="120"/>
                  <a:pt x="781" y="120"/>
                </a:cubicBezTo>
                <a:cubicBezTo>
                  <a:pt x="786" y="120"/>
                  <a:pt x="790" y="116"/>
                  <a:pt x="790" y="111"/>
                </a:cubicBezTo>
                <a:close/>
                <a:moveTo>
                  <a:pt x="816" y="111"/>
                </a:moveTo>
                <a:cubicBezTo>
                  <a:pt x="816" y="107"/>
                  <a:pt x="812" y="103"/>
                  <a:pt x="807" y="103"/>
                </a:cubicBezTo>
                <a:cubicBezTo>
                  <a:pt x="802" y="103"/>
                  <a:pt x="798" y="107"/>
                  <a:pt x="798" y="111"/>
                </a:cubicBezTo>
                <a:cubicBezTo>
                  <a:pt x="798" y="116"/>
                  <a:pt x="802" y="120"/>
                  <a:pt x="807" y="120"/>
                </a:cubicBezTo>
                <a:cubicBezTo>
                  <a:pt x="812" y="120"/>
                  <a:pt x="816" y="116"/>
                  <a:pt x="816" y="111"/>
                </a:cubicBezTo>
                <a:close/>
                <a:moveTo>
                  <a:pt x="841" y="111"/>
                </a:moveTo>
                <a:cubicBezTo>
                  <a:pt x="841" y="107"/>
                  <a:pt x="837" y="103"/>
                  <a:pt x="833" y="103"/>
                </a:cubicBezTo>
                <a:cubicBezTo>
                  <a:pt x="828" y="103"/>
                  <a:pt x="824" y="107"/>
                  <a:pt x="824" y="111"/>
                </a:cubicBezTo>
                <a:cubicBezTo>
                  <a:pt x="824" y="116"/>
                  <a:pt x="828" y="120"/>
                  <a:pt x="833" y="120"/>
                </a:cubicBezTo>
                <a:cubicBezTo>
                  <a:pt x="837" y="120"/>
                  <a:pt x="841" y="116"/>
                  <a:pt x="841" y="111"/>
                </a:cubicBezTo>
                <a:close/>
                <a:moveTo>
                  <a:pt x="867" y="111"/>
                </a:moveTo>
                <a:cubicBezTo>
                  <a:pt x="867" y="107"/>
                  <a:pt x="863" y="103"/>
                  <a:pt x="858" y="103"/>
                </a:cubicBezTo>
                <a:cubicBezTo>
                  <a:pt x="854" y="103"/>
                  <a:pt x="850" y="107"/>
                  <a:pt x="850" y="111"/>
                </a:cubicBezTo>
                <a:cubicBezTo>
                  <a:pt x="850" y="116"/>
                  <a:pt x="854" y="120"/>
                  <a:pt x="858" y="120"/>
                </a:cubicBezTo>
                <a:cubicBezTo>
                  <a:pt x="863" y="120"/>
                  <a:pt x="867" y="116"/>
                  <a:pt x="867" y="111"/>
                </a:cubicBezTo>
                <a:close/>
                <a:moveTo>
                  <a:pt x="893" y="111"/>
                </a:moveTo>
                <a:cubicBezTo>
                  <a:pt x="893" y="107"/>
                  <a:pt x="889" y="103"/>
                  <a:pt x="884" y="103"/>
                </a:cubicBezTo>
                <a:cubicBezTo>
                  <a:pt x="879" y="103"/>
                  <a:pt x="876" y="107"/>
                  <a:pt x="876" y="111"/>
                </a:cubicBezTo>
                <a:cubicBezTo>
                  <a:pt x="876" y="116"/>
                  <a:pt x="879" y="120"/>
                  <a:pt x="884" y="120"/>
                </a:cubicBezTo>
                <a:cubicBezTo>
                  <a:pt x="889" y="120"/>
                  <a:pt x="893" y="116"/>
                  <a:pt x="893" y="111"/>
                </a:cubicBezTo>
                <a:close/>
                <a:moveTo>
                  <a:pt x="919" y="111"/>
                </a:moveTo>
                <a:cubicBezTo>
                  <a:pt x="919" y="107"/>
                  <a:pt x="915" y="103"/>
                  <a:pt x="910" y="103"/>
                </a:cubicBezTo>
                <a:cubicBezTo>
                  <a:pt x="905" y="103"/>
                  <a:pt x="901" y="107"/>
                  <a:pt x="901" y="111"/>
                </a:cubicBezTo>
                <a:cubicBezTo>
                  <a:pt x="901" y="116"/>
                  <a:pt x="905" y="120"/>
                  <a:pt x="910" y="120"/>
                </a:cubicBezTo>
                <a:cubicBezTo>
                  <a:pt x="915" y="120"/>
                  <a:pt x="919" y="116"/>
                  <a:pt x="919" y="111"/>
                </a:cubicBezTo>
                <a:close/>
                <a:moveTo>
                  <a:pt x="944" y="111"/>
                </a:moveTo>
                <a:cubicBezTo>
                  <a:pt x="944" y="107"/>
                  <a:pt x="940" y="103"/>
                  <a:pt x="936" y="103"/>
                </a:cubicBezTo>
                <a:cubicBezTo>
                  <a:pt x="931" y="103"/>
                  <a:pt x="927" y="107"/>
                  <a:pt x="927" y="111"/>
                </a:cubicBezTo>
                <a:cubicBezTo>
                  <a:pt x="927" y="116"/>
                  <a:pt x="931" y="120"/>
                  <a:pt x="936" y="120"/>
                </a:cubicBezTo>
                <a:cubicBezTo>
                  <a:pt x="940" y="120"/>
                  <a:pt x="944" y="116"/>
                  <a:pt x="944" y="111"/>
                </a:cubicBezTo>
                <a:close/>
                <a:moveTo>
                  <a:pt x="970" y="111"/>
                </a:moveTo>
                <a:cubicBezTo>
                  <a:pt x="970" y="107"/>
                  <a:pt x="966" y="103"/>
                  <a:pt x="961" y="103"/>
                </a:cubicBezTo>
                <a:cubicBezTo>
                  <a:pt x="957" y="103"/>
                  <a:pt x="953" y="107"/>
                  <a:pt x="953" y="111"/>
                </a:cubicBezTo>
                <a:cubicBezTo>
                  <a:pt x="953" y="116"/>
                  <a:pt x="957" y="120"/>
                  <a:pt x="961" y="120"/>
                </a:cubicBezTo>
                <a:cubicBezTo>
                  <a:pt x="966" y="120"/>
                  <a:pt x="970" y="116"/>
                  <a:pt x="970" y="111"/>
                </a:cubicBezTo>
                <a:close/>
                <a:moveTo>
                  <a:pt x="996" y="111"/>
                </a:moveTo>
                <a:cubicBezTo>
                  <a:pt x="996" y="107"/>
                  <a:pt x="992" y="103"/>
                  <a:pt x="987" y="103"/>
                </a:cubicBezTo>
                <a:cubicBezTo>
                  <a:pt x="983" y="103"/>
                  <a:pt x="979" y="107"/>
                  <a:pt x="979" y="111"/>
                </a:cubicBezTo>
                <a:cubicBezTo>
                  <a:pt x="979" y="116"/>
                  <a:pt x="983" y="120"/>
                  <a:pt x="987" y="120"/>
                </a:cubicBezTo>
                <a:cubicBezTo>
                  <a:pt x="992" y="120"/>
                  <a:pt x="996" y="116"/>
                  <a:pt x="996" y="111"/>
                </a:cubicBezTo>
                <a:close/>
                <a:moveTo>
                  <a:pt x="1022" y="111"/>
                </a:moveTo>
                <a:cubicBezTo>
                  <a:pt x="1022" y="107"/>
                  <a:pt x="1018" y="103"/>
                  <a:pt x="1013" y="103"/>
                </a:cubicBezTo>
                <a:cubicBezTo>
                  <a:pt x="1008" y="103"/>
                  <a:pt x="1004" y="107"/>
                  <a:pt x="1004" y="111"/>
                </a:cubicBezTo>
                <a:cubicBezTo>
                  <a:pt x="1004" y="116"/>
                  <a:pt x="1008" y="120"/>
                  <a:pt x="1013" y="120"/>
                </a:cubicBezTo>
                <a:cubicBezTo>
                  <a:pt x="1018" y="120"/>
                  <a:pt x="1022" y="116"/>
                  <a:pt x="1022" y="111"/>
                </a:cubicBezTo>
                <a:close/>
                <a:moveTo>
                  <a:pt x="1047" y="111"/>
                </a:moveTo>
                <a:cubicBezTo>
                  <a:pt x="1047" y="107"/>
                  <a:pt x="1044" y="103"/>
                  <a:pt x="1039" y="103"/>
                </a:cubicBezTo>
                <a:cubicBezTo>
                  <a:pt x="1034" y="103"/>
                  <a:pt x="1030" y="107"/>
                  <a:pt x="1030" y="111"/>
                </a:cubicBezTo>
                <a:cubicBezTo>
                  <a:pt x="1030" y="116"/>
                  <a:pt x="1034" y="120"/>
                  <a:pt x="1039" y="120"/>
                </a:cubicBezTo>
                <a:cubicBezTo>
                  <a:pt x="1044" y="120"/>
                  <a:pt x="1047" y="116"/>
                  <a:pt x="1047" y="111"/>
                </a:cubicBezTo>
                <a:close/>
                <a:moveTo>
                  <a:pt x="1073" y="111"/>
                </a:moveTo>
                <a:cubicBezTo>
                  <a:pt x="1073" y="107"/>
                  <a:pt x="1069" y="103"/>
                  <a:pt x="1065" y="103"/>
                </a:cubicBezTo>
                <a:cubicBezTo>
                  <a:pt x="1060" y="103"/>
                  <a:pt x="1056" y="107"/>
                  <a:pt x="1056" y="111"/>
                </a:cubicBezTo>
                <a:cubicBezTo>
                  <a:pt x="1056" y="116"/>
                  <a:pt x="1060" y="120"/>
                  <a:pt x="1065" y="120"/>
                </a:cubicBezTo>
                <a:cubicBezTo>
                  <a:pt x="1069" y="120"/>
                  <a:pt x="1073" y="116"/>
                  <a:pt x="1073" y="111"/>
                </a:cubicBezTo>
                <a:close/>
                <a:moveTo>
                  <a:pt x="1099" y="111"/>
                </a:moveTo>
                <a:cubicBezTo>
                  <a:pt x="1099" y="107"/>
                  <a:pt x="1095" y="103"/>
                  <a:pt x="1090" y="103"/>
                </a:cubicBezTo>
                <a:cubicBezTo>
                  <a:pt x="1086" y="103"/>
                  <a:pt x="1082" y="107"/>
                  <a:pt x="1082" y="111"/>
                </a:cubicBezTo>
                <a:cubicBezTo>
                  <a:pt x="1082" y="116"/>
                  <a:pt x="1086" y="120"/>
                  <a:pt x="1090" y="120"/>
                </a:cubicBezTo>
                <a:cubicBezTo>
                  <a:pt x="1095" y="120"/>
                  <a:pt x="1099" y="116"/>
                  <a:pt x="1099" y="111"/>
                </a:cubicBezTo>
                <a:close/>
                <a:moveTo>
                  <a:pt x="2052" y="111"/>
                </a:moveTo>
                <a:cubicBezTo>
                  <a:pt x="2052" y="107"/>
                  <a:pt x="2048" y="103"/>
                  <a:pt x="2043" y="103"/>
                </a:cubicBezTo>
                <a:cubicBezTo>
                  <a:pt x="2039" y="103"/>
                  <a:pt x="2035" y="107"/>
                  <a:pt x="2035" y="111"/>
                </a:cubicBezTo>
                <a:cubicBezTo>
                  <a:pt x="2035" y="116"/>
                  <a:pt x="2039" y="120"/>
                  <a:pt x="2043" y="120"/>
                </a:cubicBezTo>
                <a:cubicBezTo>
                  <a:pt x="2048" y="120"/>
                  <a:pt x="2052" y="116"/>
                  <a:pt x="2052" y="111"/>
                </a:cubicBezTo>
                <a:close/>
                <a:moveTo>
                  <a:pt x="2078" y="111"/>
                </a:moveTo>
                <a:cubicBezTo>
                  <a:pt x="2078" y="107"/>
                  <a:pt x="2074" y="103"/>
                  <a:pt x="2069" y="103"/>
                </a:cubicBezTo>
                <a:cubicBezTo>
                  <a:pt x="2064" y="103"/>
                  <a:pt x="2061" y="107"/>
                  <a:pt x="2061" y="111"/>
                </a:cubicBezTo>
                <a:cubicBezTo>
                  <a:pt x="2061" y="116"/>
                  <a:pt x="2064" y="120"/>
                  <a:pt x="2069" y="120"/>
                </a:cubicBezTo>
                <a:cubicBezTo>
                  <a:pt x="2074" y="120"/>
                  <a:pt x="2078" y="116"/>
                  <a:pt x="2078" y="111"/>
                </a:cubicBezTo>
                <a:close/>
                <a:moveTo>
                  <a:pt x="790" y="137"/>
                </a:moveTo>
                <a:cubicBezTo>
                  <a:pt x="790" y="132"/>
                  <a:pt x="786" y="129"/>
                  <a:pt x="781" y="129"/>
                </a:cubicBezTo>
                <a:cubicBezTo>
                  <a:pt x="776" y="129"/>
                  <a:pt x="773" y="132"/>
                  <a:pt x="773" y="137"/>
                </a:cubicBezTo>
                <a:cubicBezTo>
                  <a:pt x="773" y="142"/>
                  <a:pt x="776" y="146"/>
                  <a:pt x="781" y="146"/>
                </a:cubicBezTo>
                <a:cubicBezTo>
                  <a:pt x="786" y="146"/>
                  <a:pt x="790" y="142"/>
                  <a:pt x="790" y="137"/>
                </a:cubicBezTo>
                <a:close/>
                <a:moveTo>
                  <a:pt x="816" y="137"/>
                </a:moveTo>
                <a:cubicBezTo>
                  <a:pt x="816" y="132"/>
                  <a:pt x="812" y="129"/>
                  <a:pt x="807" y="129"/>
                </a:cubicBezTo>
                <a:cubicBezTo>
                  <a:pt x="802" y="129"/>
                  <a:pt x="798" y="132"/>
                  <a:pt x="798" y="137"/>
                </a:cubicBezTo>
                <a:cubicBezTo>
                  <a:pt x="798" y="142"/>
                  <a:pt x="802" y="146"/>
                  <a:pt x="807" y="146"/>
                </a:cubicBezTo>
                <a:cubicBezTo>
                  <a:pt x="812" y="146"/>
                  <a:pt x="816" y="142"/>
                  <a:pt x="816" y="137"/>
                </a:cubicBezTo>
                <a:close/>
                <a:moveTo>
                  <a:pt x="841" y="137"/>
                </a:moveTo>
                <a:cubicBezTo>
                  <a:pt x="841" y="132"/>
                  <a:pt x="837" y="129"/>
                  <a:pt x="833" y="129"/>
                </a:cubicBezTo>
                <a:cubicBezTo>
                  <a:pt x="828" y="129"/>
                  <a:pt x="824" y="132"/>
                  <a:pt x="824" y="137"/>
                </a:cubicBezTo>
                <a:cubicBezTo>
                  <a:pt x="824" y="142"/>
                  <a:pt x="828" y="146"/>
                  <a:pt x="833" y="146"/>
                </a:cubicBezTo>
                <a:cubicBezTo>
                  <a:pt x="837" y="146"/>
                  <a:pt x="841" y="142"/>
                  <a:pt x="841" y="137"/>
                </a:cubicBezTo>
                <a:close/>
                <a:moveTo>
                  <a:pt x="867" y="137"/>
                </a:moveTo>
                <a:cubicBezTo>
                  <a:pt x="867" y="132"/>
                  <a:pt x="863" y="129"/>
                  <a:pt x="858" y="129"/>
                </a:cubicBezTo>
                <a:cubicBezTo>
                  <a:pt x="854" y="129"/>
                  <a:pt x="850" y="132"/>
                  <a:pt x="850" y="137"/>
                </a:cubicBezTo>
                <a:cubicBezTo>
                  <a:pt x="850" y="142"/>
                  <a:pt x="854" y="146"/>
                  <a:pt x="858" y="146"/>
                </a:cubicBezTo>
                <a:cubicBezTo>
                  <a:pt x="863" y="146"/>
                  <a:pt x="867" y="142"/>
                  <a:pt x="867" y="137"/>
                </a:cubicBezTo>
                <a:close/>
                <a:moveTo>
                  <a:pt x="893" y="137"/>
                </a:moveTo>
                <a:cubicBezTo>
                  <a:pt x="893" y="132"/>
                  <a:pt x="889" y="129"/>
                  <a:pt x="884" y="129"/>
                </a:cubicBezTo>
                <a:cubicBezTo>
                  <a:pt x="879" y="129"/>
                  <a:pt x="876" y="132"/>
                  <a:pt x="876" y="137"/>
                </a:cubicBezTo>
                <a:cubicBezTo>
                  <a:pt x="876" y="142"/>
                  <a:pt x="879" y="146"/>
                  <a:pt x="884" y="146"/>
                </a:cubicBezTo>
                <a:cubicBezTo>
                  <a:pt x="889" y="146"/>
                  <a:pt x="893" y="142"/>
                  <a:pt x="893" y="137"/>
                </a:cubicBezTo>
                <a:close/>
                <a:moveTo>
                  <a:pt x="919" y="137"/>
                </a:moveTo>
                <a:cubicBezTo>
                  <a:pt x="919" y="132"/>
                  <a:pt x="915" y="129"/>
                  <a:pt x="910" y="129"/>
                </a:cubicBezTo>
                <a:cubicBezTo>
                  <a:pt x="905" y="129"/>
                  <a:pt x="901" y="132"/>
                  <a:pt x="901" y="137"/>
                </a:cubicBezTo>
                <a:cubicBezTo>
                  <a:pt x="901" y="142"/>
                  <a:pt x="905" y="146"/>
                  <a:pt x="910" y="146"/>
                </a:cubicBezTo>
                <a:cubicBezTo>
                  <a:pt x="915" y="146"/>
                  <a:pt x="919" y="142"/>
                  <a:pt x="919" y="137"/>
                </a:cubicBezTo>
                <a:close/>
                <a:moveTo>
                  <a:pt x="944" y="137"/>
                </a:moveTo>
                <a:cubicBezTo>
                  <a:pt x="944" y="132"/>
                  <a:pt x="940" y="129"/>
                  <a:pt x="936" y="129"/>
                </a:cubicBezTo>
                <a:cubicBezTo>
                  <a:pt x="931" y="129"/>
                  <a:pt x="927" y="132"/>
                  <a:pt x="927" y="137"/>
                </a:cubicBezTo>
                <a:cubicBezTo>
                  <a:pt x="927" y="142"/>
                  <a:pt x="931" y="146"/>
                  <a:pt x="936" y="146"/>
                </a:cubicBezTo>
                <a:cubicBezTo>
                  <a:pt x="940" y="146"/>
                  <a:pt x="944" y="142"/>
                  <a:pt x="944" y="137"/>
                </a:cubicBezTo>
                <a:close/>
                <a:moveTo>
                  <a:pt x="970" y="137"/>
                </a:moveTo>
                <a:cubicBezTo>
                  <a:pt x="970" y="132"/>
                  <a:pt x="966" y="129"/>
                  <a:pt x="961" y="129"/>
                </a:cubicBezTo>
                <a:cubicBezTo>
                  <a:pt x="957" y="129"/>
                  <a:pt x="953" y="132"/>
                  <a:pt x="953" y="137"/>
                </a:cubicBezTo>
                <a:cubicBezTo>
                  <a:pt x="953" y="142"/>
                  <a:pt x="957" y="146"/>
                  <a:pt x="961" y="146"/>
                </a:cubicBezTo>
                <a:cubicBezTo>
                  <a:pt x="966" y="146"/>
                  <a:pt x="970" y="142"/>
                  <a:pt x="970" y="137"/>
                </a:cubicBezTo>
                <a:close/>
                <a:moveTo>
                  <a:pt x="996" y="137"/>
                </a:moveTo>
                <a:cubicBezTo>
                  <a:pt x="996" y="132"/>
                  <a:pt x="992" y="129"/>
                  <a:pt x="987" y="129"/>
                </a:cubicBezTo>
                <a:cubicBezTo>
                  <a:pt x="983" y="129"/>
                  <a:pt x="979" y="132"/>
                  <a:pt x="979" y="137"/>
                </a:cubicBezTo>
                <a:cubicBezTo>
                  <a:pt x="979" y="142"/>
                  <a:pt x="983" y="146"/>
                  <a:pt x="987" y="146"/>
                </a:cubicBezTo>
                <a:cubicBezTo>
                  <a:pt x="992" y="146"/>
                  <a:pt x="996" y="142"/>
                  <a:pt x="996" y="137"/>
                </a:cubicBezTo>
                <a:close/>
                <a:moveTo>
                  <a:pt x="1022" y="137"/>
                </a:moveTo>
                <a:cubicBezTo>
                  <a:pt x="1022" y="132"/>
                  <a:pt x="1018" y="129"/>
                  <a:pt x="1013" y="129"/>
                </a:cubicBezTo>
                <a:cubicBezTo>
                  <a:pt x="1008" y="129"/>
                  <a:pt x="1004" y="132"/>
                  <a:pt x="1004" y="137"/>
                </a:cubicBezTo>
                <a:cubicBezTo>
                  <a:pt x="1004" y="142"/>
                  <a:pt x="1008" y="146"/>
                  <a:pt x="1013" y="146"/>
                </a:cubicBezTo>
                <a:cubicBezTo>
                  <a:pt x="1018" y="146"/>
                  <a:pt x="1022" y="142"/>
                  <a:pt x="1022" y="137"/>
                </a:cubicBezTo>
                <a:close/>
                <a:moveTo>
                  <a:pt x="1047" y="137"/>
                </a:moveTo>
                <a:cubicBezTo>
                  <a:pt x="1047" y="132"/>
                  <a:pt x="1044" y="129"/>
                  <a:pt x="1039" y="129"/>
                </a:cubicBezTo>
                <a:cubicBezTo>
                  <a:pt x="1034" y="129"/>
                  <a:pt x="1030" y="132"/>
                  <a:pt x="1030" y="137"/>
                </a:cubicBezTo>
                <a:cubicBezTo>
                  <a:pt x="1030" y="142"/>
                  <a:pt x="1034" y="146"/>
                  <a:pt x="1039" y="146"/>
                </a:cubicBezTo>
                <a:cubicBezTo>
                  <a:pt x="1044" y="146"/>
                  <a:pt x="1047" y="142"/>
                  <a:pt x="1047" y="137"/>
                </a:cubicBezTo>
                <a:close/>
                <a:moveTo>
                  <a:pt x="1073" y="137"/>
                </a:moveTo>
                <a:cubicBezTo>
                  <a:pt x="1073" y="132"/>
                  <a:pt x="1069" y="129"/>
                  <a:pt x="1065" y="129"/>
                </a:cubicBezTo>
                <a:cubicBezTo>
                  <a:pt x="1060" y="129"/>
                  <a:pt x="1056" y="132"/>
                  <a:pt x="1056" y="137"/>
                </a:cubicBezTo>
                <a:cubicBezTo>
                  <a:pt x="1056" y="142"/>
                  <a:pt x="1060" y="146"/>
                  <a:pt x="1065" y="146"/>
                </a:cubicBezTo>
                <a:cubicBezTo>
                  <a:pt x="1069" y="146"/>
                  <a:pt x="1073" y="142"/>
                  <a:pt x="1073" y="137"/>
                </a:cubicBezTo>
                <a:close/>
                <a:moveTo>
                  <a:pt x="2000" y="137"/>
                </a:moveTo>
                <a:cubicBezTo>
                  <a:pt x="2000" y="132"/>
                  <a:pt x="1997" y="129"/>
                  <a:pt x="1992" y="129"/>
                </a:cubicBezTo>
                <a:cubicBezTo>
                  <a:pt x="1987" y="129"/>
                  <a:pt x="1983" y="132"/>
                  <a:pt x="1983" y="137"/>
                </a:cubicBezTo>
                <a:cubicBezTo>
                  <a:pt x="1983" y="142"/>
                  <a:pt x="1987" y="146"/>
                  <a:pt x="1992" y="146"/>
                </a:cubicBezTo>
                <a:cubicBezTo>
                  <a:pt x="1997" y="146"/>
                  <a:pt x="2000" y="142"/>
                  <a:pt x="2000" y="137"/>
                </a:cubicBezTo>
                <a:close/>
                <a:moveTo>
                  <a:pt x="2026" y="137"/>
                </a:moveTo>
                <a:cubicBezTo>
                  <a:pt x="2026" y="132"/>
                  <a:pt x="2022" y="129"/>
                  <a:pt x="2018" y="129"/>
                </a:cubicBezTo>
                <a:cubicBezTo>
                  <a:pt x="2013" y="129"/>
                  <a:pt x="2009" y="132"/>
                  <a:pt x="2009" y="137"/>
                </a:cubicBezTo>
                <a:cubicBezTo>
                  <a:pt x="2009" y="142"/>
                  <a:pt x="2013" y="146"/>
                  <a:pt x="2018" y="146"/>
                </a:cubicBezTo>
                <a:cubicBezTo>
                  <a:pt x="2022" y="146"/>
                  <a:pt x="2026" y="142"/>
                  <a:pt x="2026" y="137"/>
                </a:cubicBezTo>
                <a:close/>
                <a:moveTo>
                  <a:pt x="2052" y="137"/>
                </a:moveTo>
                <a:cubicBezTo>
                  <a:pt x="2052" y="132"/>
                  <a:pt x="2048" y="129"/>
                  <a:pt x="2043" y="129"/>
                </a:cubicBezTo>
                <a:cubicBezTo>
                  <a:pt x="2039" y="129"/>
                  <a:pt x="2035" y="132"/>
                  <a:pt x="2035" y="137"/>
                </a:cubicBezTo>
                <a:cubicBezTo>
                  <a:pt x="2035" y="142"/>
                  <a:pt x="2039" y="146"/>
                  <a:pt x="2043" y="146"/>
                </a:cubicBezTo>
                <a:cubicBezTo>
                  <a:pt x="2048" y="146"/>
                  <a:pt x="2052" y="142"/>
                  <a:pt x="2052" y="137"/>
                </a:cubicBezTo>
                <a:close/>
                <a:moveTo>
                  <a:pt x="2078" y="137"/>
                </a:moveTo>
                <a:cubicBezTo>
                  <a:pt x="2078" y="132"/>
                  <a:pt x="2074" y="129"/>
                  <a:pt x="2069" y="129"/>
                </a:cubicBezTo>
                <a:cubicBezTo>
                  <a:pt x="2064" y="129"/>
                  <a:pt x="2061" y="132"/>
                  <a:pt x="2061" y="137"/>
                </a:cubicBezTo>
                <a:cubicBezTo>
                  <a:pt x="2061" y="142"/>
                  <a:pt x="2064" y="146"/>
                  <a:pt x="2069" y="146"/>
                </a:cubicBezTo>
                <a:cubicBezTo>
                  <a:pt x="2074" y="146"/>
                  <a:pt x="2078" y="142"/>
                  <a:pt x="2078" y="137"/>
                </a:cubicBezTo>
                <a:close/>
                <a:moveTo>
                  <a:pt x="2103" y="137"/>
                </a:moveTo>
                <a:cubicBezTo>
                  <a:pt x="2103" y="132"/>
                  <a:pt x="2100" y="129"/>
                  <a:pt x="2095" y="129"/>
                </a:cubicBezTo>
                <a:cubicBezTo>
                  <a:pt x="2090" y="129"/>
                  <a:pt x="2086" y="132"/>
                  <a:pt x="2086" y="137"/>
                </a:cubicBezTo>
                <a:cubicBezTo>
                  <a:pt x="2086" y="142"/>
                  <a:pt x="2090" y="146"/>
                  <a:pt x="2095" y="146"/>
                </a:cubicBezTo>
                <a:cubicBezTo>
                  <a:pt x="2100" y="146"/>
                  <a:pt x="2103" y="142"/>
                  <a:pt x="2103" y="137"/>
                </a:cubicBezTo>
                <a:close/>
                <a:moveTo>
                  <a:pt x="2129" y="137"/>
                </a:moveTo>
                <a:cubicBezTo>
                  <a:pt x="2129" y="132"/>
                  <a:pt x="2125" y="129"/>
                  <a:pt x="2121" y="129"/>
                </a:cubicBezTo>
                <a:cubicBezTo>
                  <a:pt x="2116" y="129"/>
                  <a:pt x="2112" y="132"/>
                  <a:pt x="2112" y="137"/>
                </a:cubicBezTo>
                <a:cubicBezTo>
                  <a:pt x="2112" y="142"/>
                  <a:pt x="2116" y="146"/>
                  <a:pt x="2121" y="146"/>
                </a:cubicBezTo>
                <a:cubicBezTo>
                  <a:pt x="2125" y="146"/>
                  <a:pt x="2129" y="142"/>
                  <a:pt x="2129" y="137"/>
                </a:cubicBezTo>
                <a:close/>
                <a:moveTo>
                  <a:pt x="841" y="163"/>
                </a:moveTo>
                <a:cubicBezTo>
                  <a:pt x="841" y="158"/>
                  <a:pt x="837" y="154"/>
                  <a:pt x="833" y="154"/>
                </a:cubicBezTo>
                <a:cubicBezTo>
                  <a:pt x="828" y="154"/>
                  <a:pt x="824" y="158"/>
                  <a:pt x="824" y="163"/>
                </a:cubicBezTo>
                <a:cubicBezTo>
                  <a:pt x="824" y="168"/>
                  <a:pt x="828" y="171"/>
                  <a:pt x="833" y="171"/>
                </a:cubicBezTo>
                <a:cubicBezTo>
                  <a:pt x="837" y="171"/>
                  <a:pt x="841" y="168"/>
                  <a:pt x="841" y="163"/>
                </a:cubicBezTo>
                <a:close/>
                <a:moveTo>
                  <a:pt x="867" y="163"/>
                </a:moveTo>
                <a:cubicBezTo>
                  <a:pt x="867" y="158"/>
                  <a:pt x="863" y="154"/>
                  <a:pt x="858" y="154"/>
                </a:cubicBezTo>
                <a:cubicBezTo>
                  <a:pt x="854" y="154"/>
                  <a:pt x="850" y="158"/>
                  <a:pt x="850" y="163"/>
                </a:cubicBezTo>
                <a:cubicBezTo>
                  <a:pt x="850" y="168"/>
                  <a:pt x="854" y="171"/>
                  <a:pt x="858" y="171"/>
                </a:cubicBezTo>
                <a:cubicBezTo>
                  <a:pt x="863" y="171"/>
                  <a:pt x="867" y="168"/>
                  <a:pt x="867" y="163"/>
                </a:cubicBezTo>
                <a:close/>
                <a:moveTo>
                  <a:pt x="893" y="163"/>
                </a:moveTo>
                <a:cubicBezTo>
                  <a:pt x="893" y="158"/>
                  <a:pt x="889" y="154"/>
                  <a:pt x="884" y="154"/>
                </a:cubicBezTo>
                <a:cubicBezTo>
                  <a:pt x="879" y="154"/>
                  <a:pt x="876" y="158"/>
                  <a:pt x="876" y="163"/>
                </a:cubicBezTo>
                <a:cubicBezTo>
                  <a:pt x="876" y="168"/>
                  <a:pt x="879" y="171"/>
                  <a:pt x="884" y="171"/>
                </a:cubicBezTo>
                <a:cubicBezTo>
                  <a:pt x="889" y="171"/>
                  <a:pt x="893" y="168"/>
                  <a:pt x="893" y="163"/>
                </a:cubicBezTo>
                <a:close/>
                <a:moveTo>
                  <a:pt x="919" y="163"/>
                </a:moveTo>
                <a:cubicBezTo>
                  <a:pt x="919" y="158"/>
                  <a:pt x="915" y="154"/>
                  <a:pt x="910" y="154"/>
                </a:cubicBezTo>
                <a:cubicBezTo>
                  <a:pt x="905" y="154"/>
                  <a:pt x="901" y="158"/>
                  <a:pt x="901" y="163"/>
                </a:cubicBezTo>
                <a:cubicBezTo>
                  <a:pt x="901" y="168"/>
                  <a:pt x="905" y="171"/>
                  <a:pt x="910" y="171"/>
                </a:cubicBezTo>
                <a:cubicBezTo>
                  <a:pt x="915" y="171"/>
                  <a:pt x="919" y="168"/>
                  <a:pt x="919" y="163"/>
                </a:cubicBezTo>
                <a:close/>
                <a:moveTo>
                  <a:pt x="944" y="163"/>
                </a:moveTo>
                <a:cubicBezTo>
                  <a:pt x="944" y="158"/>
                  <a:pt x="940" y="154"/>
                  <a:pt x="936" y="154"/>
                </a:cubicBezTo>
                <a:cubicBezTo>
                  <a:pt x="931" y="154"/>
                  <a:pt x="927" y="158"/>
                  <a:pt x="927" y="163"/>
                </a:cubicBezTo>
                <a:cubicBezTo>
                  <a:pt x="927" y="168"/>
                  <a:pt x="931" y="171"/>
                  <a:pt x="936" y="171"/>
                </a:cubicBezTo>
                <a:cubicBezTo>
                  <a:pt x="940" y="171"/>
                  <a:pt x="944" y="168"/>
                  <a:pt x="944" y="163"/>
                </a:cubicBezTo>
                <a:close/>
                <a:moveTo>
                  <a:pt x="970" y="163"/>
                </a:moveTo>
                <a:cubicBezTo>
                  <a:pt x="970" y="158"/>
                  <a:pt x="966" y="154"/>
                  <a:pt x="961" y="154"/>
                </a:cubicBezTo>
                <a:cubicBezTo>
                  <a:pt x="957" y="154"/>
                  <a:pt x="953" y="158"/>
                  <a:pt x="953" y="163"/>
                </a:cubicBezTo>
                <a:cubicBezTo>
                  <a:pt x="953" y="168"/>
                  <a:pt x="957" y="171"/>
                  <a:pt x="961" y="171"/>
                </a:cubicBezTo>
                <a:cubicBezTo>
                  <a:pt x="966" y="171"/>
                  <a:pt x="970" y="168"/>
                  <a:pt x="970" y="163"/>
                </a:cubicBezTo>
                <a:close/>
                <a:moveTo>
                  <a:pt x="996" y="163"/>
                </a:moveTo>
                <a:cubicBezTo>
                  <a:pt x="996" y="158"/>
                  <a:pt x="992" y="154"/>
                  <a:pt x="987" y="154"/>
                </a:cubicBezTo>
                <a:cubicBezTo>
                  <a:pt x="983" y="154"/>
                  <a:pt x="979" y="158"/>
                  <a:pt x="979" y="163"/>
                </a:cubicBezTo>
                <a:cubicBezTo>
                  <a:pt x="979" y="168"/>
                  <a:pt x="983" y="171"/>
                  <a:pt x="987" y="171"/>
                </a:cubicBezTo>
                <a:cubicBezTo>
                  <a:pt x="992" y="171"/>
                  <a:pt x="996" y="168"/>
                  <a:pt x="996" y="163"/>
                </a:cubicBezTo>
                <a:close/>
                <a:moveTo>
                  <a:pt x="1022" y="163"/>
                </a:moveTo>
                <a:cubicBezTo>
                  <a:pt x="1022" y="158"/>
                  <a:pt x="1018" y="154"/>
                  <a:pt x="1013" y="154"/>
                </a:cubicBezTo>
                <a:cubicBezTo>
                  <a:pt x="1008" y="154"/>
                  <a:pt x="1004" y="158"/>
                  <a:pt x="1004" y="163"/>
                </a:cubicBezTo>
                <a:cubicBezTo>
                  <a:pt x="1004" y="168"/>
                  <a:pt x="1008" y="171"/>
                  <a:pt x="1013" y="171"/>
                </a:cubicBezTo>
                <a:cubicBezTo>
                  <a:pt x="1018" y="171"/>
                  <a:pt x="1022" y="168"/>
                  <a:pt x="1022" y="163"/>
                </a:cubicBezTo>
                <a:close/>
                <a:moveTo>
                  <a:pt x="1047" y="163"/>
                </a:moveTo>
                <a:cubicBezTo>
                  <a:pt x="1047" y="158"/>
                  <a:pt x="1044" y="154"/>
                  <a:pt x="1039" y="154"/>
                </a:cubicBezTo>
                <a:cubicBezTo>
                  <a:pt x="1034" y="154"/>
                  <a:pt x="1030" y="158"/>
                  <a:pt x="1030" y="163"/>
                </a:cubicBezTo>
                <a:cubicBezTo>
                  <a:pt x="1030" y="168"/>
                  <a:pt x="1034" y="171"/>
                  <a:pt x="1039" y="171"/>
                </a:cubicBezTo>
                <a:cubicBezTo>
                  <a:pt x="1044" y="171"/>
                  <a:pt x="1047" y="168"/>
                  <a:pt x="1047" y="163"/>
                </a:cubicBezTo>
                <a:close/>
                <a:moveTo>
                  <a:pt x="1073" y="163"/>
                </a:moveTo>
                <a:cubicBezTo>
                  <a:pt x="1073" y="158"/>
                  <a:pt x="1069" y="154"/>
                  <a:pt x="1065" y="154"/>
                </a:cubicBezTo>
                <a:cubicBezTo>
                  <a:pt x="1060" y="154"/>
                  <a:pt x="1056" y="158"/>
                  <a:pt x="1056" y="163"/>
                </a:cubicBezTo>
                <a:cubicBezTo>
                  <a:pt x="1056" y="168"/>
                  <a:pt x="1060" y="171"/>
                  <a:pt x="1065" y="171"/>
                </a:cubicBezTo>
                <a:cubicBezTo>
                  <a:pt x="1069" y="171"/>
                  <a:pt x="1073" y="168"/>
                  <a:pt x="1073" y="163"/>
                </a:cubicBezTo>
                <a:close/>
                <a:moveTo>
                  <a:pt x="1949" y="163"/>
                </a:moveTo>
                <a:cubicBezTo>
                  <a:pt x="1949" y="158"/>
                  <a:pt x="1945" y="154"/>
                  <a:pt x="1940" y="154"/>
                </a:cubicBezTo>
                <a:cubicBezTo>
                  <a:pt x="1936" y="154"/>
                  <a:pt x="1932" y="158"/>
                  <a:pt x="1932" y="163"/>
                </a:cubicBezTo>
                <a:cubicBezTo>
                  <a:pt x="1932" y="168"/>
                  <a:pt x="1936" y="171"/>
                  <a:pt x="1940" y="171"/>
                </a:cubicBezTo>
                <a:cubicBezTo>
                  <a:pt x="1945" y="171"/>
                  <a:pt x="1949" y="168"/>
                  <a:pt x="1949" y="163"/>
                </a:cubicBezTo>
                <a:close/>
                <a:moveTo>
                  <a:pt x="1975" y="163"/>
                </a:moveTo>
                <a:cubicBezTo>
                  <a:pt x="1975" y="158"/>
                  <a:pt x="1971" y="154"/>
                  <a:pt x="1966" y="154"/>
                </a:cubicBezTo>
                <a:cubicBezTo>
                  <a:pt x="1961" y="154"/>
                  <a:pt x="1957" y="158"/>
                  <a:pt x="1957" y="163"/>
                </a:cubicBezTo>
                <a:cubicBezTo>
                  <a:pt x="1957" y="168"/>
                  <a:pt x="1961" y="171"/>
                  <a:pt x="1966" y="171"/>
                </a:cubicBezTo>
                <a:cubicBezTo>
                  <a:pt x="1971" y="171"/>
                  <a:pt x="1975" y="168"/>
                  <a:pt x="1975" y="163"/>
                </a:cubicBezTo>
                <a:close/>
                <a:moveTo>
                  <a:pt x="2000" y="163"/>
                </a:moveTo>
                <a:cubicBezTo>
                  <a:pt x="2000" y="158"/>
                  <a:pt x="1997" y="154"/>
                  <a:pt x="1992" y="154"/>
                </a:cubicBezTo>
                <a:cubicBezTo>
                  <a:pt x="1987" y="154"/>
                  <a:pt x="1983" y="158"/>
                  <a:pt x="1983" y="163"/>
                </a:cubicBezTo>
                <a:cubicBezTo>
                  <a:pt x="1983" y="168"/>
                  <a:pt x="1987" y="171"/>
                  <a:pt x="1992" y="171"/>
                </a:cubicBezTo>
                <a:cubicBezTo>
                  <a:pt x="1997" y="171"/>
                  <a:pt x="2000" y="168"/>
                  <a:pt x="2000" y="163"/>
                </a:cubicBezTo>
                <a:close/>
                <a:moveTo>
                  <a:pt x="2026" y="163"/>
                </a:moveTo>
                <a:cubicBezTo>
                  <a:pt x="2026" y="158"/>
                  <a:pt x="2022" y="154"/>
                  <a:pt x="2018" y="154"/>
                </a:cubicBezTo>
                <a:cubicBezTo>
                  <a:pt x="2013" y="154"/>
                  <a:pt x="2009" y="158"/>
                  <a:pt x="2009" y="163"/>
                </a:cubicBezTo>
                <a:cubicBezTo>
                  <a:pt x="2009" y="168"/>
                  <a:pt x="2013" y="171"/>
                  <a:pt x="2018" y="171"/>
                </a:cubicBezTo>
                <a:cubicBezTo>
                  <a:pt x="2022" y="171"/>
                  <a:pt x="2026" y="168"/>
                  <a:pt x="2026" y="163"/>
                </a:cubicBezTo>
                <a:close/>
                <a:moveTo>
                  <a:pt x="2052" y="163"/>
                </a:moveTo>
                <a:cubicBezTo>
                  <a:pt x="2052" y="158"/>
                  <a:pt x="2048" y="154"/>
                  <a:pt x="2043" y="154"/>
                </a:cubicBezTo>
                <a:cubicBezTo>
                  <a:pt x="2039" y="154"/>
                  <a:pt x="2035" y="158"/>
                  <a:pt x="2035" y="163"/>
                </a:cubicBezTo>
                <a:cubicBezTo>
                  <a:pt x="2035" y="168"/>
                  <a:pt x="2039" y="171"/>
                  <a:pt x="2043" y="171"/>
                </a:cubicBezTo>
                <a:cubicBezTo>
                  <a:pt x="2048" y="171"/>
                  <a:pt x="2052" y="168"/>
                  <a:pt x="2052" y="163"/>
                </a:cubicBezTo>
                <a:close/>
                <a:moveTo>
                  <a:pt x="2078" y="163"/>
                </a:moveTo>
                <a:cubicBezTo>
                  <a:pt x="2078" y="158"/>
                  <a:pt x="2074" y="154"/>
                  <a:pt x="2069" y="154"/>
                </a:cubicBezTo>
                <a:cubicBezTo>
                  <a:pt x="2064" y="154"/>
                  <a:pt x="2061" y="158"/>
                  <a:pt x="2061" y="163"/>
                </a:cubicBezTo>
                <a:cubicBezTo>
                  <a:pt x="2061" y="168"/>
                  <a:pt x="2064" y="171"/>
                  <a:pt x="2069" y="171"/>
                </a:cubicBezTo>
                <a:cubicBezTo>
                  <a:pt x="2074" y="171"/>
                  <a:pt x="2078" y="168"/>
                  <a:pt x="2078" y="163"/>
                </a:cubicBezTo>
                <a:close/>
                <a:moveTo>
                  <a:pt x="2103" y="163"/>
                </a:moveTo>
                <a:cubicBezTo>
                  <a:pt x="2103" y="158"/>
                  <a:pt x="2100" y="154"/>
                  <a:pt x="2095" y="154"/>
                </a:cubicBezTo>
                <a:cubicBezTo>
                  <a:pt x="2090" y="154"/>
                  <a:pt x="2086" y="158"/>
                  <a:pt x="2086" y="163"/>
                </a:cubicBezTo>
                <a:cubicBezTo>
                  <a:pt x="2086" y="168"/>
                  <a:pt x="2090" y="171"/>
                  <a:pt x="2095" y="171"/>
                </a:cubicBezTo>
                <a:cubicBezTo>
                  <a:pt x="2100" y="171"/>
                  <a:pt x="2103" y="168"/>
                  <a:pt x="2103" y="163"/>
                </a:cubicBezTo>
                <a:close/>
                <a:moveTo>
                  <a:pt x="2129" y="163"/>
                </a:moveTo>
                <a:cubicBezTo>
                  <a:pt x="2129" y="158"/>
                  <a:pt x="2125" y="154"/>
                  <a:pt x="2121" y="154"/>
                </a:cubicBezTo>
                <a:cubicBezTo>
                  <a:pt x="2116" y="154"/>
                  <a:pt x="2112" y="158"/>
                  <a:pt x="2112" y="163"/>
                </a:cubicBezTo>
                <a:cubicBezTo>
                  <a:pt x="2112" y="168"/>
                  <a:pt x="2116" y="171"/>
                  <a:pt x="2121" y="171"/>
                </a:cubicBezTo>
                <a:cubicBezTo>
                  <a:pt x="2125" y="171"/>
                  <a:pt x="2129" y="168"/>
                  <a:pt x="2129" y="163"/>
                </a:cubicBezTo>
                <a:close/>
                <a:moveTo>
                  <a:pt x="841" y="189"/>
                </a:moveTo>
                <a:cubicBezTo>
                  <a:pt x="841" y="184"/>
                  <a:pt x="837" y="180"/>
                  <a:pt x="833" y="180"/>
                </a:cubicBezTo>
                <a:cubicBezTo>
                  <a:pt x="828" y="180"/>
                  <a:pt x="824" y="184"/>
                  <a:pt x="824" y="189"/>
                </a:cubicBezTo>
                <a:cubicBezTo>
                  <a:pt x="824" y="193"/>
                  <a:pt x="828" y="197"/>
                  <a:pt x="833" y="197"/>
                </a:cubicBezTo>
                <a:cubicBezTo>
                  <a:pt x="837" y="197"/>
                  <a:pt x="841" y="193"/>
                  <a:pt x="841" y="189"/>
                </a:cubicBezTo>
                <a:close/>
                <a:moveTo>
                  <a:pt x="867" y="189"/>
                </a:moveTo>
                <a:cubicBezTo>
                  <a:pt x="867" y="184"/>
                  <a:pt x="863" y="180"/>
                  <a:pt x="858" y="180"/>
                </a:cubicBezTo>
                <a:cubicBezTo>
                  <a:pt x="854" y="180"/>
                  <a:pt x="850" y="184"/>
                  <a:pt x="850" y="189"/>
                </a:cubicBezTo>
                <a:cubicBezTo>
                  <a:pt x="850" y="193"/>
                  <a:pt x="854" y="197"/>
                  <a:pt x="858" y="197"/>
                </a:cubicBezTo>
                <a:cubicBezTo>
                  <a:pt x="863" y="197"/>
                  <a:pt x="867" y="193"/>
                  <a:pt x="867" y="189"/>
                </a:cubicBezTo>
                <a:close/>
                <a:moveTo>
                  <a:pt x="893" y="189"/>
                </a:moveTo>
                <a:cubicBezTo>
                  <a:pt x="893" y="184"/>
                  <a:pt x="889" y="180"/>
                  <a:pt x="884" y="180"/>
                </a:cubicBezTo>
                <a:cubicBezTo>
                  <a:pt x="879" y="180"/>
                  <a:pt x="876" y="184"/>
                  <a:pt x="876" y="189"/>
                </a:cubicBezTo>
                <a:cubicBezTo>
                  <a:pt x="876" y="193"/>
                  <a:pt x="879" y="197"/>
                  <a:pt x="884" y="197"/>
                </a:cubicBezTo>
                <a:cubicBezTo>
                  <a:pt x="889" y="197"/>
                  <a:pt x="893" y="193"/>
                  <a:pt x="893" y="189"/>
                </a:cubicBezTo>
                <a:close/>
                <a:moveTo>
                  <a:pt x="919" y="189"/>
                </a:moveTo>
                <a:cubicBezTo>
                  <a:pt x="919" y="184"/>
                  <a:pt x="915" y="180"/>
                  <a:pt x="910" y="180"/>
                </a:cubicBezTo>
                <a:cubicBezTo>
                  <a:pt x="905" y="180"/>
                  <a:pt x="901" y="184"/>
                  <a:pt x="901" y="189"/>
                </a:cubicBezTo>
                <a:cubicBezTo>
                  <a:pt x="901" y="193"/>
                  <a:pt x="905" y="197"/>
                  <a:pt x="910" y="197"/>
                </a:cubicBezTo>
                <a:cubicBezTo>
                  <a:pt x="915" y="197"/>
                  <a:pt x="919" y="193"/>
                  <a:pt x="919" y="189"/>
                </a:cubicBezTo>
                <a:close/>
                <a:moveTo>
                  <a:pt x="944" y="189"/>
                </a:moveTo>
                <a:cubicBezTo>
                  <a:pt x="944" y="184"/>
                  <a:pt x="940" y="180"/>
                  <a:pt x="936" y="180"/>
                </a:cubicBezTo>
                <a:cubicBezTo>
                  <a:pt x="931" y="180"/>
                  <a:pt x="927" y="184"/>
                  <a:pt x="927" y="189"/>
                </a:cubicBezTo>
                <a:cubicBezTo>
                  <a:pt x="927" y="193"/>
                  <a:pt x="931" y="197"/>
                  <a:pt x="936" y="197"/>
                </a:cubicBezTo>
                <a:cubicBezTo>
                  <a:pt x="940" y="197"/>
                  <a:pt x="944" y="193"/>
                  <a:pt x="944" y="189"/>
                </a:cubicBezTo>
                <a:close/>
                <a:moveTo>
                  <a:pt x="970" y="189"/>
                </a:moveTo>
                <a:cubicBezTo>
                  <a:pt x="970" y="184"/>
                  <a:pt x="966" y="180"/>
                  <a:pt x="961" y="180"/>
                </a:cubicBezTo>
                <a:cubicBezTo>
                  <a:pt x="957" y="180"/>
                  <a:pt x="953" y="184"/>
                  <a:pt x="953" y="189"/>
                </a:cubicBezTo>
                <a:cubicBezTo>
                  <a:pt x="953" y="193"/>
                  <a:pt x="957" y="197"/>
                  <a:pt x="961" y="197"/>
                </a:cubicBezTo>
                <a:cubicBezTo>
                  <a:pt x="966" y="197"/>
                  <a:pt x="970" y="193"/>
                  <a:pt x="970" y="189"/>
                </a:cubicBezTo>
                <a:close/>
                <a:moveTo>
                  <a:pt x="996" y="189"/>
                </a:moveTo>
                <a:cubicBezTo>
                  <a:pt x="996" y="184"/>
                  <a:pt x="992" y="180"/>
                  <a:pt x="987" y="180"/>
                </a:cubicBezTo>
                <a:cubicBezTo>
                  <a:pt x="983" y="180"/>
                  <a:pt x="979" y="184"/>
                  <a:pt x="979" y="189"/>
                </a:cubicBezTo>
                <a:cubicBezTo>
                  <a:pt x="979" y="193"/>
                  <a:pt x="983" y="197"/>
                  <a:pt x="987" y="197"/>
                </a:cubicBezTo>
                <a:cubicBezTo>
                  <a:pt x="992" y="197"/>
                  <a:pt x="996" y="193"/>
                  <a:pt x="996" y="189"/>
                </a:cubicBezTo>
                <a:close/>
                <a:moveTo>
                  <a:pt x="1022" y="189"/>
                </a:moveTo>
                <a:cubicBezTo>
                  <a:pt x="1022" y="184"/>
                  <a:pt x="1018" y="180"/>
                  <a:pt x="1013" y="180"/>
                </a:cubicBezTo>
                <a:cubicBezTo>
                  <a:pt x="1008" y="180"/>
                  <a:pt x="1004" y="184"/>
                  <a:pt x="1004" y="189"/>
                </a:cubicBezTo>
                <a:cubicBezTo>
                  <a:pt x="1004" y="193"/>
                  <a:pt x="1008" y="197"/>
                  <a:pt x="1013" y="197"/>
                </a:cubicBezTo>
                <a:cubicBezTo>
                  <a:pt x="1018" y="197"/>
                  <a:pt x="1022" y="193"/>
                  <a:pt x="1022" y="189"/>
                </a:cubicBezTo>
                <a:close/>
                <a:moveTo>
                  <a:pt x="1047" y="189"/>
                </a:moveTo>
                <a:cubicBezTo>
                  <a:pt x="1047" y="184"/>
                  <a:pt x="1044" y="180"/>
                  <a:pt x="1039" y="180"/>
                </a:cubicBezTo>
                <a:cubicBezTo>
                  <a:pt x="1034" y="180"/>
                  <a:pt x="1030" y="184"/>
                  <a:pt x="1030" y="189"/>
                </a:cubicBezTo>
                <a:cubicBezTo>
                  <a:pt x="1030" y="193"/>
                  <a:pt x="1034" y="197"/>
                  <a:pt x="1039" y="197"/>
                </a:cubicBezTo>
                <a:cubicBezTo>
                  <a:pt x="1044" y="197"/>
                  <a:pt x="1047" y="193"/>
                  <a:pt x="1047" y="189"/>
                </a:cubicBezTo>
                <a:close/>
                <a:moveTo>
                  <a:pt x="1073" y="189"/>
                </a:moveTo>
                <a:cubicBezTo>
                  <a:pt x="1073" y="184"/>
                  <a:pt x="1069" y="180"/>
                  <a:pt x="1065" y="180"/>
                </a:cubicBezTo>
                <a:cubicBezTo>
                  <a:pt x="1060" y="180"/>
                  <a:pt x="1056" y="184"/>
                  <a:pt x="1056" y="189"/>
                </a:cubicBezTo>
                <a:cubicBezTo>
                  <a:pt x="1056" y="193"/>
                  <a:pt x="1060" y="197"/>
                  <a:pt x="1065" y="197"/>
                </a:cubicBezTo>
                <a:cubicBezTo>
                  <a:pt x="1069" y="197"/>
                  <a:pt x="1073" y="193"/>
                  <a:pt x="1073" y="189"/>
                </a:cubicBezTo>
                <a:close/>
                <a:moveTo>
                  <a:pt x="1949" y="189"/>
                </a:moveTo>
                <a:cubicBezTo>
                  <a:pt x="1949" y="184"/>
                  <a:pt x="1945" y="180"/>
                  <a:pt x="1940" y="180"/>
                </a:cubicBezTo>
                <a:cubicBezTo>
                  <a:pt x="1936" y="180"/>
                  <a:pt x="1932" y="184"/>
                  <a:pt x="1932" y="189"/>
                </a:cubicBezTo>
                <a:cubicBezTo>
                  <a:pt x="1932" y="193"/>
                  <a:pt x="1936" y="197"/>
                  <a:pt x="1940" y="197"/>
                </a:cubicBezTo>
                <a:cubicBezTo>
                  <a:pt x="1945" y="197"/>
                  <a:pt x="1949" y="193"/>
                  <a:pt x="1949" y="189"/>
                </a:cubicBezTo>
                <a:close/>
                <a:moveTo>
                  <a:pt x="1975" y="189"/>
                </a:moveTo>
                <a:cubicBezTo>
                  <a:pt x="1975" y="184"/>
                  <a:pt x="1971" y="180"/>
                  <a:pt x="1966" y="180"/>
                </a:cubicBezTo>
                <a:cubicBezTo>
                  <a:pt x="1961" y="180"/>
                  <a:pt x="1957" y="184"/>
                  <a:pt x="1957" y="189"/>
                </a:cubicBezTo>
                <a:cubicBezTo>
                  <a:pt x="1957" y="193"/>
                  <a:pt x="1961" y="197"/>
                  <a:pt x="1966" y="197"/>
                </a:cubicBezTo>
                <a:cubicBezTo>
                  <a:pt x="1971" y="197"/>
                  <a:pt x="1975" y="193"/>
                  <a:pt x="1975" y="189"/>
                </a:cubicBezTo>
                <a:close/>
                <a:moveTo>
                  <a:pt x="2000" y="189"/>
                </a:moveTo>
                <a:cubicBezTo>
                  <a:pt x="2000" y="184"/>
                  <a:pt x="1997" y="180"/>
                  <a:pt x="1992" y="180"/>
                </a:cubicBezTo>
                <a:cubicBezTo>
                  <a:pt x="1987" y="180"/>
                  <a:pt x="1983" y="184"/>
                  <a:pt x="1983" y="189"/>
                </a:cubicBezTo>
                <a:cubicBezTo>
                  <a:pt x="1983" y="193"/>
                  <a:pt x="1987" y="197"/>
                  <a:pt x="1992" y="197"/>
                </a:cubicBezTo>
                <a:cubicBezTo>
                  <a:pt x="1997" y="197"/>
                  <a:pt x="2000" y="193"/>
                  <a:pt x="2000" y="189"/>
                </a:cubicBezTo>
                <a:close/>
                <a:moveTo>
                  <a:pt x="2026" y="189"/>
                </a:moveTo>
                <a:cubicBezTo>
                  <a:pt x="2026" y="184"/>
                  <a:pt x="2022" y="180"/>
                  <a:pt x="2018" y="180"/>
                </a:cubicBezTo>
                <a:cubicBezTo>
                  <a:pt x="2013" y="180"/>
                  <a:pt x="2009" y="184"/>
                  <a:pt x="2009" y="189"/>
                </a:cubicBezTo>
                <a:cubicBezTo>
                  <a:pt x="2009" y="193"/>
                  <a:pt x="2013" y="197"/>
                  <a:pt x="2018" y="197"/>
                </a:cubicBezTo>
                <a:cubicBezTo>
                  <a:pt x="2022" y="197"/>
                  <a:pt x="2026" y="193"/>
                  <a:pt x="2026" y="189"/>
                </a:cubicBezTo>
                <a:close/>
                <a:moveTo>
                  <a:pt x="2052" y="189"/>
                </a:moveTo>
                <a:cubicBezTo>
                  <a:pt x="2052" y="184"/>
                  <a:pt x="2048" y="180"/>
                  <a:pt x="2043" y="180"/>
                </a:cubicBezTo>
                <a:cubicBezTo>
                  <a:pt x="2039" y="180"/>
                  <a:pt x="2035" y="184"/>
                  <a:pt x="2035" y="189"/>
                </a:cubicBezTo>
                <a:cubicBezTo>
                  <a:pt x="2035" y="193"/>
                  <a:pt x="2039" y="197"/>
                  <a:pt x="2043" y="197"/>
                </a:cubicBezTo>
                <a:cubicBezTo>
                  <a:pt x="2048" y="197"/>
                  <a:pt x="2052" y="193"/>
                  <a:pt x="2052" y="189"/>
                </a:cubicBezTo>
                <a:close/>
                <a:moveTo>
                  <a:pt x="2078" y="189"/>
                </a:moveTo>
                <a:cubicBezTo>
                  <a:pt x="2078" y="184"/>
                  <a:pt x="2074" y="180"/>
                  <a:pt x="2069" y="180"/>
                </a:cubicBezTo>
                <a:cubicBezTo>
                  <a:pt x="2064" y="180"/>
                  <a:pt x="2061" y="184"/>
                  <a:pt x="2061" y="189"/>
                </a:cubicBezTo>
                <a:cubicBezTo>
                  <a:pt x="2061" y="193"/>
                  <a:pt x="2064" y="197"/>
                  <a:pt x="2069" y="197"/>
                </a:cubicBezTo>
                <a:cubicBezTo>
                  <a:pt x="2074" y="197"/>
                  <a:pt x="2078" y="193"/>
                  <a:pt x="2078" y="189"/>
                </a:cubicBezTo>
                <a:close/>
                <a:moveTo>
                  <a:pt x="2103" y="189"/>
                </a:moveTo>
                <a:cubicBezTo>
                  <a:pt x="2103" y="184"/>
                  <a:pt x="2100" y="180"/>
                  <a:pt x="2095" y="180"/>
                </a:cubicBezTo>
                <a:cubicBezTo>
                  <a:pt x="2090" y="180"/>
                  <a:pt x="2086" y="184"/>
                  <a:pt x="2086" y="189"/>
                </a:cubicBezTo>
                <a:cubicBezTo>
                  <a:pt x="2086" y="193"/>
                  <a:pt x="2090" y="197"/>
                  <a:pt x="2095" y="197"/>
                </a:cubicBezTo>
                <a:cubicBezTo>
                  <a:pt x="2100" y="197"/>
                  <a:pt x="2103" y="193"/>
                  <a:pt x="2103" y="189"/>
                </a:cubicBezTo>
                <a:close/>
                <a:moveTo>
                  <a:pt x="2129" y="189"/>
                </a:moveTo>
                <a:cubicBezTo>
                  <a:pt x="2129" y="184"/>
                  <a:pt x="2125" y="180"/>
                  <a:pt x="2121" y="180"/>
                </a:cubicBezTo>
                <a:cubicBezTo>
                  <a:pt x="2116" y="180"/>
                  <a:pt x="2112" y="184"/>
                  <a:pt x="2112" y="189"/>
                </a:cubicBezTo>
                <a:cubicBezTo>
                  <a:pt x="2112" y="193"/>
                  <a:pt x="2116" y="197"/>
                  <a:pt x="2121" y="197"/>
                </a:cubicBezTo>
                <a:cubicBezTo>
                  <a:pt x="2125" y="197"/>
                  <a:pt x="2129" y="193"/>
                  <a:pt x="2129" y="189"/>
                </a:cubicBezTo>
                <a:close/>
                <a:moveTo>
                  <a:pt x="841" y="214"/>
                </a:moveTo>
                <a:cubicBezTo>
                  <a:pt x="841" y="210"/>
                  <a:pt x="837" y="206"/>
                  <a:pt x="833" y="206"/>
                </a:cubicBezTo>
                <a:cubicBezTo>
                  <a:pt x="828" y="206"/>
                  <a:pt x="824" y="210"/>
                  <a:pt x="824" y="214"/>
                </a:cubicBezTo>
                <a:cubicBezTo>
                  <a:pt x="824" y="219"/>
                  <a:pt x="828" y="223"/>
                  <a:pt x="833" y="223"/>
                </a:cubicBezTo>
                <a:cubicBezTo>
                  <a:pt x="837" y="223"/>
                  <a:pt x="841" y="219"/>
                  <a:pt x="841" y="214"/>
                </a:cubicBezTo>
                <a:close/>
                <a:moveTo>
                  <a:pt x="867" y="214"/>
                </a:moveTo>
                <a:cubicBezTo>
                  <a:pt x="867" y="210"/>
                  <a:pt x="863" y="206"/>
                  <a:pt x="858" y="206"/>
                </a:cubicBezTo>
                <a:cubicBezTo>
                  <a:pt x="854" y="206"/>
                  <a:pt x="850" y="210"/>
                  <a:pt x="850" y="214"/>
                </a:cubicBezTo>
                <a:cubicBezTo>
                  <a:pt x="850" y="219"/>
                  <a:pt x="854" y="223"/>
                  <a:pt x="858" y="223"/>
                </a:cubicBezTo>
                <a:cubicBezTo>
                  <a:pt x="863" y="223"/>
                  <a:pt x="867" y="219"/>
                  <a:pt x="867" y="214"/>
                </a:cubicBezTo>
                <a:close/>
                <a:moveTo>
                  <a:pt x="893" y="214"/>
                </a:moveTo>
                <a:cubicBezTo>
                  <a:pt x="893" y="210"/>
                  <a:pt x="889" y="206"/>
                  <a:pt x="884" y="206"/>
                </a:cubicBezTo>
                <a:cubicBezTo>
                  <a:pt x="879" y="206"/>
                  <a:pt x="876" y="210"/>
                  <a:pt x="876" y="214"/>
                </a:cubicBezTo>
                <a:cubicBezTo>
                  <a:pt x="876" y="219"/>
                  <a:pt x="879" y="223"/>
                  <a:pt x="884" y="223"/>
                </a:cubicBezTo>
                <a:cubicBezTo>
                  <a:pt x="889" y="223"/>
                  <a:pt x="893" y="219"/>
                  <a:pt x="893" y="214"/>
                </a:cubicBezTo>
                <a:close/>
                <a:moveTo>
                  <a:pt x="919" y="214"/>
                </a:moveTo>
                <a:cubicBezTo>
                  <a:pt x="919" y="210"/>
                  <a:pt x="915" y="206"/>
                  <a:pt x="910" y="206"/>
                </a:cubicBezTo>
                <a:cubicBezTo>
                  <a:pt x="905" y="206"/>
                  <a:pt x="901" y="210"/>
                  <a:pt x="901" y="214"/>
                </a:cubicBezTo>
                <a:cubicBezTo>
                  <a:pt x="901" y="219"/>
                  <a:pt x="905" y="223"/>
                  <a:pt x="910" y="223"/>
                </a:cubicBezTo>
                <a:cubicBezTo>
                  <a:pt x="915" y="223"/>
                  <a:pt x="919" y="219"/>
                  <a:pt x="919" y="214"/>
                </a:cubicBezTo>
                <a:close/>
                <a:moveTo>
                  <a:pt x="944" y="214"/>
                </a:moveTo>
                <a:cubicBezTo>
                  <a:pt x="944" y="210"/>
                  <a:pt x="940" y="206"/>
                  <a:pt x="936" y="206"/>
                </a:cubicBezTo>
                <a:cubicBezTo>
                  <a:pt x="931" y="206"/>
                  <a:pt x="927" y="210"/>
                  <a:pt x="927" y="214"/>
                </a:cubicBezTo>
                <a:cubicBezTo>
                  <a:pt x="927" y="219"/>
                  <a:pt x="931" y="223"/>
                  <a:pt x="936" y="223"/>
                </a:cubicBezTo>
                <a:cubicBezTo>
                  <a:pt x="940" y="223"/>
                  <a:pt x="944" y="219"/>
                  <a:pt x="944" y="214"/>
                </a:cubicBezTo>
                <a:close/>
                <a:moveTo>
                  <a:pt x="970" y="214"/>
                </a:moveTo>
                <a:cubicBezTo>
                  <a:pt x="970" y="210"/>
                  <a:pt x="966" y="206"/>
                  <a:pt x="961" y="206"/>
                </a:cubicBezTo>
                <a:cubicBezTo>
                  <a:pt x="957" y="206"/>
                  <a:pt x="953" y="210"/>
                  <a:pt x="953" y="214"/>
                </a:cubicBezTo>
                <a:cubicBezTo>
                  <a:pt x="953" y="219"/>
                  <a:pt x="957" y="223"/>
                  <a:pt x="961" y="223"/>
                </a:cubicBezTo>
                <a:cubicBezTo>
                  <a:pt x="966" y="223"/>
                  <a:pt x="970" y="219"/>
                  <a:pt x="970" y="214"/>
                </a:cubicBezTo>
                <a:close/>
                <a:moveTo>
                  <a:pt x="996" y="214"/>
                </a:moveTo>
                <a:cubicBezTo>
                  <a:pt x="996" y="210"/>
                  <a:pt x="992" y="206"/>
                  <a:pt x="987" y="206"/>
                </a:cubicBezTo>
                <a:cubicBezTo>
                  <a:pt x="983" y="206"/>
                  <a:pt x="979" y="210"/>
                  <a:pt x="979" y="214"/>
                </a:cubicBezTo>
                <a:cubicBezTo>
                  <a:pt x="979" y="219"/>
                  <a:pt x="983" y="223"/>
                  <a:pt x="987" y="223"/>
                </a:cubicBezTo>
                <a:cubicBezTo>
                  <a:pt x="992" y="223"/>
                  <a:pt x="996" y="219"/>
                  <a:pt x="996" y="214"/>
                </a:cubicBezTo>
                <a:close/>
                <a:moveTo>
                  <a:pt x="1022" y="214"/>
                </a:moveTo>
                <a:cubicBezTo>
                  <a:pt x="1022" y="210"/>
                  <a:pt x="1018" y="206"/>
                  <a:pt x="1013" y="206"/>
                </a:cubicBezTo>
                <a:cubicBezTo>
                  <a:pt x="1008" y="206"/>
                  <a:pt x="1004" y="210"/>
                  <a:pt x="1004" y="214"/>
                </a:cubicBezTo>
                <a:cubicBezTo>
                  <a:pt x="1004" y="219"/>
                  <a:pt x="1008" y="223"/>
                  <a:pt x="1013" y="223"/>
                </a:cubicBezTo>
                <a:cubicBezTo>
                  <a:pt x="1018" y="223"/>
                  <a:pt x="1022" y="219"/>
                  <a:pt x="1022" y="214"/>
                </a:cubicBezTo>
                <a:close/>
                <a:moveTo>
                  <a:pt x="1047" y="214"/>
                </a:moveTo>
                <a:cubicBezTo>
                  <a:pt x="1047" y="210"/>
                  <a:pt x="1044" y="206"/>
                  <a:pt x="1039" y="206"/>
                </a:cubicBezTo>
                <a:cubicBezTo>
                  <a:pt x="1034" y="206"/>
                  <a:pt x="1030" y="210"/>
                  <a:pt x="1030" y="214"/>
                </a:cubicBezTo>
                <a:cubicBezTo>
                  <a:pt x="1030" y="219"/>
                  <a:pt x="1034" y="223"/>
                  <a:pt x="1039" y="223"/>
                </a:cubicBezTo>
                <a:cubicBezTo>
                  <a:pt x="1044" y="223"/>
                  <a:pt x="1047" y="219"/>
                  <a:pt x="1047" y="214"/>
                </a:cubicBezTo>
                <a:close/>
                <a:moveTo>
                  <a:pt x="1073" y="214"/>
                </a:moveTo>
                <a:cubicBezTo>
                  <a:pt x="1073" y="210"/>
                  <a:pt x="1069" y="206"/>
                  <a:pt x="1065" y="206"/>
                </a:cubicBezTo>
                <a:cubicBezTo>
                  <a:pt x="1060" y="206"/>
                  <a:pt x="1056" y="210"/>
                  <a:pt x="1056" y="214"/>
                </a:cubicBezTo>
                <a:cubicBezTo>
                  <a:pt x="1056" y="219"/>
                  <a:pt x="1060" y="223"/>
                  <a:pt x="1065" y="223"/>
                </a:cubicBezTo>
                <a:cubicBezTo>
                  <a:pt x="1069" y="223"/>
                  <a:pt x="1073" y="219"/>
                  <a:pt x="1073" y="214"/>
                </a:cubicBezTo>
                <a:close/>
                <a:moveTo>
                  <a:pt x="1897" y="214"/>
                </a:moveTo>
                <a:cubicBezTo>
                  <a:pt x="1897" y="210"/>
                  <a:pt x="1894" y="206"/>
                  <a:pt x="1889" y="206"/>
                </a:cubicBezTo>
                <a:cubicBezTo>
                  <a:pt x="1884" y="206"/>
                  <a:pt x="1880" y="210"/>
                  <a:pt x="1880" y="214"/>
                </a:cubicBezTo>
                <a:cubicBezTo>
                  <a:pt x="1880" y="219"/>
                  <a:pt x="1884" y="223"/>
                  <a:pt x="1889" y="223"/>
                </a:cubicBezTo>
                <a:cubicBezTo>
                  <a:pt x="1894" y="223"/>
                  <a:pt x="1897" y="219"/>
                  <a:pt x="1897" y="214"/>
                </a:cubicBezTo>
                <a:close/>
                <a:moveTo>
                  <a:pt x="1923" y="214"/>
                </a:moveTo>
                <a:cubicBezTo>
                  <a:pt x="1923" y="210"/>
                  <a:pt x="1919" y="206"/>
                  <a:pt x="1915" y="206"/>
                </a:cubicBezTo>
                <a:cubicBezTo>
                  <a:pt x="1910" y="206"/>
                  <a:pt x="1906" y="210"/>
                  <a:pt x="1906" y="214"/>
                </a:cubicBezTo>
                <a:cubicBezTo>
                  <a:pt x="1906" y="219"/>
                  <a:pt x="1910" y="223"/>
                  <a:pt x="1915" y="223"/>
                </a:cubicBezTo>
                <a:cubicBezTo>
                  <a:pt x="1919" y="223"/>
                  <a:pt x="1923" y="219"/>
                  <a:pt x="1923" y="214"/>
                </a:cubicBezTo>
                <a:close/>
                <a:moveTo>
                  <a:pt x="1949" y="214"/>
                </a:moveTo>
                <a:cubicBezTo>
                  <a:pt x="1949" y="210"/>
                  <a:pt x="1945" y="206"/>
                  <a:pt x="1940" y="206"/>
                </a:cubicBezTo>
                <a:cubicBezTo>
                  <a:pt x="1936" y="206"/>
                  <a:pt x="1932" y="210"/>
                  <a:pt x="1932" y="214"/>
                </a:cubicBezTo>
                <a:cubicBezTo>
                  <a:pt x="1932" y="219"/>
                  <a:pt x="1936" y="223"/>
                  <a:pt x="1940" y="223"/>
                </a:cubicBezTo>
                <a:cubicBezTo>
                  <a:pt x="1945" y="223"/>
                  <a:pt x="1949" y="219"/>
                  <a:pt x="1949" y="214"/>
                </a:cubicBezTo>
                <a:close/>
                <a:moveTo>
                  <a:pt x="1975" y="214"/>
                </a:moveTo>
                <a:cubicBezTo>
                  <a:pt x="1975" y="210"/>
                  <a:pt x="1971" y="206"/>
                  <a:pt x="1966" y="206"/>
                </a:cubicBezTo>
                <a:cubicBezTo>
                  <a:pt x="1961" y="206"/>
                  <a:pt x="1957" y="210"/>
                  <a:pt x="1957" y="214"/>
                </a:cubicBezTo>
                <a:cubicBezTo>
                  <a:pt x="1957" y="219"/>
                  <a:pt x="1961" y="223"/>
                  <a:pt x="1966" y="223"/>
                </a:cubicBezTo>
                <a:cubicBezTo>
                  <a:pt x="1971" y="223"/>
                  <a:pt x="1975" y="219"/>
                  <a:pt x="1975" y="214"/>
                </a:cubicBezTo>
                <a:close/>
                <a:moveTo>
                  <a:pt x="2000" y="214"/>
                </a:moveTo>
                <a:cubicBezTo>
                  <a:pt x="2000" y="210"/>
                  <a:pt x="1997" y="206"/>
                  <a:pt x="1992" y="206"/>
                </a:cubicBezTo>
                <a:cubicBezTo>
                  <a:pt x="1987" y="206"/>
                  <a:pt x="1983" y="210"/>
                  <a:pt x="1983" y="214"/>
                </a:cubicBezTo>
                <a:cubicBezTo>
                  <a:pt x="1983" y="219"/>
                  <a:pt x="1987" y="223"/>
                  <a:pt x="1992" y="223"/>
                </a:cubicBezTo>
                <a:cubicBezTo>
                  <a:pt x="1997" y="223"/>
                  <a:pt x="2000" y="219"/>
                  <a:pt x="2000" y="214"/>
                </a:cubicBezTo>
                <a:close/>
                <a:moveTo>
                  <a:pt x="2026" y="214"/>
                </a:moveTo>
                <a:cubicBezTo>
                  <a:pt x="2026" y="210"/>
                  <a:pt x="2022" y="206"/>
                  <a:pt x="2018" y="206"/>
                </a:cubicBezTo>
                <a:cubicBezTo>
                  <a:pt x="2013" y="206"/>
                  <a:pt x="2009" y="210"/>
                  <a:pt x="2009" y="214"/>
                </a:cubicBezTo>
                <a:cubicBezTo>
                  <a:pt x="2009" y="219"/>
                  <a:pt x="2013" y="223"/>
                  <a:pt x="2018" y="223"/>
                </a:cubicBezTo>
                <a:cubicBezTo>
                  <a:pt x="2022" y="223"/>
                  <a:pt x="2026" y="219"/>
                  <a:pt x="2026" y="214"/>
                </a:cubicBezTo>
                <a:close/>
                <a:moveTo>
                  <a:pt x="2052" y="214"/>
                </a:moveTo>
                <a:cubicBezTo>
                  <a:pt x="2052" y="210"/>
                  <a:pt x="2048" y="206"/>
                  <a:pt x="2043" y="206"/>
                </a:cubicBezTo>
                <a:cubicBezTo>
                  <a:pt x="2039" y="206"/>
                  <a:pt x="2035" y="210"/>
                  <a:pt x="2035" y="214"/>
                </a:cubicBezTo>
                <a:cubicBezTo>
                  <a:pt x="2035" y="219"/>
                  <a:pt x="2039" y="223"/>
                  <a:pt x="2043" y="223"/>
                </a:cubicBezTo>
                <a:cubicBezTo>
                  <a:pt x="2048" y="223"/>
                  <a:pt x="2052" y="219"/>
                  <a:pt x="2052" y="214"/>
                </a:cubicBezTo>
                <a:close/>
                <a:moveTo>
                  <a:pt x="2078" y="214"/>
                </a:moveTo>
                <a:cubicBezTo>
                  <a:pt x="2078" y="210"/>
                  <a:pt x="2074" y="206"/>
                  <a:pt x="2069" y="206"/>
                </a:cubicBezTo>
                <a:cubicBezTo>
                  <a:pt x="2064" y="206"/>
                  <a:pt x="2061" y="210"/>
                  <a:pt x="2061" y="214"/>
                </a:cubicBezTo>
                <a:cubicBezTo>
                  <a:pt x="2061" y="219"/>
                  <a:pt x="2064" y="223"/>
                  <a:pt x="2069" y="223"/>
                </a:cubicBezTo>
                <a:cubicBezTo>
                  <a:pt x="2074" y="223"/>
                  <a:pt x="2078" y="219"/>
                  <a:pt x="2078" y="214"/>
                </a:cubicBezTo>
                <a:close/>
                <a:moveTo>
                  <a:pt x="2103" y="214"/>
                </a:moveTo>
                <a:cubicBezTo>
                  <a:pt x="2103" y="210"/>
                  <a:pt x="2100" y="206"/>
                  <a:pt x="2095" y="206"/>
                </a:cubicBezTo>
                <a:cubicBezTo>
                  <a:pt x="2090" y="206"/>
                  <a:pt x="2086" y="210"/>
                  <a:pt x="2086" y="214"/>
                </a:cubicBezTo>
                <a:cubicBezTo>
                  <a:pt x="2086" y="219"/>
                  <a:pt x="2090" y="223"/>
                  <a:pt x="2095" y="223"/>
                </a:cubicBezTo>
                <a:cubicBezTo>
                  <a:pt x="2100" y="223"/>
                  <a:pt x="2103" y="219"/>
                  <a:pt x="2103" y="214"/>
                </a:cubicBezTo>
                <a:close/>
                <a:moveTo>
                  <a:pt x="2129" y="214"/>
                </a:moveTo>
                <a:cubicBezTo>
                  <a:pt x="2129" y="210"/>
                  <a:pt x="2125" y="206"/>
                  <a:pt x="2121" y="206"/>
                </a:cubicBezTo>
                <a:cubicBezTo>
                  <a:pt x="2116" y="206"/>
                  <a:pt x="2112" y="210"/>
                  <a:pt x="2112" y="214"/>
                </a:cubicBezTo>
                <a:cubicBezTo>
                  <a:pt x="2112" y="219"/>
                  <a:pt x="2116" y="223"/>
                  <a:pt x="2121" y="223"/>
                </a:cubicBezTo>
                <a:cubicBezTo>
                  <a:pt x="2125" y="223"/>
                  <a:pt x="2129" y="219"/>
                  <a:pt x="2129" y="214"/>
                </a:cubicBezTo>
                <a:close/>
                <a:moveTo>
                  <a:pt x="841" y="240"/>
                </a:moveTo>
                <a:cubicBezTo>
                  <a:pt x="841" y="235"/>
                  <a:pt x="837" y="232"/>
                  <a:pt x="833" y="232"/>
                </a:cubicBezTo>
                <a:cubicBezTo>
                  <a:pt x="828" y="232"/>
                  <a:pt x="824" y="235"/>
                  <a:pt x="824" y="240"/>
                </a:cubicBezTo>
                <a:cubicBezTo>
                  <a:pt x="824" y="245"/>
                  <a:pt x="828" y="249"/>
                  <a:pt x="833" y="249"/>
                </a:cubicBezTo>
                <a:cubicBezTo>
                  <a:pt x="837" y="249"/>
                  <a:pt x="841" y="245"/>
                  <a:pt x="841" y="240"/>
                </a:cubicBezTo>
                <a:close/>
                <a:moveTo>
                  <a:pt x="867" y="240"/>
                </a:moveTo>
                <a:cubicBezTo>
                  <a:pt x="867" y="235"/>
                  <a:pt x="863" y="232"/>
                  <a:pt x="858" y="232"/>
                </a:cubicBezTo>
                <a:cubicBezTo>
                  <a:pt x="854" y="232"/>
                  <a:pt x="850" y="235"/>
                  <a:pt x="850" y="240"/>
                </a:cubicBezTo>
                <a:cubicBezTo>
                  <a:pt x="850" y="245"/>
                  <a:pt x="854" y="249"/>
                  <a:pt x="858" y="249"/>
                </a:cubicBezTo>
                <a:cubicBezTo>
                  <a:pt x="863" y="249"/>
                  <a:pt x="867" y="245"/>
                  <a:pt x="867" y="240"/>
                </a:cubicBezTo>
                <a:close/>
                <a:moveTo>
                  <a:pt x="893" y="240"/>
                </a:moveTo>
                <a:cubicBezTo>
                  <a:pt x="893" y="235"/>
                  <a:pt x="889" y="232"/>
                  <a:pt x="884" y="232"/>
                </a:cubicBezTo>
                <a:cubicBezTo>
                  <a:pt x="879" y="232"/>
                  <a:pt x="876" y="235"/>
                  <a:pt x="876" y="240"/>
                </a:cubicBezTo>
                <a:cubicBezTo>
                  <a:pt x="876" y="245"/>
                  <a:pt x="879" y="249"/>
                  <a:pt x="884" y="249"/>
                </a:cubicBezTo>
                <a:cubicBezTo>
                  <a:pt x="889" y="249"/>
                  <a:pt x="893" y="245"/>
                  <a:pt x="893" y="240"/>
                </a:cubicBezTo>
                <a:close/>
                <a:moveTo>
                  <a:pt x="919" y="240"/>
                </a:moveTo>
                <a:cubicBezTo>
                  <a:pt x="919" y="235"/>
                  <a:pt x="915" y="232"/>
                  <a:pt x="910" y="232"/>
                </a:cubicBezTo>
                <a:cubicBezTo>
                  <a:pt x="905" y="232"/>
                  <a:pt x="901" y="235"/>
                  <a:pt x="901" y="240"/>
                </a:cubicBezTo>
                <a:cubicBezTo>
                  <a:pt x="901" y="245"/>
                  <a:pt x="905" y="249"/>
                  <a:pt x="910" y="249"/>
                </a:cubicBezTo>
                <a:cubicBezTo>
                  <a:pt x="915" y="249"/>
                  <a:pt x="919" y="245"/>
                  <a:pt x="919" y="240"/>
                </a:cubicBezTo>
                <a:close/>
                <a:moveTo>
                  <a:pt x="944" y="240"/>
                </a:moveTo>
                <a:cubicBezTo>
                  <a:pt x="944" y="235"/>
                  <a:pt x="940" y="232"/>
                  <a:pt x="936" y="232"/>
                </a:cubicBezTo>
                <a:cubicBezTo>
                  <a:pt x="931" y="232"/>
                  <a:pt x="927" y="235"/>
                  <a:pt x="927" y="240"/>
                </a:cubicBezTo>
                <a:cubicBezTo>
                  <a:pt x="927" y="245"/>
                  <a:pt x="931" y="249"/>
                  <a:pt x="936" y="249"/>
                </a:cubicBezTo>
                <a:cubicBezTo>
                  <a:pt x="940" y="249"/>
                  <a:pt x="944" y="245"/>
                  <a:pt x="944" y="240"/>
                </a:cubicBezTo>
                <a:close/>
                <a:moveTo>
                  <a:pt x="970" y="240"/>
                </a:moveTo>
                <a:cubicBezTo>
                  <a:pt x="970" y="235"/>
                  <a:pt x="966" y="232"/>
                  <a:pt x="961" y="232"/>
                </a:cubicBezTo>
                <a:cubicBezTo>
                  <a:pt x="957" y="232"/>
                  <a:pt x="953" y="235"/>
                  <a:pt x="953" y="240"/>
                </a:cubicBezTo>
                <a:cubicBezTo>
                  <a:pt x="953" y="245"/>
                  <a:pt x="957" y="249"/>
                  <a:pt x="961" y="249"/>
                </a:cubicBezTo>
                <a:cubicBezTo>
                  <a:pt x="966" y="249"/>
                  <a:pt x="970" y="245"/>
                  <a:pt x="970" y="240"/>
                </a:cubicBezTo>
                <a:close/>
                <a:moveTo>
                  <a:pt x="996" y="240"/>
                </a:moveTo>
                <a:cubicBezTo>
                  <a:pt x="996" y="235"/>
                  <a:pt x="992" y="232"/>
                  <a:pt x="987" y="232"/>
                </a:cubicBezTo>
                <a:cubicBezTo>
                  <a:pt x="983" y="232"/>
                  <a:pt x="979" y="235"/>
                  <a:pt x="979" y="240"/>
                </a:cubicBezTo>
                <a:cubicBezTo>
                  <a:pt x="979" y="245"/>
                  <a:pt x="983" y="249"/>
                  <a:pt x="987" y="249"/>
                </a:cubicBezTo>
                <a:cubicBezTo>
                  <a:pt x="992" y="249"/>
                  <a:pt x="996" y="245"/>
                  <a:pt x="996" y="240"/>
                </a:cubicBezTo>
                <a:close/>
                <a:moveTo>
                  <a:pt x="1022" y="240"/>
                </a:moveTo>
                <a:cubicBezTo>
                  <a:pt x="1022" y="235"/>
                  <a:pt x="1018" y="232"/>
                  <a:pt x="1013" y="232"/>
                </a:cubicBezTo>
                <a:cubicBezTo>
                  <a:pt x="1008" y="232"/>
                  <a:pt x="1004" y="235"/>
                  <a:pt x="1004" y="240"/>
                </a:cubicBezTo>
                <a:cubicBezTo>
                  <a:pt x="1004" y="245"/>
                  <a:pt x="1008" y="249"/>
                  <a:pt x="1013" y="249"/>
                </a:cubicBezTo>
                <a:cubicBezTo>
                  <a:pt x="1018" y="249"/>
                  <a:pt x="1022" y="245"/>
                  <a:pt x="1022" y="240"/>
                </a:cubicBezTo>
                <a:close/>
                <a:moveTo>
                  <a:pt x="1047" y="240"/>
                </a:moveTo>
                <a:cubicBezTo>
                  <a:pt x="1047" y="235"/>
                  <a:pt x="1044" y="232"/>
                  <a:pt x="1039" y="232"/>
                </a:cubicBezTo>
                <a:cubicBezTo>
                  <a:pt x="1034" y="232"/>
                  <a:pt x="1030" y="235"/>
                  <a:pt x="1030" y="240"/>
                </a:cubicBezTo>
                <a:cubicBezTo>
                  <a:pt x="1030" y="245"/>
                  <a:pt x="1034" y="249"/>
                  <a:pt x="1039" y="249"/>
                </a:cubicBezTo>
                <a:cubicBezTo>
                  <a:pt x="1044" y="249"/>
                  <a:pt x="1047" y="245"/>
                  <a:pt x="1047" y="240"/>
                </a:cubicBezTo>
                <a:close/>
                <a:moveTo>
                  <a:pt x="1073" y="240"/>
                </a:moveTo>
                <a:cubicBezTo>
                  <a:pt x="1073" y="235"/>
                  <a:pt x="1069" y="232"/>
                  <a:pt x="1065" y="232"/>
                </a:cubicBezTo>
                <a:cubicBezTo>
                  <a:pt x="1060" y="232"/>
                  <a:pt x="1056" y="235"/>
                  <a:pt x="1056" y="240"/>
                </a:cubicBezTo>
                <a:cubicBezTo>
                  <a:pt x="1056" y="245"/>
                  <a:pt x="1060" y="249"/>
                  <a:pt x="1065" y="249"/>
                </a:cubicBezTo>
                <a:cubicBezTo>
                  <a:pt x="1069" y="249"/>
                  <a:pt x="1073" y="245"/>
                  <a:pt x="1073" y="240"/>
                </a:cubicBezTo>
                <a:close/>
                <a:moveTo>
                  <a:pt x="1872" y="240"/>
                </a:moveTo>
                <a:cubicBezTo>
                  <a:pt x="1872" y="235"/>
                  <a:pt x="1868" y="232"/>
                  <a:pt x="1863" y="232"/>
                </a:cubicBezTo>
                <a:cubicBezTo>
                  <a:pt x="1858" y="232"/>
                  <a:pt x="1854" y="235"/>
                  <a:pt x="1854" y="240"/>
                </a:cubicBezTo>
                <a:cubicBezTo>
                  <a:pt x="1854" y="245"/>
                  <a:pt x="1858" y="249"/>
                  <a:pt x="1863" y="249"/>
                </a:cubicBezTo>
                <a:cubicBezTo>
                  <a:pt x="1868" y="249"/>
                  <a:pt x="1872" y="245"/>
                  <a:pt x="1872" y="240"/>
                </a:cubicBezTo>
                <a:close/>
                <a:moveTo>
                  <a:pt x="1897" y="240"/>
                </a:moveTo>
                <a:cubicBezTo>
                  <a:pt x="1897" y="235"/>
                  <a:pt x="1894" y="232"/>
                  <a:pt x="1889" y="232"/>
                </a:cubicBezTo>
                <a:cubicBezTo>
                  <a:pt x="1884" y="232"/>
                  <a:pt x="1880" y="235"/>
                  <a:pt x="1880" y="240"/>
                </a:cubicBezTo>
                <a:cubicBezTo>
                  <a:pt x="1880" y="245"/>
                  <a:pt x="1884" y="249"/>
                  <a:pt x="1889" y="249"/>
                </a:cubicBezTo>
                <a:cubicBezTo>
                  <a:pt x="1894" y="249"/>
                  <a:pt x="1897" y="245"/>
                  <a:pt x="1897" y="240"/>
                </a:cubicBezTo>
                <a:close/>
                <a:moveTo>
                  <a:pt x="1923" y="240"/>
                </a:moveTo>
                <a:cubicBezTo>
                  <a:pt x="1923" y="235"/>
                  <a:pt x="1919" y="232"/>
                  <a:pt x="1915" y="232"/>
                </a:cubicBezTo>
                <a:cubicBezTo>
                  <a:pt x="1910" y="232"/>
                  <a:pt x="1906" y="235"/>
                  <a:pt x="1906" y="240"/>
                </a:cubicBezTo>
                <a:cubicBezTo>
                  <a:pt x="1906" y="245"/>
                  <a:pt x="1910" y="249"/>
                  <a:pt x="1915" y="249"/>
                </a:cubicBezTo>
                <a:cubicBezTo>
                  <a:pt x="1919" y="249"/>
                  <a:pt x="1923" y="245"/>
                  <a:pt x="1923" y="240"/>
                </a:cubicBezTo>
                <a:close/>
                <a:moveTo>
                  <a:pt x="1949" y="240"/>
                </a:moveTo>
                <a:cubicBezTo>
                  <a:pt x="1949" y="235"/>
                  <a:pt x="1945" y="232"/>
                  <a:pt x="1940" y="232"/>
                </a:cubicBezTo>
                <a:cubicBezTo>
                  <a:pt x="1936" y="232"/>
                  <a:pt x="1932" y="235"/>
                  <a:pt x="1932" y="240"/>
                </a:cubicBezTo>
                <a:cubicBezTo>
                  <a:pt x="1932" y="245"/>
                  <a:pt x="1936" y="249"/>
                  <a:pt x="1940" y="249"/>
                </a:cubicBezTo>
                <a:cubicBezTo>
                  <a:pt x="1945" y="249"/>
                  <a:pt x="1949" y="245"/>
                  <a:pt x="1949" y="240"/>
                </a:cubicBezTo>
                <a:close/>
                <a:moveTo>
                  <a:pt x="1975" y="240"/>
                </a:moveTo>
                <a:cubicBezTo>
                  <a:pt x="1975" y="235"/>
                  <a:pt x="1971" y="232"/>
                  <a:pt x="1966" y="232"/>
                </a:cubicBezTo>
                <a:cubicBezTo>
                  <a:pt x="1961" y="232"/>
                  <a:pt x="1957" y="235"/>
                  <a:pt x="1957" y="240"/>
                </a:cubicBezTo>
                <a:cubicBezTo>
                  <a:pt x="1957" y="245"/>
                  <a:pt x="1961" y="249"/>
                  <a:pt x="1966" y="249"/>
                </a:cubicBezTo>
                <a:cubicBezTo>
                  <a:pt x="1971" y="249"/>
                  <a:pt x="1975" y="245"/>
                  <a:pt x="1975" y="240"/>
                </a:cubicBezTo>
                <a:close/>
                <a:moveTo>
                  <a:pt x="2000" y="240"/>
                </a:moveTo>
                <a:cubicBezTo>
                  <a:pt x="2000" y="235"/>
                  <a:pt x="1997" y="232"/>
                  <a:pt x="1992" y="232"/>
                </a:cubicBezTo>
                <a:cubicBezTo>
                  <a:pt x="1987" y="232"/>
                  <a:pt x="1983" y="235"/>
                  <a:pt x="1983" y="240"/>
                </a:cubicBezTo>
                <a:cubicBezTo>
                  <a:pt x="1983" y="245"/>
                  <a:pt x="1987" y="249"/>
                  <a:pt x="1992" y="249"/>
                </a:cubicBezTo>
                <a:cubicBezTo>
                  <a:pt x="1997" y="249"/>
                  <a:pt x="2000" y="245"/>
                  <a:pt x="2000" y="240"/>
                </a:cubicBezTo>
                <a:close/>
                <a:moveTo>
                  <a:pt x="2026" y="240"/>
                </a:moveTo>
                <a:cubicBezTo>
                  <a:pt x="2026" y="235"/>
                  <a:pt x="2022" y="232"/>
                  <a:pt x="2018" y="232"/>
                </a:cubicBezTo>
                <a:cubicBezTo>
                  <a:pt x="2013" y="232"/>
                  <a:pt x="2009" y="235"/>
                  <a:pt x="2009" y="240"/>
                </a:cubicBezTo>
                <a:cubicBezTo>
                  <a:pt x="2009" y="245"/>
                  <a:pt x="2013" y="249"/>
                  <a:pt x="2018" y="249"/>
                </a:cubicBezTo>
                <a:cubicBezTo>
                  <a:pt x="2022" y="249"/>
                  <a:pt x="2026" y="245"/>
                  <a:pt x="2026" y="240"/>
                </a:cubicBezTo>
                <a:close/>
                <a:moveTo>
                  <a:pt x="2052" y="240"/>
                </a:moveTo>
                <a:cubicBezTo>
                  <a:pt x="2052" y="235"/>
                  <a:pt x="2048" y="232"/>
                  <a:pt x="2043" y="232"/>
                </a:cubicBezTo>
                <a:cubicBezTo>
                  <a:pt x="2039" y="232"/>
                  <a:pt x="2035" y="235"/>
                  <a:pt x="2035" y="240"/>
                </a:cubicBezTo>
                <a:cubicBezTo>
                  <a:pt x="2035" y="245"/>
                  <a:pt x="2039" y="249"/>
                  <a:pt x="2043" y="249"/>
                </a:cubicBezTo>
                <a:cubicBezTo>
                  <a:pt x="2048" y="249"/>
                  <a:pt x="2052" y="245"/>
                  <a:pt x="2052" y="240"/>
                </a:cubicBezTo>
                <a:close/>
                <a:moveTo>
                  <a:pt x="2078" y="240"/>
                </a:moveTo>
                <a:cubicBezTo>
                  <a:pt x="2078" y="235"/>
                  <a:pt x="2074" y="232"/>
                  <a:pt x="2069" y="232"/>
                </a:cubicBezTo>
                <a:cubicBezTo>
                  <a:pt x="2064" y="232"/>
                  <a:pt x="2061" y="235"/>
                  <a:pt x="2061" y="240"/>
                </a:cubicBezTo>
                <a:cubicBezTo>
                  <a:pt x="2061" y="245"/>
                  <a:pt x="2064" y="249"/>
                  <a:pt x="2069" y="249"/>
                </a:cubicBezTo>
                <a:cubicBezTo>
                  <a:pt x="2074" y="249"/>
                  <a:pt x="2078" y="245"/>
                  <a:pt x="2078" y="240"/>
                </a:cubicBezTo>
                <a:close/>
                <a:moveTo>
                  <a:pt x="2103" y="240"/>
                </a:moveTo>
                <a:cubicBezTo>
                  <a:pt x="2103" y="235"/>
                  <a:pt x="2100" y="232"/>
                  <a:pt x="2095" y="232"/>
                </a:cubicBezTo>
                <a:cubicBezTo>
                  <a:pt x="2090" y="232"/>
                  <a:pt x="2086" y="235"/>
                  <a:pt x="2086" y="240"/>
                </a:cubicBezTo>
                <a:cubicBezTo>
                  <a:pt x="2086" y="245"/>
                  <a:pt x="2090" y="249"/>
                  <a:pt x="2095" y="249"/>
                </a:cubicBezTo>
                <a:cubicBezTo>
                  <a:pt x="2100" y="249"/>
                  <a:pt x="2103" y="245"/>
                  <a:pt x="2103" y="240"/>
                </a:cubicBezTo>
                <a:close/>
                <a:moveTo>
                  <a:pt x="2129" y="240"/>
                </a:moveTo>
                <a:cubicBezTo>
                  <a:pt x="2129" y="235"/>
                  <a:pt x="2125" y="232"/>
                  <a:pt x="2121" y="232"/>
                </a:cubicBezTo>
                <a:cubicBezTo>
                  <a:pt x="2116" y="232"/>
                  <a:pt x="2112" y="235"/>
                  <a:pt x="2112" y="240"/>
                </a:cubicBezTo>
                <a:cubicBezTo>
                  <a:pt x="2112" y="245"/>
                  <a:pt x="2116" y="249"/>
                  <a:pt x="2121" y="249"/>
                </a:cubicBezTo>
                <a:cubicBezTo>
                  <a:pt x="2125" y="249"/>
                  <a:pt x="2129" y="245"/>
                  <a:pt x="2129" y="240"/>
                </a:cubicBezTo>
                <a:close/>
                <a:moveTo>
                  <a:pt x="2155" y="240"/>
                </a:moveTo>
                <a:cubicBezTo>
                  <a:pt x="2155" y="235"/>
                  <a:pt x="2151" y="232"/>
                  <a:pt x="2146" y="232"/>
                </a:cubicBezTo>
                <a:cubicBezTo>
                  <a:pt x="2142" y="232"/>
                  <a:pt x="2138" y="235"/>
                  <a:pt x="2138" y="240"/>
                </a:cubicBezTo>
                <a:cubicBezTo>
                  <a:pt x="2138" y="245"/>
                  <a:pt x="2142" y="249"/>
                  <a:pt x="2146" y="249"/>
                </a:cubicBezTo>
                <a:cubicBezTo>
                  <a:pt x="2151" y="249"/>
                  <a:pt x="2155" y="245"/>
                  <a:pt x="2155" y="240"/>
                </a:cubicBezTo>
                <a:close/>
                <a:moveTo>
                  <a:pt x="2181" y="240"/>
                </a:moveTo>
                <a:cubicBezTo>
                  <a:pt x="2181" y="235"/>
                  <a:pt x="2177" y="232"/>
                  <a:pt x="2172" y="232"/>
                </a:cubicBezTo>
                <a:cubicBezTo>
                  <a:pt x="2167" y="232"/>
                  <a:pt x="2164" y="235"/>
                  <a:pt x="2164" y="240"/>
                </a:cubicBezTo>
                <a:cubicBezTo>
                  <a:pt x="2164" y="245"/>
                  <a:pt x="2167" y="249"/>
                  <a:pt x="2172" y="249"/>
                </a:cubicBezTo>
                <a:cubicBezTo>
                  <a:pt x="2177" y="249"/>
                  <a:pt x="2181" y="245"/>
                  <a:pt x="2181" y="240"/>
                </a:cubicBezTo>
                <a:close/>
                <a:moveTo>
                  <a:pt x="2207" y="240"/>
                </a:moveTo>
                <a:cubicBezTo>
                  <a:pt x="2207" y="235"/>
                  <a:pt x="2203" y="232"/>
                  <a:pt x="2198" y="232"/>
                </a:cubicBezTo>
                <a:cubicBezTo>
                  <a:pt x="2193" y="232"/>
                  <a:pt x="2189" y="235"/>
                  <a:pt x="2189" y="240"/>
                </a:cubicBezTo>
                <a:cubicBezTo>
                  <a:pt x="2189" y="245"/>
                  <a:pt x="2193" y="249"/>
                  <a:pt x="2198" y="249"/>
                </a:cubicBezTo>
                <a:cubicBezTo>
                  <a:pt x="2203" y="249"/>
                  <a:pt x="2207" y="245"/>
                  <a:pt x="2207" y="240"/>
                </a:cubicBezTo>
                <a:close/>
                <a:moveTo>
                  <a:pt x="2232" y="240"/>
                </a:moveTo>
                <a:cubicBezTo>
                  <a:pt x="2232" y="235"/>
                  <a:pt x="2228" y="232"/>
                  <a:pt x="2224" y="232"/>
                </a:cubicBezTo>
                <a:cubicBezTo>
                  <a:pt x="2219" y="232"/>
                  <a:pt x="2215" y="235"/>
                  <a:pt x="2215" y="240"/>
                </a:cubicBezTo>
                <a:cubicBezTo>
                  <a:pt x="2215" y="245"/>
                  <a:pt x="2219" y="249"/>
                  <a:pt x="2224" y="249"/>
                </a:cubicBezTo>
                <a:cubicBezTo>
                  <a:pt x="2228" y="249"/>
                  <a:pt x="2232" y="245"/>
                  <a:pt x="2232" y="240"/>
                </a:cubicBezTo>
                <a:close/>
                <a:moveTo>
                  <a:pt x="2258" y="240"/>
                </a:moveTo>
                <a:cubicBezTo>
                  <a:pt x="2258" y="235"/>
                  <a:pt x="2254" y="232"/>
                  <a:pt x="2249" y="232"/>
                </a:cubicBezTo>
                <a:cubicBezTo>
                  <a:pt x="2245" y="232"/>
                  <a:pt x="2241" y="235"/>
                  <a:pt x="2241" y="240"/>
                </a:cubicBezTo>
                <a:cubicBezTo>
                  <a:pt x="2241" y="245"/>
                  <a:pt x="2245" y="249"/>
                  <a:pt x="2249" y="249"/>
                </a:cubicBezTo>
                <a:cubicBezTo>
                  <a:pt x="2254" y="249"/>
                  <a:pt x="2258" y="245"/>
                  <a:pt x="2258" y="240"/>
                </a:cubicBezTo>
                <a:close/>
                <a:moveTo>
                  <a:pt x="2361" y="240"/>
                </a:moveTo>
                <a:cubicBezTo>
                  <a:pt x="2361" y="235"/>
                  <a:pt x="2357" y="232"/>
                  <a:pt x="2352" y="232"/>
                </a:cubicBezTo>
                <a:cubicBezTo>
                  <a:pt x="2348" y="232"/>
                  <a:pt x="2344" y="235"/>
                  <a:pt x="2344" y="240"/>
                </a:cubicBezTo>
                <a:cubicBezTo>
                  <a:pt x="2344" y="245"/>
                  <a:pt x="2348" y="249"/>
                  <a:pt x="2352" y="249"/>
                </a:cubicBezTo>
                <a:cubicBezTo>
                  <a:pt x="2357" y="249"/>
                  <a:pt x="2361" y="245"/>
                  <a:pt x="2361" y="240"/>
                </a:cubicBezTo>
                <a:close/>
                <a:moveTo>
                  <a:pt x="2387" y="240"/>
                </a:moveTo>
                <a:cubicBezTo>
                  <a:pt x="2387" y="235"/>
                  <a:pt x="2383" y="232"/>
                  <a:pt x="2378" y="232"/>
                </a:cubicBezTo>
                <a:cubicBezTo>
                  <a:pt x="2373" y="232"/>
                  <a:pt x="2370" y="235"/>
                  <a:pt x="2370" y="240"/>
                </a:cubicBezTo>
                <a:cubicBezTo>
                  <a:pt x="2370" y="245"/>
                  <a:pt x="2373" y="249"/>
                  <a:pt x="2378" y="249"/>
                </a:cubicBezTo>
                <a:cubicBezTo>
                  <a:pt x="2383" y="249"/>
                  <a:pt x="2387" y="245"/>
                  <a:pt x="2387" y="240"/>
                </a:cubicBezTo>
                <a:close/>
                <a:moveTo>
                  <a:pt x="2413" y="240"/>
                </a:moveTo>
                <a:cubicBezTo>
                  <a:pt x="2413" y="235"/>
                  <a:pt x="2409" y="232"/>
                  <a:pt x="2404" y="232"/>
                </a:cubicBezTo>
                <a:cubicBezTo>
                  <a:pt x="2399" y="232"/>
                  <a:pt x="2395" y="235"/>
                  <a:pt x="2395" y="240"/>
                </a:cubicBezTo>
                <a:cubicBezTo>
                  <a:pt x="2395" y="245"/>
                  <a:pt x="2399" y="249"/>
                  <a:pt x="2404" y="249"/>
                </a:cubicBezTo>
                <a:cubicBezTo>
                  <a:pt x="2409" y="249"/>
                  <a:pt x="2413" y="245"/>
                  <a:pt x="2413" y="240"/>
                </a:cubicBezTo>
                <a:close/>
                <a:moveTo>
                  <a:pt x="841" y="266"/>
                </a:moveTo>
                <a:cubicBezTo>
                  <a:pt x="841" y="261"/>
                  <a:pt x="837" y="257"/>
                  <a:pt x="833" y="257"/>
                </a:cubicBezTo>
                <a:cubicBezTo>
                  <a:pt x="828" y="257"/>
                  <a:pt x="824" y="261"/>
                  <a:pt x="824" y="266"/>
                </a:cubicBezTo>
                <a:cubicBezTo>
                  <a:pt x="824" y="271"/>
                  <a:pt x="828" y="274"/>
                  <a:pt x="833" y="274"/>
                </a:cubicBezTo>
                <a:cubicBezTo>
                  <a:pt x="837" y="274"/>
                  <a:pt x="841" y="271"/>
                  <a:pt x="841" y="266"/>
                </a:cubicBezTo>
                <a:close/>
                <a:moveTo>
                  <a:pt x="867" y="266"/>
                </a:moveTo>
                <a:cubicBezTo>
                  <a:pt x="867" y="261"/>
                  <a:pt x="863" y="257"/>
                  <a:pt x="858" y="257"/>
                </a:cubicBezTo>
                <a:cubicBezTo>
                  <a:pt x="854" y="257"/>
                  <a:pt x="850" y="261"/>
                  <a:pt x="850" y="266"/>
                </a:cubicBezTo>
                <a:cubicBezTo>
                  <a:pt x="850" y="271"/>
                  <a:pt x="854" y="274"/>
                  <a:pt x="858" y="274"/>
                </a:cubicBezTo>
                <a:cubicBezTo>
                  <a:pt x="863" y="274"/>
                  <a:pt x="867" y="271"/>
                  <a:pt x="867" y="266"/>
                </a:cubicBezTo>
                <a:close/>
                <a:moveTo>
                  <a:pt x="893" y="266"/>
                </a:moveTo>
                <a:cubicBezTo>
                  <a:pt x="893" y="261"/>
                  <a:pt x="889" y="257"/>
                  <a:pt x="884" y="257"/>
                </a:cubicBezTo>
                <a:cubicBezTo>
                  <a:pt x="879" y="257"/>
                  <a:pt x="876" y="261"/>
                  <a:pt x="876" y="266"/>
                </a:cubicBezTo>
                <a:cubicBezTo>
                  <a:pt x="876" y="271"/>
                  <a:pt x="879" y="274"/>
                  <a:pt x="884" y="274"/>
                </a:cubicBezTo>
                <a:cubicBezTo>
                  <a:pt x="889" y="274"/>
                  <a:pt x="893" y="271"/>
                  <a:pt x="893" y="266"/>
                </a:cubicBezTo>
                <a:close/>
                <a:moveTo>
                  <a:pt x="919" y="266"/>
                </a:moveTo>
                <a:cubicBezTo>
                  <a:pt x="919" y="261"/>
                  <a:pt x="915" y="257"/>
                  <a:pt x="910" y="257"/>
                </a:cubicBezTo>
                <a:cubicBezTo>
                  <a:pt x="905" y="257"/>
                  <a:pt x="901" y="261"/>
                  <a:pt x="901" y="266"/>
                </a:cubicBezTo>
                <a:cubicBezTo>
                  <a:pt x="901" y="271"/>
                  <a:pt x="905" y="274"/>
                  <a:pt x="910" y="274"/>
                </a:cubicBezTo>
                <a:cubicBezTo>
                  <a:pt x="915" y="274"/>
                  <a:pt x="919" y="271"/>
                  <a:pt x="919" y="266"/>
                </a:cubicBezTo>
                <a:close/>
                <a:moveTo>
                  <a:pt x="944" y="266"/>
                </a:moveTo>
                <a:cubicBezTo>
                  <a:pt x="944" y="261"/>
                  <a:pt x="940" y="257"/>
                  <a:pt x="936" y="257"/>
                </a:cubicBezTo>
                <a:cubicBezTo>
                  <a:pt x="931" y="257"/>
                  <a:pt x="927" y="261"/>
                  <a:pt x="927" y="266"/>
                </a:cubicBezTo>
                <a:cubicBezTo>
                  <a:pt x="927" y="271"/>
                  <a:pt x="931" y="274"/>
                  <a:pt x="936" y="274"/>
                </a:cubicBezTo>
                <a:cubicBezTo>
                  <a:pt x="940" y="274"/>
                  <a:pt x="944" y="271"/>
                  <a:pt x="944" y="266"/>
                </a:cubicBezTo>
                <a:close/>
                <a:moveTo>
                  <a:pt x="970" y="266"/>
                </a:moveTo>
                <a:cubicBezTo>
                  <a:pt x="970" y="261"/>
                  <a:pt x="966" y="257"/>
                  <a:pt x="961" y="257"/>
                </a:cubicBezTo>
                <a:cubicBezTo>
                  <a:pt x="957" y="257"/>
                  <a:pt x="953" y="261"/>
                  <a:pt x="953" y="266"/>
                </a:cubicBezTo>
                <a:cubicBezTo>
                  <a:pt x="953" y="271"/>
                  <a:pt x="957" y="274"/>
                  <a:pt x="961" y="274"/>
                </a:cubicBezTo>
                <a:cubicBezTo>
                  <a:pt x="966" y="274"/>
                  <a:pt x="970" y="271"/>
                  <a:pt x="970" y="266"/>
                </a:cubicBezTo>
                <a:close/>
                <a:moveTo>
                  <a:pt x="996" y="266"/>
                </a:moveTo>
                <a:cubicBezTo>
                  <a:pt x="996" y="261"/>
                  <a:pt x="992" y="257"/>
                  <a:pt x="987" y="257"/>
                </a:cubicBezTo>
                <a:cubicBezTo>
                  <a:pt x="983" y="257"/>
                  <a:pt x="979" y="261"/>
                  <a:pt x="979" y="266"/>
                </a:cubicBezTo>
                <a:cubicBezTo>
                  <a:pt x="979" y="271"/>
                  <a:pt x="983" y="274"/>
                  <a:pt x="987" y="274"/>
                </a:cubicBezTo>
                <a:cubicBezTo>
                  <a:pt x="992" y="274"/>
                  <a:pt x="996" y="271"/>
                  <a:pt x="996" y="266"/>
                </a:cubicBezTo>
                <a:close/>
                <a:moveTo>
                  <a:pt x="1022" y="266"/>
                </a:moveTo>
                <a:cubicBezTo>
                  <a:pt x="1022" y="261"/>
                  <a:pt x="1018" y="257"/>
                  <a:pt x="1013" y="257"/>
                </a:cubicBezTo>
                <a:cubicBezTo>
                  <a:pt x="1008" y="257"/>
                  <a:pt x="1004" y="261"/>
                  <a:pt x="1004" y="266"/>
                </a:cubicBezTo>
                <a:cubicBezTo>
                  <a:pt x="1004" y="271"/>
                  <a:pt x="1008" y="274"/>
                  <a:pt x="1013" y="274"/>
                </a:cubicBezTo>
                <a:cubicBezTo>
                  <a:pt x="1018" y="274"/>
                  <a:pt x="1022" y="271"/>
                  <a:pt x="1022" y="266"/>
                </a:cubicBezTo>
                <a:close/>
                <a:moveTo>
                  <a:pt x="1047" y="266"/>
                </a:moveTo>
                <a:cubicBezTo>
                  <a:pt x="1047" y="261"/>
                  <a:pt x="1044" y="257"/>
                  <a:pt x="1039" y="257"/>
                </a:cubicBezTo>
                <a:cubicBezTo>
                  <a:pt x="1034" y="257"/>
                  <a:pt x="1030" y="261"/>
                  <a:pt x="1030" y="266"/>
                </a:cubicBezTo>
                <a:cubicBezTo>
                  <a:pt x="1030" y="271"/>
                  <a:pt x="1034" y="274"/>
                  <a:pt x="1039" y="274"/>
                </a:cubicBezTo>
                <a:cubicBezTo>
                  <a:pt x="1044" y="274"/>
                  <a:pt x="1047" y="271"/>
                  <a:pt x="1047" y="266"/>
                </a:cubicBezTo>
                <a:close/>
                <a:moveTo>
                  <a:pt x="1073" y="266"/>
                </a:moveTo>
                <a:cubicBezTo>
                  <a:pt x="1073" y="261"/>
                  <a:pt x="1069" y="257"/>
                  <a:pt x="1065" y="257"/>
                </a:cubicBezTo>
                <a:cubicBezTo>
                  <a:pt x="1060" y="257"/>
                  <a:pt x="1056" y="261"/>
                  <a:pt x="1056" y="266"/>
                </a:cubicBezTo>
                <a:cubicBezTo>
                  <a:pt x="1056" y="271"/>
                  <a:pt x="1060" y="274"/>
                  <a:pt x="1065" y="274"/>
                </a:cubicBezTo>
                <a:cubicBezTo>
                  <a:pt x="1069" y="274"/>
                  <a:pt x="1073" y="271"/>
                  <a:pt x="1073" y="266"/>
                </a:cubicBezTo>
                <a:close/>
                <a:moveTo>
                  <a:pt x="1794" y="266"/>
                </a:moveTo>
                <a:cubicBezTo>
                  <a:pt x="1794" y="261"/>
                  <a:pt x="1791" y="257"/>
                  <a:pt x="1786" y="257"/>
                </a:cubicBezTo>
                <a:cubicBezTo>
                  <a:pt x="1781" y="257"/>
                  <a:pt x="1777" y="261"/>
                  <a:pt x="1777" y="266"/>
                </a:cubicBezTo>
                <a:cubicBezTo>
                  <a:pt x="1777" y="271"/>
                  <a:pt x="1781" y="274"/>
                  <a:pt x="1786" y="274"/>
                </a:cubicBezTo>
                <a:cubicBezTo>
                  <a:pt x="1791" y="274"/>
                  <a:pt x="1794" y="271"/>
                  <a:pt x="1794" y="266"/>
                </a:cubicBezTo>
                <a:close/>
                <a:moveTo>
                  <a:pt x="1820" y="266"/>
                </a:moveTo>
                <a:cubicBezTo>
                  <a:pt x="1820" y="261"/>
                  <a:pt x="1816" y="257"/>
                  <a:pt x="1812" y="257"/>
                </a:cubicBezTo>
                <a:cubicBezTo>
                  <a:pt x="1807" y="257"/>
                  <a:pt x="1803" y="261"/>
                  <a:pt x="1803" y="266"/>
                </a:cubicBezTo>
                <a:cubicBezTo>
                  <a:pt x="1803" y="271"/>
                  <a:pt x="1807" y="274"/>
                  <a:pt x="1812" y="274"/>
                </a:cubicBezTo>
                <a:cubicBezTo>
                  <a:pt x="1816" y="274"/>
                  <a:pt x="1820" y="271"/>
                  <a:pt x="1820" y="266"/>
                </a:cubicBezTo>
                <a:close/>
                <a:moveTo>
                  <a:pt x="1846" y="266"/>
                </a:moveTo>
                <a:cubicBezTo>
                  <a:pt x="1846" y="261"/>
                  <a:pt x="1842" y="257"/>
                  <a:pt x="1837" y="257"/>
                </a:cubicBezTo>
                <a:cubicBezTo>
                  <a:pt x="1833" y="257"/>
                  <a:pt x="1829" y="261"/>
                  <a:pt x="1829" y="266"/>
                </a:cubicBezTo>
                <a:cubicBezTo>
                  <a:pt x="1829" y="271"/>
                  <a:pt x="1833" y="274"/>
                  <a:pt x="1837" y="274"/>
                </a:cubicBezTo>
                <a:cubicBezTo>
                  <a:pt x="1842" y="274"/>
                  <a:pt x="1846" y="271"/>
                  <a:pt x="1846" y="266"/>
                </a:cubicBezTo>
                <a:close/>
                <a:moveTo>
                  <a:pt x="1872" y="266"/>
                </a:moveTo>
                <a:cubicBezTo>
                  <a:pt x="1872" y="261"/>
                  <a:pt x="1868" y="257"/>
                  <a:pt x="1863" y="257"/>
                </a:cubicBezTo>
                <a:cubicBezTo>
                  <a:pt x="1858" y="257"/>
                  <a:pt x="1854" y="261"/>
                  <a:pt x="1854" y="266"/>
                </a:cubicBezTo>
                <a:cubicBezTo>
                  <a:pt x="1854" y="271"/>
                  <a:pt x="1858" y="274"/>
                  <a:pt x="1863" y="274"/>
                </a:cubicBezTo>
                <a:cubicBezTo>
                  <a:pt x="1868" y="274"/>
                  <a:pt x="1872" y="271"/>
                  <a:pt x="1872" y="266"/>
                </a:cubicBezTo>
                <a:close/>
                <a:moveTo>
                  <a:pt x="1897" y="266"/>
                </a:moveTo>
                <a:cubicBezTo>
                  <a:pt x="1897" y="261"/>
                  <a:pt x="1894" y="257"/>
                  <a:pt x="1889" y="257"/>
                </a:cubicBezTo>
                <a:cubicBezTo>
                  <a:pt x="1884" y="257"/>
                  <a:pt x="1880" y="261"/>
                  <a:pt x="1880" y="266"/>
                </a:cubicBezTo>
                <a:cubicBezTo>
                  <a:pt x="1880" y="271"/>
                  <a:pt x="1884" y="274"/>
                  <a:pt x="1889" y="274"/>
                </a:cubicBezTo>
                <a:cubicBezTo>
                  <a:pt x="1894" y="274"/>
                  <a:pt x="1897" y="271"/>
                  <a:pt x="1897" y="266"/>
                </a:cubicBezTo>
                <a:close/>
                <a:moveTo>
                  <a:pt x="1923" y="266"/>
                </a:moveTo>
                <a:cubicBezTo>
                  <a:pt x="1923" y="261"/>
                  <a:pt x="1919" y="257"/>
                  <a:pt x="1915" y="257"/>
                </a:cubicBezTo>
                <a:cubicBezTo>
                  <a:pt x="1910" y="257"/>
                  <a:pt x="1906" y="261"/>
                  <a:pt x="1906" y="266"/>
                </a:cubicBezTo>
                <a:cubicBezTo>
                  <a:pt x="1906" y="271"/>
                  <a:pt x="1910" y="274"/>
                  <a:pt x="1915" y="274"/>
                </a:cubicBezTo>
                <a:cubicBezTo>
                  <a:pt x="1919" y="274"/>
                  <a:pt x="1923" y="271"/>
                  <a:pt x="1923" y="266"/>
                </a:cubicBezTo>
                <a:close/>
                <a:moveTo>
                  <a:pt x="1949" y="266"/>
                </a:moveTo>
                <a:cubicBezTo>
                  <a:pt x="1949" y="261"/>
                  <a:pt x="1945" y="257"/>
                  <a:pt x="1940" y="257"/>
                </a:cubicBezTo>
                <a:cubicBezTo>
                  <a:pt x="1936" y="257"/>
                  <a:pt x="1932" y="261"/>
                  <a:pt x="1932" y="266"/>
                </a:cubicBezTo>
                <a:cubicBezTo>
                  <a:pt x="1932" y="271"/>
                  <a:pt x="1936" y="274"/>
                  <a:pt x="1940" y="274"/>
                </a:cubicBezTo>
                <a:cubicBezTo>
                  <a:pt x="1945" y="274"/>
                  <a:pt x="1949" y="271"/>
                  <a:pt x="1949" y="266"/>
                </a:cubicBezTo>
                <a:close/>
                <a:moveTo>
                  <a:pt x="1975" y="266"/>
                </a:moveTo>
                <a:cubicBezTo>
                  <a:pt x="1975" y="261"/>
                  <a:pt x="1971" y="257"/>
                  <a:pt x="1966" y="257"/>
                </a:cubicBezTo>
                <a:cubicBezTo>
                  <a:pt x="1961" y="257"/>
                  <a:pt x="1957" y="261"/>
                  <a:pt x="1957" y="266"/>
                </a:cubicBezTo>
                <a:cubicBezTo>
                  <a:pt x="1957" y="271"/>
                  <a:pt x="1961" y="274"/>
                  <a:pt x="1966" y="274"/>
                </a:cubicBezTo>
                <a:cubicBezTo>
                  <a:pt x="1971" y="274"/>
                  <a:pt x="1975" y="271"/>
                  <a:pt x="1975" y="266"/>
                </a:cubicBezTo>
                <a:close/>
                <a:moveTo>
                  <a:pt x="2000" y="266"/>
                </a:moveTo>
                <a:cubicBezTo>
                  <a:pt x="2000" y="261"/>
                  <a:pt x="1997" y="257"/>
                  <a:pt x="1992" y="257"/>
                </a:cubicBezTo>
                <a:cubicBezTo>
                  <a:pt x="1987" y="257"/>
                  <a:pt x="1983" y="261"/>
                  <a:pt x="1983" y="266"/>
                </a:cubicBezTo>
                <a:cubicBezTo>
                  <a:pt x="1983" y="271"/>
                  <a:pt x="1987" y="274"/>
                  <a:pt x="1992" y="274"/>
                </a:cubicBezTo>
                <a:cubicBezTo>
                  <a:pt x="1997" y="274"/>
                  <a:pt x="2000" y="271"/>
                  <a:pt x="2000" y="266"/>
                </a:cubicBezTo>
                <a:close/>
                <a:moveTo>
                  <a:pt x="2026" y="266"/>
                </a:moveTo>
                <a:cubicBezTo>
                  <a:pt x="2026" y="261"/>
                  <a:pt x="2022" y="257"/>
                  <a:pt x="2018" y="257"/>
                </a:cubicBezTo>
                <a:cubicBezTo>
                  <a:pt x="2013" y="257"/>
                  <a:pt x="2009" y="261"/>
                  <a:pt x="2009" y="266"/>
                </a:cubicBezTo>
                <a:cubicBezTo>
                  <a:pt x="2009" y="271"/>
                  <a:pt x="2013" y="274"/>
                  <a:pt x="2018" y="274"/>
                </a:cubicBezTo>
                <a:cubicBezTo>
                  <a:pt x="2022" y="274"/>
                  <a:pt x="2026" y="271"/>
                  <a:pt x="2026" y="266"/>
                </a:cubicBezTo>
                <a:close/>
                <a:moveTo>
                  <a:pt x="2052" y="266"/>
                </a:moveTo>
                <a:cubicBezTo>
                  <a:pt x="2052" y="261"/>
                  <a:pt x="2048" y="257"/>
                  <a:pt x="2043" y="257"/>
                </a:cubicBezTo>
                <a:cubicBezTo>
                  <a:pt x="2039" y="257"/>
                  <a:pt x="2035" y="261"/>
                  <a:pt x="2035" y="266"/>
                </a:cubicBezTo>
                <a:cubicBezTo>
                  <a:pt x="2035" y="271"/>
                  <a:pt x="2039" y="274"/>
                  <a:pt x="2043" y="274"/>
                </a:cubicBezTo>
                <a:cubicBezTo>
                  <a:pt x="2048" y="274"/>
                  <a:pt x="2052" y="271"/>
                  <a:pt x="2052" y="266"/>
                </a:cubicBezTo>
                <a:close/>
                <a:moveTo>
                  <a:pt x="2078" y="266"/>
                </a:moveTo>
                <a:cubicBezTo>
                  <a:pt x="2078" y="261"/>
                  <a:pt x="2074" y="257"/>
                  <a:pt x="2069" y="257"/>
                </a:cubicBezTo>
                <a:cubicBezTo>
                  <a:pt x="2064" y="257"/>
                  <a:pt x="2061" y="261"/>
                  <a:pt x="2061" y="266"/>
                </a:cubicBezTo>
                <a:cubicBezTo>
                  <a:pt x="2061" y="271"/>
                  <a:pt x="2064" y="274"/>
                  <a:pt x="2069" y="274"/>
                </a:cubicBezTo>
                <a:cubicBezTo>
                  <a:pt x="2074" y="274"/>
                  <a:pt x="2078" y="271"/>
                  <a:pt x="2078" y="266"/>
                </a:cubicBezTo>
                <a:close/>
                <a:moveTo>
                  <a:pt x="2103" y="266"/>
                </a:moveTo>
                <a:cubicBezTo>
                  <a:pt x="2103" y="261"/>
                  <a:pt x="2100" y="257"/>
                  <a:pt x="2095" y="257"/>
                </a:cubicBezTo>
                <a:cubicBezTo>
                  <a:pt x="2090" y="257"/>
                  <a:pt x="2086" y="261"/>
                  <a:pt x="2086" y="266"/>
                </a:cubicBezTo>
                <a:cubicBezTo>
                  <a:pt x="2086" y="271"/>
                  <a:pt x="2090" y="274"/>
                  <a:pt x="2095" y="274"/>
                </a:cubicBezTo>
                <a:cubicBezTo>
                  <a:pt x="2100" y="274"/>
                  <a:pt x="2103" y="271"/>
                  <a:pt x="2103" y="266"/>
                </a:cubicBezTo>
                <a:close/>
                <a:moveTo>
                  <a:pt x="2129" y="266"/>
                </a:moveTo>
                <a:cubicBezTo>
                  <a:pt x="2129" y="261"/>
                  <a:pt x="2125" y="257"/>
                  <a:pt x="2121" y="257"/>
                </a:cubicBezTo>
                <a:cubicBezTo>
                  <a:pt x="2116" y="257"/>
                  <a:pt x="2112" y="261"/>
                  <a:pt x="2112" y="266"/>
                </a:cubicBezTo>
                <a:cubicBezTo>
                  <a:pt x="2112" y="271"/>
                  <a:pt x="2116" y="274"/>
                  <a:pt x="2121" y="274"/>
                </a:cubicBezTo>
                <a:cubicBezTo>
                  <a:pt x="2125" y="274"/>
                  <a:pt x="2129" y="271"/>
                  <a:pt x="2129" y="266"/>
                </a:cubicBezTo>
                <a:close/>
                <a:moveTo>
                  <a:pt x="2155" y="266"/>
                </a:moveTo>
                <a:cubicBezTo>
                  <a:pt x="2155" y="261"/>
                  <a:pt x="2151" y="257"/>
                  <a:pt x="2146" y="257"/>
                </a:cubicBezTo>
                <a:cubicBezTo>
                  <a:pt x="2142" y="257"/>
                  <a:pt x="2138" y="261"/>
                  <a:pt x="2138" y="266"/>
                </a:cubicBezTo>
                <a:cubicBezTo>
                  <a:pt x="2138" y="271"/>
                  <a:pt x="2142" y="274"/>
                  <a:pt x="2146" y="274"/>
                </a:cubicBezTo>
                <a:cubicBezTo>
                  <a:pt x="2151" y="274"/>
                  <a:pt x="2155" y="271"/>
                  <a:pt x="2155" y="266"/>
                </a:cubicBezTo>
                <a:close/>
                <a:moveTo>
                  <a:pt x="2181" y="266"/>
                </a:moveTo>
                <a:cubicBezTo>
                  <a:pt x="2181" y="261"/>
                  <a:pt x="2177" y="257"/>
                  <a:pt x="2172" y="257"/>
                </a:cubicBezTo>
                <a:cubicBezTo>
                  <a:pt x="2167" y="257"/>
                  <a:pt x="2164" y="261"/>
                  <a:pt x="2164" y="266"/>
                </a:cubicBezTo>
                <a:cubicBezTo>
                  <a:pt x="2164" y="271"/>
                  <a:pt x="2167" y="274"/>
                  <a:pt x="2172" y="274"/>
                </a:cubicBezTo>
                <a:cubicBezTo>
                  <a:pt x="2177" y="274"/>
                  <a:pt x="2181" y="271"/>
                  <a:pt x="2181" y="266"/>
                </a:cubicBezTo>
                <a:close/>
                <a:moveTo>
                  <a:pt x="2207" y="266"/>
                </a:moveTo>
                <a:cubicBezTo>
                  <a:pt x="2207" y="261"/>
                  <a:pt x="2203" y="257"/>
                  <a:pt x="2198" y="257"/>
                </a:cubicBezTo>
                <a:cubicBezTo>
                  <a:pt x="2193" y="257"/>
                  <a:pt x="2189" y="261"/>
                  <a:pt x="2189" y="266"/>
                </a:cubicBezTo>
                <a:cubicBezTo>
                  <a:pt x="2189" y="271"/>
                  <a:pt x="2193" y="274"/>
                  <a:pt x="2198" y="274"/>
                </a:cubicBezTo>
                <a:cubicBezTo>
                  <a:pt x="2203" y="274"/>
                  <a:pt x="2207" y="271"/>
                  <a:pt x="2207" y="266"/>
                </a:cubicBezTo>
                <a:close/>
                <a:moveTo>
                  <a:pt x="2232" y="266"/>
                </a:moveTo>
                <a:cubicBezTo>
                  <a:pt x="2232" y="261"/>
                  <a:pt x="2228" y="257"/>
                  <a:pt x="2224" y="257"/>
                </a:cubicBezTo>
                <a:cubicBezTo>
                  <a:pt x="2219" y="257"/>
                  <a:pt x="2215" y="261"/>
                  <a:pt x="2215" y="266"/>
                </a:cubicBezTo>
                <a:cubicBezTo>
                  <a:pt x="2215" y="271"/>
                  <a:pt x="2219" y="274"/>
                  <a:pt x="2224" y="274"/>
                </a:cubicBezTo>
                <a:cubicBezTo>
                  <a:pt x="2228" y="274"/>
                  <a:pt x="2232" y="271"/>
                  <a:pt x="2232" y="266"/>
                </a:cubicBezTo>
                <a:close/>
                <a:moveTo>
                  <a:pt x="2258" y="266"/>
                </a:moveTo>
                <a:cubicBezTo>
                  <a:pt x="2258" y="261"/>
                  <a:pt x="2254" y="257"/>
                  <a:pt x="2249" y="257"/>
                </a:cubicBezTo>
                <a:cubicBezTo>
                  <a:pt x="2245" y="257"/>
                  <a:pt x="2241" y="261"/>
                  <a:pt x="2241" y="266"/>
                </a:cubicBezTo>
                <a:cubicBezTo>
                  <a:pt x="2241" y="271"/>
                  <a:pt x="2245" y="274"/>
                  <a:pt x="2249" y="274"/>
                </a:cubicBezTo>
                <a:cubicBezTo>
                  <a:pt x="2254" y="274"/>
                  <a:pt x="2258" y="271"/>
                  <a:pt x="2258" y="266"/>
                </a:cubicBezTo>
                <a:close/>
                <a:moveTo>
                  <a:pt x="2310" y="266"/>
                </a:moveTo>
                <a:cubicBezTo>
                  <a:pt x="2310" y="261"/>
                  <a:pt x="2306" y="257"/>
                  <a:pt x="2301" y="257"/>
                </a:cubicBezTo>
                <a:cubicBezTo>
                  <a:pt x="2296" y="257"/>
                  <a:pt x="2292" y="261"/>
                  <a:pt x="2292" y="266"/>
                </a:cubicBezTo>
                <a:cubicBezTo>
                  <a:pt x="2292" y="271"/>
                  <a:pt x="2296" y="274"/>
                  <a:pt x="2301" y="274"/>
                </a:cubicBezTo>
                <a:cubicBezTo>
                  <a:pt x="2306" y="274"/>
                  <a:pt x="2310" y="271"/>
                  <a:pt x="2310" y="266"/>
                </a:cubicBezTo>
                <a:close/>
                <a:moveTo>
                  <a:pt x="2335" y="266"/>
                </a:moveTo>
                <a:cubicBezTo>
                  <a:pt x="2335" y="261"/>
                  <a:pt x="2331" y="257"/>
                  <a:pt x="2327" y="257"/>
                </a:cubicBezTo>
                <a:cubicBezTo>
                  <a:pt x="2322" y="257"/>
                  <a:pt x="2318" y="261"/>
                  <a:pt x="2318" y="266"/>
                </a:cubicBezTo>
                <a:cubicBezTo>
                  <a:pt x="2318" y="271"/>
                  <a:pt x="2322" y="274"/>
                  <a:pt x="2327" y="274"/>
                </a:cubicBezTo>
                <a:cubicBezTo>
                  <a:pt x="2331" y="274"/>
                  <a:pt x="2335" y="271"/>
                  <a:pt x="2335" y="266"/>
                </a:cubicBezTo>
                <a:close/>
                <a:moveTo>
                  <a:pt x="2361" y="266"/>
                </a:moveTo>
                <a:cubicBezTo>
                  <a:pt x="2361" y="261"/>
                  <a:pt x="2357" y="257"/>
                  <a:pt x="2352" y="257"/>
                </a:cubicBezTo>
                <a:cubicBezTo>
                  <a:pt x="2348" y="257"/>
                  <a:pt x="2344" y="261"/>
                  <a:pt x="2344" y="266"/>
                </a:cubicBezTo>
                <a:cubicBezTo>
                  <a:pt x="2344" y="271"/>
                  <a:pt x="2348" y="274"/>
                  <a:pt x="2352" y="274"/>
                </a:cubicBezTo>
                <a:cubicBezTo>
                  <a:pt x="2357" y="274"/>
                  <a:pt x="2361" y="271"/>
                  <a:pt x="2361" y="266"/>
                </a:cubicBezTo>
                <a:close/>
                <a:moveTo>
                  <a:pt x="2387" y="266"/>
                </a:moveTo>
                <a:cubicBezTo>
                  <a:pt x="2387" y="261"/>
                  <a:pt x="2383" y="257"/>
                  <a:pt x="2378" y="257"/>
                </a:cubicBezTo>
                <a:cubicBezTo>
                  <a:pt x="2373" y="257"/>
                  <a:pt x="2370" y="261"/>
                  <a:pt x="2370" y="266"/>
                </a:cubicBezTo>
                <a:cubicBezTo>
                  <a:pt x="2370" y="271"/>
                  <a:pt x="2373" y="274"/>
                  <a:pt x="2378" y="274"/>
                </a:cubicBezTo>
                <a:cubicBezTo>
                  <a:pt x="2383" y="274"/>
                  <a:pt x="2387" y="271"/>
                  <a:pt x="2387" y="266"/>
                </a:cubicBezTo>
                <a:close/>
                <a:moveTo>
                  <a:pt x="2413" y="266"/>
                </a:moveTo>
                <a:cubicBezTo>
                  <a:pt x="2413" y="261"/>
                  <a:pt x="2409" y="257"/>
                  <a:pt x="2404" y="257"/>
                </a:cubicBezTo>
                <a:cubicBezTo>
                  <a:pt x="2399" y="257"/>
                  <a:pt x="2395" y="261"/>
                  <a:pt x="2395" y="266"/>
                </a:cubicBezTo>
                <a:cubicBezTo>
                  <a:pt x="2395" y="271"/>
                  <a:pt x="2399" y="274"/>
                  <a:pt x="2404" y="274"/>
                </a:cubicBezTo>
                <a:cubicBezTo>
                  <a:pt x="2409" y="274"/>
                  <a:pt x="2413" y="271"/>
                  <a:pt x="2413" y="266"/>
                </a:cubicBezTo>
                <a:close/>
                <a:moveTo>
                  <a:pt x="841" y="292"/>
                </a:moveTo>
                <a:cubicBezTo>
                  <a:pt x="841" y="287"/>
                  <a:pt x="837" y="283"/>
                  <a:pt x="833" y="283"/>
                </a:cubicBezTo>
                <a:cubicBezTo>
                  <a:pt x="828" y="283"/>
                  <a:pt x="824" y="287"/>
                  <a:pt x="824" y="292"/>
                </a:cubicBezTo>
                <a:cubicBezTo>
                  <a:pt x="824" y="296"/>
                  <a:pt x="828" y="300"/>
                  <a:pt x="833" y="300"/>
                </a:cubicBezTo>
                <a:cubicBezTo>
                  <a:pt x="837" y="300"/>
                  <a:pt x="841" y="296"/>
                  <a:pt x="841" y="292"/>
                </a:cubicBezTo>
                <a:close/>
                <a:moveTo>
                  <a:pt x="867" y="292"/>
                </a:moveTo>
                <a:cubicBezTo>
                  <a:pt x="867" y="287"/>
                  <a:pt x="863" y="283"/>
                  <a:pt x="858" y="283"/>
                </a:cubicBezTo>
                <a:cubicBezTo>
                  <a:pt x="854" y="283"/>
                  <a:pt x="850" y="287"/>
                  <a:pt x="850" y="292"/>
                </a:cubicBezTo>
                <a:cubicBezTo>
                  <a:pt x="850" y="296"/>
                  <a:pt x="854" y="300"/>
                  <a:pt x="858" y="300"/>
                </a:cubicBezTo>
                <a:cubicBezTo>
                  <a:pt x="863" y="300"/>
                  <a:pt x="867" y="296"/>
                  <a:pt x="867" y="292"/>
                </a:cubicBezTo>
                <a:close/>
                <a:moveTo>
                  <a:pt x="893" y="292"/>
                </a:moveTo>
                <a:cubicBezTo>
                  <a:pt x="893" y="287"/>
                  <a:pt x="889" y="283"/>
                  <a:pt x="884" y="283"/>
                </a:cubicBezTo>
                <a:cubicBezTo>
                  <a:pt x="879" y="283"/>
                  <a:pt x="876" y="287"/>
                  <a:pt x="876" y="292"/>
                </a:cubicBezTo>
                <a:cubicBezTo>
                  <a:pt x="876" y="296"/>
                  <a:pt x="879" y="300"/>
                  <a:pt x="884" y="300"/>
                </a:cubicBezTo>
                <a:cubicBezTo>
                  <a:pt x="889" y="300"/>
                  <a:pt x="893" y="296"/>
                  <a:pt x="893" y="292"/>
                </a:cubicBezTo>
                <a:close/>
                <a:moveTo>
                  <a:pt x="919" y="292"/>
                </a:moveTo>
                <a:cubicBezTo>
                  <a:pt x="919" y="287"/>
                  <a:pt x="915" y="283"/>
                  <a:pt x="910" y="283"/>
                </a:cubicBezTo>
                <a:cubicBezTo>
                  <a:pt x="905" y="283"/>
                  <a:pt x="901" y="287"/>
                  <a:pt x="901" y="292"/>
                </a:cubicBezTo>
                <a:cubicBezTo>
                  <a:pt x="901" y="296"/>
                  <a:pt x="905" y="300"/>
                  <a:pt x="910" y="300"/>
                </a:cubicBezTo>
                <a:cubicBezTo>
                  <a:pt x="915" y="300"/>
                  <a:pt x="919" y="296"/>
                  <a:pt x="919" y="292"/>
                </a:cubicBezTo>
                <a:close/>
                <a:moveTo>
                  <a:pt x="944" y="292"/>
                </a:moveTo>
                <a:cubicBezTo>
                  <a:pt x="944" y="287"/>
                  <a:pt x="940" y="283"/>
                  <a:pt x="936" y="283"/>
                </a:cubicBezTo>
                <a:cubicBezTo>
                  <a:pt x="931" y="283"/>
                  <a:pt x="927" y="287"/>
                  <a:pt x="927" y="292"/>
                </a:cubicBezTo>
                <a:cubicBezTo>
                  <a:pt x="927" y="296"/>
                  <a:pt x="931" y="300"/>
                  <a:pt x="936" y="300"/>
                </a:cubicBezTo>
                <a:cubicBezTo>
                  <a:pt x="940" y="300"/>
                  <a:pt x="944" y="296"/>
                  <a:pt x="944" y="292"/>
                </a:cubicBezTo>
                <a:close/>
                <a:moveTo>
                  <a:pt x="970" y="292"/>
                </a:moveTo>
                <a:cubicBezTo>
                  <a:pt x="970" y="287"/>
                  <a:pt x="966" y="283"/>
                  <a:pt x="961" y="283"/>
                </a:cubicBezTo>
                <a:cubicBezTo>
                  <a:pt x="957" y="283"/>
                  <a:pt x="953" y="287"/>
                  <a:pt x="953" y="292"/>
                </a:cubicBezTo>
                <a:cubicBezTo>
                  <a:pt x="953" y="296"/>
                  <a:pt x="957" y="300"/>
                  <a:pt x="961" y="300"/>
                </a:cubicBezTo>
                <a:cubicBezTo>
                  <a:pt x="966" y="300"/>
                  <a:pt x="970" y="296"/>
                  <a:pt x="970" y="292"/>
                </a:cubicBezTo>
                <a:close/>
                <a:moveTo>
                  <a:pt x="996" y="292"/>
                </a:moveTo>
                <a:cubicBezTo>
                  <a:pt x="996" y="287"/>
                  <a:pt x="992" y="283"/>
                  <a:pt x="987" y="283"/>
                </a:cubicBezTo>
                <a:cubicBezTo>
                  <a:pt x="983" y="283"/>
                  <a:pt x="979" y="287"/>
                  <a:pt x="979" y="292"/>
                </a:cubicBezTo>
                <a:cubicBezTo>
                  <a:pt x="979" y="296"/>
                  <a:pt x="983" y="300"/>
                  <a:pt x="987" y="300"/>
                </a:cubicBezTo>
                <a:cubicBezTo>
                  <a:pt x="992" y="300"/>
                  <a:pt x="996" y="296"/>
                  <a:pt x="996" y="292"/>
                </a:cubicBezTo>
                <a:close/>
                <a:moveTo>
                  <a:pt x="1022" y="292"/>
                </a:moveTo>
                <a:cubicBezTo>
                  <a:pt x="1022" y="287"/>
                  <a:pt x="1018" y="283"/>
                  <a:pt x="1013" y="283"/>
                </a:cubicBezTo>
                <a:cubicBezTo>
                  <a:pt x="1008" y="283"/>
                  <a:pt x="1004" y="287"/>
                  <a:pt x="1004" y="292"/>
                </a:cubicBezTo>
                <a:cubicBezTo>
                  <a:pt x="1004" y="296"/>
                  <a:pt x="1008" y="300"/>
                  <a:pt x="1013" y="300"/>
                </a:cubicBezTo>
                <a:cubicBezTo>
                  <a:pt x="1018" y="300"/>
                  <a:pt x="1022" y="296"/>
                  <a:pt x="1022" y="292"/>
                </a:cubicBezTo>
                <a:close/>
                <a:moveTo>
                  <a:pt x="1047" y="292"/>
                </a:moveTo>
                <a:cubicBezTo>
                  <a:pt x="1047" y="287"/>
                  <a:pt x="1044" y="283"/>
                  <a:pt x="1039" y="283"/>
                </a:cubicBezTo>
                <a:cubicBezTo>
                  <a:pt x="1034" y="283"/>
                  <a:pt x="1030" y="287"/>
                  <a:pt x="1030" y="292"/>
                </a:cubicBezTo>
                <a:cubicBezTo>
                  <a:pt x="1030" y="296"/>
                  <a:pt x="1034" y="300"/>
                  <a:pt x="1039" y="300"/>
                </a:cubicBezTo>
                <a:cubicBezTo>
                  <a:pt x="1044" y="300"/>
                  <a:pt x="1047" y="296"/>
                  <a:pt x="1047" y="292"/>
                </a:cubicBezTo>
                <a:close/>
                <a:moveTo>
                  <a:pt x="1434" y="292"/>
                </a:moveTo>
                <a:cubicBezTo>
                  <a:pt x="1434" y="287"/>
                  <a:pt x="1430" y="283"/>
                  <a:pt x="1425" y="283"/>
                </a:cubicBezTo>
                <a:cubicBezTo>
                  <a:pt x="1420" y="283"/>
                  <a:pt x="1417" y="287"/>
                  <a:pt x="1417" y="292"/>
                </a:cubicBezTo>
                <a:cubicBezTo>
                  <a:pt x="1417" y="296"/>
                  <a:pt x="1420" y="300"/>
                  <a:pt x="1425" y="300"/>
                </a:cubicBezTo>
                <a:cubicBezTo>
                  <a:pt x="1430" y="300"/>
                  <a:pt x="1434" y="296"/>
                  <a:pt x="1434" y="292"/>
                </a:cubicBezTo>
                <a:close/>
                <a:moveTo>
                  <a:pt x="1459" y="292"/>
                </a:moveTo>
                <a:cubicBezTo>
                  <a:pt x="1459" y="287"/>
                  <a:pt x="1456" y="283"/>
                  <a:pt x="1451" y="283"/>
                </a:cubicBezTo>
                <a:cubicBezTo>
                  <a:pt x="1446" y="283"/>
                  <a:pt x="1442" y="287"/>
                  <a:pt x="1442" y="292"/>
                </a:cubicBezTo>
                <a:cubicBezTo>
                  <a:pt x="1442" y="296"/>
                  <a:pt x="1446" y="300"/>
                  <a:pt x="1451" y="300"/>
                </a:cubicBezTo>
                <a:cubicBezTo>
                  <a:pt x="1456" y="300"/>
                  <a:pt x="1459" y="296"/>
                  <a:pt x="1459" y="292"/>
                </a:cubicBezTo>
                <a:close/>
                <a:moveTo>
                  <a:pt x="1485" y="292"/>
                </a:moveTo>
                <a:cubicBezTo>
                  <a:pt x="1485" y="287"/>
                  <a:pt x="1481" y="283"/>
                  <a:pt x="1477" y="283"/>
                </a:cubicBezTo>
                <a:cubicBezTo>
                  <a:pt x="1472" y="283"/>
                  <a:pt x="1468" y="287"/>
                  <a:pt x="1468" y="292"/>
                </a:cubicBezTo>
                <a:cubicBezTo>
                  <a:pt x="1468" y="296"/>
                  <a:pt x="1472" y="300"/>
                  <a:pt x="1477" y="300"/>
                </a:cubicBezTo>
                <a:cubicBezTo>
                  <a:pt x="1481" y="300"/>
                  <a:pt x="1485" y="296"/>
                  <a:pt x="1485" y="292"/>
                </a:cubicBezTo>
                <a:close/>
                <a:moveTo>
                  <a:pt x="1794" y="292"/>
                </a:moveTo>
                <a:cubicBezTo>
                  <a:pt x="1794" y="287"/>
                  <a:pt x="1791" y="283"/>
                  <a:pt x="1786" y="283"/>
                </a:cubicBezTo>
                <a:cubicBezTo>
                  <a:pt x="1781" y="283"/>
                  <a:pt x="1777" y="287"/>
                  <a:pt x="1777" y="292"/>
                </a:cubicBezTo>
                <a:cubicBezTo>
                  <a:pt x="1777" y="296"/>
                  <a:pt x="1781" y="300"/>
                  <a:pt x="1786" y="300"/>
                </a:cubicBezTo>
                <a:cubicBezTo>
                  <a:pt x="1791" y="300"/>
                  <a:pt x="1794" y="296"/>
                  <a:pt x="1794" y="292"/>
                </a:cubicBezTo>
                <a:close/>
                <a:moveTo>
                  <a:pt x="1820" y="292"/>
                </a:moveTo>
                <a:cubicBezTo>
                  <a:pt x="1820" y="287"/>
                  <a:pt x="1816" y="283"/>
                  <a:pt x="1812" y="283"/>
                </a:cubicBezTo>
                <a:cubicBezTo>
                  <a:pt x="1807" y="283"/>
                  <a:pt x="1803" y="287"/>
                  <a:pt x="1803" y="292"/>
                </a:cubicBezTo>
                <a:cubicBezTo>
                  <a:pt x="1803" y="296"/>
                  <a:pt x="1807" y="300"/>
                  <a:pt x="1812" y="300"/>
                </a:cubicBezTo>
                <a:cubicBezTo>
                  <a:pt x="1816" y="300"/>
                  <a:pt x="1820" y="296"/>
                  <a:pt x="1820" y="292"/>
                </a:cubicBezTo>
                <a:close/>
                <a:moveTo>
                  <a:pt x="1846" y="292"/>
                </a:moveTo>
                <a:cubicBezTo>
                  <a:pt x="1846" y="287"/>
                  <a:pt x="1842" y="283"/>
                  <a:pt x="1837" y="283"/>
                </a:cubicBezTo>
                <a:cubicBezTo>
                  <a:pt x="1833" y="283"/>
                  <a:pt x="1829" y="287"/>
                  <a:pt x="1829" y="292"/>
                </a:cubicBezTo>
                <a:cubicBezTo>
                  <a:pt x="1829" y="296"/>
                  <a:pt x="1833" y="300"/>
                  <a:pt x="1837" y="300"/>
                </a:cubicBezTo>
                <a:cubicBezTo>
                  <a:pt x="1842" y="300"/>
                  <a:pt x="1846" y="296"/>
                  <a:pt x="1846" y="292"/>
                </a:cubicBezTo>
                <a:close/>
                <a:moveTo>
                  <a:pt x="1872" y="292"/>
                </a:moveTo>
                <a:cubicBezTo>
                  <a:pt x="1872" y="287"/>
                  <a:pt x="1868" y="283"/>
                  <a:pt x="1863" y="283"/>
                </a:cubicBezTo>
                <a:cubicBezTo>
                  <a:pt x="1858" y="283"/>
                  <a:pt x="1854" y="287"/>
                  <a:pt x="1854" y="292"/>
                </a:cubicBezTo>
                <a:cubicBezTo>
                  <a:pt x="1854" y="296"/>
                  <a:pt x="1858" y="300"/>
                  <a:pt x="1863" y="300"/>
                </a:cubicBezTo>
                <a:cubicBezTo>
                  <a:pt x="1868" y="300"/>
                  <a:pt x="1872" y="296"/>
                  <a:pt x="1872" y="292"/>
                </a:cubicBezTo>
                <a:close/>
                <a:moveTo>
                  <a:pt x="1897" y="292"/>
                </a:moveTo>
                <a:cubicBezTo>
                  <a:pt x="1897" y="287"/>
                  <a:pt x="1894" y="283"/>
                  <a:pt x="1889" y="283"/>
                </a:cubicBezTo>
                <a:cubicBezTo>
                  <a:pt x="1884" y="283"/>
                  <a:pt x="1880" y="287"/>
                  <a:pt x="1880" y="292"/>
                </a:cubicBezTo>
                <a:cubicBezTo>
                  <a:pt x="1880" y="296"/>
                  <a:pt x="1884" y="300"/>
                  <a:pt x="1889" y="300"/>
                </a:cubicBezTo>
                <a:cubicBezTo>
                  <a:pt x="1894" y="300"/>
                  <a:pt x="1897" y="296"/>
                  <a:pt x="1897" y="292"/>
                </a:cubicBezTo>
                <a:close/>
                <a:moveTo>
                  <a:pt x="1923" y="292"/>
                </a:moveTo>
                <a:cubicBezTo>
                  <a:pt x="1923" y="287"/>
                  <a:pt x="1919" y="283"/>
                  <a:pt x="1915" y="283"/>
                </a:cubicBezTo>
                <a:cubicBezTo>
                  <a:pt x="1910" y="283"/>
                  <a:pt x="1906" y="287"/>
                  <a:pt x="1906" y="292"/>
                </a:cubicBezTo>
                <a:cubicBezTo>
                  <a:pt x="1906" y="296"/>
                  <a:pt x="1910" y="300"/>
                  <a:pt x="1915" y="300"/>
                </a:cubicBezTo>
                <a:cubicBezTo>
                  <a:pt x="1919" y="300"/>
                  <a:pt x="1923" y="296"/>
                  <a:pt x="1923" y="292"/>
                </a:cubicBezTo>
                <a:close/>
                <a:moveTo>
                  <a:pt x="1949" y="292"/>
                </a:moveTo>
                <a:cubicBezTo>
                  <a:pt x="1949" y="287"/>
                  <a:pt x="1945" y="283"/>
                  <a:pt x="1940" y="283"/>
                </a:cubicBezTo>
                <a:cubicBezTo>
                  <a:pt x="1936" y="283"/>
                  <a:pt x="1932" y="287"/>
                  <a:pt x="1932" y="292"/>
                </a:cubicBezTo>
                <a:cubicBezTo>
                  <a:pt x="1932" y="296"/>
                  <a:pt x="1936" y="300"/>
                  <a:pt x="1940" y="300"/>
                </a:cubicBezTo>
                <a:cubicBezTo>
                  <a:pt x="1945" y="300"/>
                  <a:pt x="1949" y="296"/>
                  <a:pt x="1949" y="292"/>
                </a:cubicBezTo>
                <a:close/>
                <a:moveTo>
                  <a:pt x="1975" y="292"/>
                </a:moveTo>
                <a:cubicBezTo>
                  <a:pt x="1975" y="287"/>
                  <a:pt x="1971" y="283"/>
                  <a:pt x="1966" y="283"/>
                </a:cubicBezTo>
                <a:cubicBezTo>
                  <a:pt x="1961" y="283"/>
                  <a:pt x="1957" y="287"/>
                  <a:pt x="1957" y="292"/>
                </a:cubicBezTo>
                <a:cubicBezTo>
                  <a:pt x="1957" y="296"/>
                  <a:pt x="1961" y="300"/>
                  <a:pt x="1966" y="300"/>
                </a:cubicBezTo>
                <a:cubicBezTo>
                  <a:pt x="1971" y="300"/>
                  <a:pt x="1975" y="296"/>
                  <a:pt x="1975" y="292"/>
                </a:cubicBezTo>
                <a:close/>
                <a:moveTo>
                  <a:pt x="2000" y="292"/>
                </a:moveTo>
                <a:cubicBezTo>
                  <a:pt x="2000" y="287"/>
                  <a:pt x="1997" y="283"/>
                  <a:pt x="1992" y="283"/>
                </a:cubicBezTo>
                <a:cubicBezTo>
                  <a:pt x="1987" y="283"/>
                  <a:pt x="1983" y="287"/>
                  <a:pt x="1983" y="292"/>
                </a:cubicBezTo>
                <a:cubicBezTo>
                  <a:pt x="1983" y="296"/>
                  <a:pt x="1987" y="300"/>
                  <a:pt x="1992" y="300"/>
                </a:cubicBezTo>
                <a:cubicBezTo>
                  <a:pt x="1997" y="300"/>
                  <a:pt x="2000" y="296"/>
                  <a:pt x="2000" y="292"/>
                </a:cubicBezTo>
                <a:close/>
                <a:moveTo>
                  <a:pt x="2026" y="292"/>
                </a:moveTo>
                <a:cubicBezTo>
                  <a:pt x="2026" y="287"/>
                  <a:pt x="2022" y="283"/>
                  <a:pt x="2018" y="283"/>
                </a:cubicBezTo>
                <a:cubicBezTo>
                  <a:pt x="2013" y="283"/>
                  <a:pt x="2009" y="287"/>
                  <a:pt x="2009" y="292"/>
                </a:cubicBezTo>
                <a:cubicBezTo>
                  <a:pt x="2009" y="296"/>
                  <a:pt x="2013" y="300"/>
                  <a:pt x="2018" y="300"/>
                </a:cubicBezTo>
                <a:cubicBezTo>
                  <a:pt x="2022" y="300"/>
                  <a:pt x="2026" y="296"/>
                  <a:pt x="2026" y="292"/>
                </a:cubicBezTo>
                <a:close/>
                <a:moveTo>
                  <a:pt x="2052" y="292"/>
                </a:moveTo>
                <a:cubicBezTo>
                  <a:pt x="2052" y="287"/>
                  <a:pt x="2048" y="283"/>
                  <a:pt x="2043" y="283"/>
                </a:cubicBezTo>
                <a:cubicBezTo>
                  <a:pt x="2039" y="283"/>
                  <a:pt x="2035" y="287"/>
                  <a:pt x="2035" y="292"/>
                </a:cubicBezTo>
                <a:cubicBezTo>
                  <a:pt x="2035" y="296"/>
                  <a:pt x="2039" y="300"/>
                  <a:pt x="2043" y="300"/>
                </a:cubicBezTo>
                <a:cubicBezTo>
                  <a:pt x="2048" y="300"/>
                  <a:pt x="2052" y="296"/>
                  <a:pt x="2052" y="292"/>
                </a:cubicBezTo>
                <a:close/>
                <a:moveTo>
                  <a:pt x="2078" y="292"/>
                </a:moveTo>
                <a:cubicBezTo>
                  <a:pt x="2078" y="287"/>
                  <a:pt x="2074" y="283"/>
                  <a:pt x="2069" y="283"/>
                </a:cubicBezTo>
                <a:cubicBezTo>
                  <a:pt x="2064" y="283"/>
                  <a:pt x="2061" y="287"/>
                  <a:pt x="2061" y="292"/>
                </a:cubicBezTo>
                <a:cubicBezTo>
                  <a:pt x="2061" y="296"/>
                  <a:pt x="2064" y="300"/>
                  <a:pt x="2069" y="300"/>
                </a:cubicBezTo>
                <a:cubicBezTo>
                  <a:pt x="2074" y="300"/>
                  <a:pt x="2078" y="296"/>
                  <a:pt x="2078" y="292"/>
                </a:cubicBezTo>
                <a:close/>
                <a:moveTo>
                  <a:pt x="2103" y="292"/>
                </a:moveTo>
                <a:cubicBezTo>
                  <a:pt x="2103" y="287"/>
                  <a:pt x="2100" y="283"/>
                  <a:pt x="2095" y="283"/>
                </a:cubicBezTo>
                <a:cubicBezTo>
                  <a:pt x="2090" y="283"/>
                  <a:pt x="2086" y="287"/>
                  <a:pt x="2086" y="292"/>
                </a:cubicBezTo>
                <a:cubicBezTo>
                  <a:pt x="2086" y="296"/>
                  <a:pt x="2090" y="300"/>
                  <a:pt x="2095" y="300"/>
                </a:cubicBezTo>
                <a:cubicBezTo>
                  <a:pt x="2100" y="300"/>
                  <a:pt x="2103" y="296"/>
                  <a:pt x="2103" y="292"/>
                </a:cubicBezTo>
                <a:close/>
                <a:moveTo>
                  <a:pt x="2129" y="292"/>
                </a:moveTo>
                <a:cubicBezTo>
                  <a:pt x="2129" y="287"/>
                  <a:pt x="2125" y="283"/>
                  <a:pt x="2121" y="283"/>
                </a:cubicBezTo>
                <a:cubicBezTo>
                  <a:pt x="2116" y="283"/>
                  <a:pt x="2112" y="287"/>
                  <a:pt x="2112" y="292"/>
                </a:cubicBezTo>
                <a:cubicBezTo>
                  <a:pt x="2112" y="296"/>
                  <a:pt x="2116" y="300"/>
                  <a:pt x="2121" y="300"/>
                </a:cubicBezTo>
                <a:cubicBezTo>
                  <a:pt x="2125" y="300"/>
                  <a:pt x="2129" y="296"/>
                  <a:pt x="2129" y="292"/>
                </a:cubicBezTo>
                <a:close/>
                <a:moveTo>
                  <a:pt x="2155" y="292"/>
                </a:moveTo>
                <a:cubicBezTo>
                  <a:pt x="2155" y="287"/>
                  <a:pt x="2151" y="283"/>
                  <a:pt x="2146" y="283"/>
                </a:cubicBezTo>
                <a:cubicBezTo>
                  <a:pt x="2142" y="283"/>
                  <a:pt x="2138" y="287"/>
                  <a:pt x="2138" y="292"/>
                </a:cubicBezTo>
                <a:cubicBezTo>
                  <a:pt x="2138" y="296"/>
                  <a:pt x="2142" y="300"/>
                  <a:pt x="2146" y="300"/>
                </a:cubicBezTo>
                <a:cubicBezTo>
                  <a:pt x="2151" y="300"/>
                  <a:pt x="2155" y="296"/>
                  <a:pt x="2155" y="292"/>
                </a:cubicBezTo>
                <a:close/>
                <a:moveTo>
                  <a:pt x="2181" y="292"/>
                </a:moveTo>
                <a:cubicBezTo>
                  <a:pt x="2181" y="287"/>
                  <a:pt x="2177" y="283"/>
                  <a:pt x="2172" y="283"/>
                </a:cubicBezTo>
                <a:cubicBezTo>
                  <a:pt x="2167" y="283"/>
                  <a:pt x="2164" y="287"/>
                  <a:pt x="2164" y="292"/>
                </a:cubicBezTo>
                <a:cubicBezTo>
                  <a:pt x="2164" y="296"/>
                  <a:pt x="2167" y="300"/>
                  <a:pt x="2172" y="300"/>
                </a:cubicBezTo>
                <a:cubicBezTo>
                  <a:pt x="2177" y="300"/>
                  <a:pt x="2181" y="296"/>
                  <a:pt x="2181" y="292"/>
                </a:cubicBezTo>
                <a:close/>
                <a:moveTo>
                  <a:pt x="2207" y="292"/>
                </a:moveTo>
                <a:cubicBezTo>
                  <a:pt x="2207" y="287"/>
                  <a:pt x="2203" y="283"/>
                  <a:pt x="2198" y="283"/>
                </a:cubicBezTo>
                <a:cubicBezTo>
                  <a:pt x="2193" y="283"/>
                  <a:pt x="2189" y="287"/>
                  <a:pt x="2189" y="292"/>
                </a:cubicBezTo>
                <a:cubicBezTo>
                  <a:pt x="2189" y="296"/>
                  <a:pt x="2193" y="300"/>
                  <a:pt x="2198" y="300"/>
                </a:cubicBezTo>
                <a:cubicBezTo>
                  <a:pt x="2203" y="300"/>
                  <a:pt x="2207" y="296"/>
                  <a:pt x="2207" y="292"/>
                </a:cubicBezTo>
                <a:close/>
                <a:moveTo>
                  <a:pt x="2232" y="292"/>
                </a:moveTo>
                <a:cubicBezTo>
                  <a:pt x="2232" y="287"/>
                  <a:pt x="2228" y="283"/>
                  <a:pt x="2224" y="283"/>
                </a:cubicBezTo>
                <a:cubicBezTo>
                  <a:pt x="2219" y="283"/>
                  <a:pt x="2215" y="287"/>
                  <a:pt x="2215" y="292"/>
                </a:cubicBezTo>
                <a:cubicBezTo>
                  <a:pt x="2215" y="296"/>
                  <a:pt x="2219" y="300"/>
                  <a:pt x="2224" y="300"/>
                </a:cubicBezTo>
                <a:cubicBezTo>
                  <a:pt x="2228" y="300"/>
                  <a:pt x="2232" y="296"/>
                  <a:pt x="2232" y="292"/>
                </a:cubicBezTo>
                <a:close/>
                <a:moveTo>
                  <a:pt x="2258" y="292"/>
                </a:moveTo>
                <a:cubicBezTo>
                  <a:pt x="2258" y="287"/>
                  <a:pt x="2254" y="283"/>
                  <a:pt x="2249" y="283"/>
                </a:cubicBezTo>
                <a:cubicBezTo>
                  <a:pt x="2245" y="283"/>
                  <a:pt x="2241" y="287"/>
                  <a:pt x="2241" y="292"/>
                </a:cubicBezTo>
                <a:cubicBezTo>
                  <a:pt x="2241" y="296"/>
                  <a:pt x="2245" y="300"/>
                  <a:pt x="2249" y="300"/>
                </a:cubicBezTo>
                <a:cubicBezTo>
                  <a:pt x="2254" y="300"/>
                  <a:pt x="2258" y="296"/>
                  <a:pt x="2258" y="292"/>
                </a:cubicBezTo>
                <a:close/>
                <a:moveTo>
                  <a:pt x="2310" y="292"/>
                </a:moveTo>
                <a:cubicBezTo>
                  <a:pt x="2310" y="287"/>
                  <a:pt x="2306" y="283"/>
                  <a:pt x="2301" y="283"/>
                </a:cubicBezTo>
                <a:cubicBezTo>
                  <a:pt x="2296" y="283"/>
                  <a:pt x="2292" y="287"/>
                  <a:pt x="2292" y="292"/>
                </a:cubicBezTo>
                <a:cubicBezTo>
                  <a:pt x="2292" y="296"/>
                  <a:pt x="2296" y="300"/>
                  <a:pt x="2301" y="300"/>
                </a:cubicBezTo>
                <a:cubicBezTo>
                  <a:pt x="2306" y="300"/>
                  <a:pt x="2310" y="296"/>
                  <a:pt x="2310" y="292"/>
                </a:cubicBezTo>
                <a:close/>
                <a:moveTo>
                  <a:pt x="2335" y="292"/>
                </a:moveTo>
                <a:cubicBezTo>
                  <a:pt x="2335" y="287"/>
                  <a:pt x="2331" y="283"/>
                  <a:pt x="2327" y="283"/>
                </a:cubicBezTo>
                <a:cubicBezTo>
                  <a:pt x="2322" y="283"/>
                  <a:pt x="2318" y="287"/>
                  <a:pt x="2318" y="292"/>
                </a:cubicBezTo>
                <a:cubicBezTo>
                  <a:pt x="2318" y="296"/>
                  <a:pt x="2322" y="300"/>
                  <a:pt x="2327" y="300"/>
                </a:cubicBezTo>
                <a:cubicBezTo>
                  <a:pt x="2331" y="300"/>
                  <a:pt x="2335" y="296"/>
                  <a:pt x="2335" y="292"/>
                </a:cubicBezTo>
                <a:close/>
                <a:moveTo>
                  <a:pt x="2361" y="292"/>
                </a:moveTo>
                <a:cubicBezTo>
                  <a:pt x="2361" y="287"/>
                  <a:pt x="2357" y="283"/>
                  <a:pt x="2352" y="283"/>
                </a:cubicBezTo>
                <a:cubicBezTo>
                  <a:pt x="2348" y="283"/>
                  <a:pt x="2344" y="287"/>
                  <a:pt x="2344" y="292"/>
                </a:cubicBezTo>
                <a:cubicBezTo>
                  <a:pt x="2344" y="296"/>
                  <a:pt x="2348" y="300"/>
                  <a:pt x="2352" y="300"/>
                </a:cubicBezTo>
                <a:cubicBezTo>
                  <a:pt x="2357" y="300"/>
                  <a:pt x="2361" y="296"/>
                  <a:pt x="2361" y="292"/>
                </a:cubicBezTo>
                <a:close/>
                <a:moveTo>
                  <a:pt x="2387" y="292"/>
                </a:moveTo>
                <a:cubicBezTo>
                  <a:pt x="2387" y="287"/>
                  <a:pt x="2383" y="283"/>
                  <a:pt x="2378" y="283"/>
                </a:cubicBezTo>
                <a:cubicBezTo>
                  <a:pt x="2373" y="283"/>
                  <a:pt x="2370" y="287"/>
                  <a:pt x="2370" y="292"/>
                </a:cubicBezTo>
                <a:cubicBezTo>
                  <a:pt x="2370" y="296"/>
                  <a:pt x="2373" y="300"/>
                  <a:pt x="2378" y="300"/>
                </a:cubicBezTo>
                <a:cubicBezTo>
                  <a:pt x="2383" y="300"/>
                  <a:pt x="2387" y="296"/>
                  <a:pt x="2387" y="292"/>
                </a:cubicBezTo>
                <a:close/>
                <a:moveTo>
                  <a:pt x="2413" y="292"/>
                </a:moveTo>
                <a:cubicBezTo>
                  <a:pt x="2413" y="287"/>
                  <a:pt x="2409" y="283"/>
                  <a:pt x="2404" y="283"/>
                </a:cubicBezTo>
                <a:cubicBezTo>
                  <a:pt x="2399" y="283"/>
                  <a:pt x="2395" y="287"/>
                  <a:pt x="2395" y="292"/>
                </a:cubicBezTo>
                <a:cubicBezTo>
                  <a:pt x="2395" y="296"/>
                  <a:pt x="2399" y="300"/>
                  <a:pt x="2404" y="300"/>
                </a:cubicBezTo>
                <a:cubicBezTo>
                  <a:pt x="2409" y="300"/>
                  <a:pt x="2413" y="296"/>
                  <a:pt x="2413" y="292"/>
                </a:cubicBezTo>
                <a:close/>
                <a:moveTo>
                  <a:pt x="2438" y="292"/>
                </a:moveTo>
                <a:cubicBezTo>
                  <a:pt x="2438" y="287"/>
                  <a:pt x="2434" y="283"/>
                  <a:pt x="2430" y="283"/>
                </a:cubicBezTo>
                <a:cubicBezTo>
                  <a:pt x="2425" y="283"/>
                  <a:pt x="2421" y="287"/>
                  <a:pt x="2421" y="292"/>
                </a:cubicBezTo>
                <a:cubicBezTo>
                  <a:pt x="2421" y="296"/>
                  <a:pt x="2425" y="300"/>
                  <a:pt x="2430" y="300"/>
                </a:cubicBezTo>
                <a:cubicBezTo>
                  <a:pt x="2434" y="300"/>
                  <a:pt x="2438" y="296"/>
                  <a:pt x="2438" y="292"/>
                </a:cubicBezTo>
                <a:close/>
                <a:moveTo>
                  <a:pt x="2464" y="292"/>
                </a:moveTo>
                <a:cubicBezTo>
                  <a:pt x="2464" y="287"/>
                  <a:pt x="2460" y="283"/>
                  <a:pt x="2456" y="283"/>
                </a:cubicBezTo>
                <a:cubicBezTo>
                  <a:pt x="2451" y="283"/>
                  <a:pt x="2447" y="287"/>
                  <a:pt x="2447" y="292"/>
                </a:cubicBezTo>
                <a:cubicBezTo>
                  <a:pt x="2447" y="296"/>
                  <a:pt x="2451" y="300"/>
                  <a:pt x="2456" y="300"/>
                </a:cubicBezTo>
                <a:cubicBezTo>
                  <a:pt x="2460" y="300"/>
                  <a:pt x="2464" y="296"/>
                  <a:pt x="2464" y="292"/>
                </a:cubicBezTo>
                <a:close/>
                <a:moveTo>
                  <a:pt x="2490" y="292"/>
                </a:moveTo>
                <a:cubicBezTo>
                  <a:pt x="2490" y="287"/>
                  <a:pt x="2486" y="283"/>
                  <a:pt x="2481" y="283"/>
                </a:cubicBezTo>
                <a:cubicBezTo>
                  <a:pt x="2477" y="283"/>
                  <a:pt x="2473" y="287"/>
                  <a:pt x="2473" y="292"/>
                </a:cubicBezTo>
                <a:cubicBezTo>
                  <a:pt x="2473" y="296"/>
                  <a:pt x="2477" y="300"/>
                  <a:pt x="2481" y="300"/>
                </a:cubicBezTo>
                <a:cubicBezTo>
                  <a:pt x="2486" y="300"/>
                  <a:pt x="2490" y="296"/>
                  <a:pt x="2490" y="292"/>
                </a:cubicBezTo>
                <a:close/>
                <a:moveTo>
                  <a:pt x="2516" y="292"/>
                </a:moveTo>
                <a:cubicBezTo>
                  <a:pt x="2516" y="287"/>
                  <a:pt x="2512" y="283"/>
                  <a:pt x="2507" y="283"/>
                </a:cubicBezTo>
                <a:cubicBezTo>
                  <a:pt x="2502" y="283"/>
                  <a:pt x="2498" y="287"/>
                  <a:pt x="2498" y="292"/>
                </a:cubicBezTo>
                <a:cubicBezTo>
                  <a:pt x="2498" y="296"/>
                  <a:pt x="2502" y="300"/>
                  <a:pt x="2507" y="300"/>
                </a:cubicBezTo>
                <a:cubicBezTo>
                  <a:pt x="2512" y="300"/>
                  <a:pt x="2516" y="296"/>
                  <a:pt x="2516" y="292"/>
                </a:cubicBezTo>
                <a:close/>
                <a:moveTo>
                  <a:pt x="2541" y="292"/>
                </a:moveTo>
                <a:cubicBezTo>
                  <a:pt x="2541" y="287"/>
                  <a:pt x="2538" y="283"/>
                  <a:pt x="2533" y="283"/>
                </a:cubicBezTo>
                <a:cubicBezTo>
                  <a:pt x="2528" y="283"/>
                  <a:pt x="2524" y="287"/>
                  <a:pt x="2524" y="292"/>
                </a:cubicBezTo>
                <a:cubicBezTo>
                  <a:pt x="2524" y="296"/>
                  <a:pt x="2528" y="300"/>
                  <a:pt x="2533" y="300"/>
                </a:cubicBezTo>
                <a:cubicBezTo>
                  <a:pt x="2538" y="300"/>
                  <a:pt x="2541" y="296"/>
                  <a:pt x="2541" y="292"/>
                </a:cubicBezTo>
                <a:close/>
                <a:moveTo>
                  <a:pt x="2567" y="292"/>
                </a:moveTo>
                <a:cubicBezTo>
                  <a:pt x="2567" y="287"/>
                  <a:pt x="2563" y="283"/>
                  <a:pt x="2559" y="283"/>
                </a:cubicBezTo>
                <a:cubicBezTo>
                  <a:pt x="2554" y="283"/>
                  <a:pt x="2550" y="287"/>
                  <a:pt x="2550" y="292"/>
                </a:cubicBezTo>
                <a:cubicBezTo>
                  <a:pt x="2550" y="296"/>
                  <a:pt x="2554" y="300"/>
                  <a:pt x="2559" y="300"/>
                </a:cubicBezTo>
                <a:cubicBezTo>
                  <a:pt x="2563" y="300"/>
                  <a:pt x="2567" y="296"/>
                  <a:pt x="2567" y="292"/>
                </a:cubicBezTo>
                <a:close/>
                <a:moveTo>
                  <a:pt x="2593" y="292"/>
                </a:moveTo>
                <a:cubicBezTo>
                  <a:pt x="2593" y="287"/>
                  <a:pt x="2589" y="283"/>
                  <a:pt x="2584" y="283"/>
                </a:cubicBezTo>
                <a:cubicBezTo>
                  <a:pt x="2580" y="283"/>
                  <a:pt x="2576" y="287"/>
                  <a:pt x="2576" y="292"/>
                </a:cubicBezTo>
                <a:cubicBezTo>
                  <a:pt x="2576" y="296"/>
                  <a:pt x="2580" y="300"/>
                  <a:pt x="2584" y="300"/>
                </a:cubicBezTo>
                <a:cubicBezTo>
                  <a:pt x="2589" y="300"/>
                  <a:pt x="2593" y="296"/>
                  <a:pt x="2593" y="292"/>
                </a:cubicBezTo>
                <a:close/>
                <a:moveTo>
                  <a:pt x="2619" y="292"/>
                </a:moveTo>
                <a:cubicBezTo>
                  <a:pt x="2619" y="287"/>
                  <a:pt x="2615" y="283"/>
                  <a:pt x="2610" y="283"/>
                </a:cubicBezTo>
                <a:cubicBezTo>
                  <a:pt x="2605" y="283"/>
                  <a:pt x="2601" y="287"/>
                  <a:pt x="2601" y="292"/>
                </a:cubicBezTo>
                <a:cubicBezTo>
                  <a:pt x="2601" y="296"/>
                  <a:pt x="2605" y="300"/>
                  <a:pt x="2610" y="300"/>
                </a:cubicBezTo>
                <a:cubicBezTo>
                  <a:pt x="2615" y="300"/>
                  <a:pt x="2619" y="296"/>
                  <a:pt x="2619" y="292"/>
                </a:cubicBezTo>
                <a:close/>
                <a:moveTo>
                  <a:pt x="2644" y="292"/>
                </a:moveTo>
                <a:cubicBezTo>
                  <a:pt x="2644" y="287"/>
                  <a:pt x="2641" y="283"/>
                  <a:pt x="2636" y="283"/>
                </a:cubicBezTo>
                <a:cubicBezTo>
                  <a:pt x="2631" y="283"/>
                  <a:pt x="2627" y="287"/>
                  <a:pt x="2627" y="292"/>
                </a:cubicBezTo>
                <a:cubicBezTo>
                  <a:pt x="2627" y="296"/>
                  <a:pt x="2631" y="300"/>
                  <a:pt x="2636" y="300"/>
                </a:cubicBezTo>
                <a:cubicBezTo>
                  <a:pt x="2641" y="300"/>
                  <a:pt x="2644" y="296"/>
                  <a:pt x="2644" y="292"/>
                </a:cubicBezTo>
                <a:close/>
                <a:moveTo>
                  <a:pt x="69" y="317"/>
                </a:moveTo>
                <a:cubicBezTo>
                  <a:pt x="69" y="313"/>
                  <a:pt x="65" y="309"/>
                  <a:pt x="60" y="309"/>
                </a:cubicBezTo>
                <a:cubicBezTo>
                  <a:pt x="55" y="309"/>
                  <a:pt x="51" y="313"/>
                  <a:pt x="51" y="317"/>
                </a:cubicBezTo>
                <a:cubicBezTo>
                  <a:pt x="51" y="322"/>
                  <a:pt x="55" y="326"/>
                  <a:pt x="60" y="326"/>
                </a:cubicBezTo>
                <a:cubicBezTo>
                  <a:pt x="65" y="326"/>
                  <a:pt x="69" y="322"/>
                  <a:pt x="69" y="317"/>
                </a:cubicBezTo>
                <a:close/>
                <a:moveTo>
                  <a:pt x="94" y="317"/>
                </a:moveTo>
                <a:cubicBezTo>
                  <a:pt x="94" y="313"/>
                  <a:pt x="90" y="309"/>
                  <a:pt x="86" y="309"/>
                </a:cubicBezTo>
                <a:cubicBezTo>
                  <a:pt x="81" y="309"/>
                  <a:pt x="77" y="313"/>
                  <a:pt x="77" y="317"/>
                </a:cubicBezTo>
                <a:cubicBezTo>
                  <a:pt x="77" y="322"/>
                  <a:pt x="81" y="326"/>
                  <a:pt x="86" y="326"/>
                </a:cubicBezTo>
                <a:cubicBezTo>
                  <a:pt x="90" y="326"/>
                  <a:pt x="94" y="322"/>
                  <a:pt x="94" y="317"/>
                </a:cubicBezTo>
                <a:close/>
                <a:moveTo>
                  <a:pt x="326" y="317"/>
                </a:moveTo>
                <a:cubicBezTo>
                  <a:pt x="326" y="313"/>
                  <a:pt x="322" y="309"/>
                  <a:pt x="318" y="309"/>
                </a:cubicBezTo>
                <a:cubicBezTo>
                  <a:pt x="313" y="309"/>
                  <a:pt x="309" y="313"/>
                  <a:pt x="309" y="317"/>
                </a:cubicBezTo>
                <a:cubicBezTo>
                  <a:pt x="309" y="322"/>
                  <a:pt x="313" y="326"/>
                  <a:pt x="318" y="326"/>
                </a:cubicBezTo>
                <a:cubicBezTo>
                  <a:pt x="322" y="326"/>
                  <a:pt x="326" y="322"/>
                  <a:pt x="326" y="317"/>
                </a:cubicBezTo>
                <a:close/>
                <a:moveTo>
                  <a:pt x="841" y="317"/>
                </a:moveTo>
                <a:cubicBezTo>
                  <a:pt x="841" y="313"/>
                  <a:pt x="837" y="309"/>
                  <a:pt x="833" y="309"/>
                </a:cubicBezTo>
                <a:cubicBezTo>
                  <a:pt x="828" y="309"/>
                  <a:pt x="824" y="313"/>
                  <a:pt x="824" y="317"/>
                </a:cubicBezTo>
                <a:cubicBezTo>
                  <a:pt x="824" y="322"/>
                  <a:pt x="828" y="326"/>
                  <a:pt x="833" y="326"/>
                </a:cubicBezTo>
                <a:cubicBezTo>
                  <a:pt x="837" y="326"/>
                  <a:pt x="841" y="322"/>
                  <a:pt x="841" y="317"/>
                </a:cubicBezTo>
                <a:close/>
                <a:moveTo>
                  <a:pt x="867" y="317"/>
                </a:moveTo>
                <a:cubicBezTo>
                  <a:pt x="867" y="313"/>
                  <a:pt x="863" y="309"/>
                  <a:pt x="858" y="309"/>
                </a:cubicBezTo>
                <a:cubicBezTo>
                  <a:pt x="854" y="309"/>
                  <a:pt x="850" y="313"/>
                  <a:pt x="850" y="317"/>
                </a:cubicBezTo>
                <a:cubicBezTo>
                  <a:pt x="850" y="322"/>
                  <a:pt x="854" y="326"/>
                  <a:pt x="858" y="326"/>
                </a:cubicBezTo>
                <a:cubicBezTo>
                  <a:pt x="863" y="326"/>
                  <a:pt x="867" y="322"/>
                  <a:pt x="867" y="317"/>
                </a:cubicBezTo>
                <a:close/>
                <a:moveTo>
                  <a:pt x="893" y="317"/>
                </a:moveTo>
                <a:cubicBezTo>
                  <a:pt x="893" y="313"/>
                  <a:pt x="889" y="309"/>
                  <a:pt x="884" y="309"/>
                </a:cubicBezTo>
                <a:cubicBezTo>
                  <a:pt x="879" y="309"/>
                  <a:pt x="876" y="313"/>
                  <a:pt x="876" y="317"/>
                </a:cubicBezTo>
                <a:cubicBezTo>
                  <a:pt x="876" y="322"/>
                  <a:pt x="879" y="326"/>
                  <a:pt x="884" y="326"/>
                </a:cubicBezTo>
                <a:cubicBezTo>
                  <a:pt x="889" y="326"/>
                  <a:pt x="893" y="322"/>
                  <a:pt x="893" y="317"/>
                </a:cubicBezTo>
                <a:close/>
                <a:moveTo>
                  <a:pt x="919" y="317"/>
                </a:moveTo>
                <a:cubicBezTo>
                  <a:pt x="919" y="313"/>
                  <a:pt x="915" y="309"/>
                  <a:pt x="910" y="309"/>
                </a:cubicBezTo>
                <a:cubicBezTo>
                  <a:pt x="905" y="309"/>
                  <a:pt x="901" y="313"/>
                  <a:pt x="901" y="317"/>
                </a:cubicBezTo>
                <a:cubicBezTo>
                  <a:pt x="901" y="322"/>
                  <a:pt x="905" y="326"/>
                  <a:pt x="910" y="326"/>
                </a:cubicBezTo>
                <a:cubicBezTo>
                  <a:pt x="915" y="326"/>
                  <a:pt x="919" y="322"/>
                  <a:pt x="919" y="317"/>
                </a:cubicBezTo>
                <a:close/>
                <a:moveTo>
                  <a:pt x="944" y="317"/>
                </a:moveTo>
                <a:cubicBezTo>
                  <a:pt x="944" y="313"/>
                  <a:pt x="940" y="309"/>
                  <a:pt x="936" y="309"/>
                </a:cubicBezTo>
                <a:cubicBezTo>
                  <a:pt x="931" y="309"/>
                  <a:pt x="927" y="313"/>
                  <a:pt x="927" y="317"/>
                </a:cubicBezTo>
                <a:cubicBezTo>
                  <a:pt x="927" y="322"/>
                  <a:pt x="931" y="326"/>
                  <a:pt x="936" y="326"/>
                </a:cubicBezTo>
                <a:cubicBezTo>
                  <a:pt x="940" y="326"/>
                  <a:pt x="944" y="322"/>
                  <a:pt x="944" y="317"/>
                </a:cubicBezTo>
                <a:close/>
                <a:moveTo>
                  <a:pt x="970" y="317"/>
                </a:moveTo>
                <a:cubicBezTo>
                  <a:pt x="970" y="313"/>
                  <a:pt x="966" y="309"/>
                  <a:pt x="961" y="309"/>
                </a:cubicBezTo>
                <a:cubicBezTo>
                  <a:pt x="957" y="309"/>
                  <a:pt x="953" y="313"/>
                  <a:pt x="953" y="317"/>
                </a:cubicBezTo>
                <a:cubicBezTo>
                  <a:pt x="953" y="322"/>
                  <a:pt x="957" y="326"/>
                  <a:pt x="961" y="326"/>
                </a:cubicBezTo>
                <a:cubicBezTo>
                  <a:pt x="966" y="326"/>
                  <a:pt x="970" y="322"/>
                  <a:pt x="970" y="317"/>
                </a:cubicBezTo>
                <a:close/>
                <a:moveTo>
                  <a:pt x="996" y="317"/>
                </a:moveTo>
                <a:cubicBezTo>
                  <a:pt x="996" y="313"/>
                  <a:pt x="992" y="309"/>
                  <a:pt x="987" y="309"/>
                </a:cubicBezTo>
                <a:cubicBezTo>
                  <a:pt x="983" y="309"/>
                  <a:pt x="979" y="313"/>
                  <a:pt x="979" y="317"/>
                </a:cubicBezTo>
                <a:cubicBezTo>
                  <a:pt x="979" y="322"/>
                  <a:pt x="983" y="326"/>
                  <a:pt x="987" y="326"/>
                </a:cubicBezTo>
                <a:cubicBezTo>
                  <a:pt x="992" y="326"/>
                  <a:pt x="996" y="322"/>
                  <a:pt x="996" y="317"/>
                </a:cubicBezTo>
                <a:close/>
                <a:moveTo>
                  <a:pt x="1022" y="317"/>
                </a:moveTo>
                <a:cubicBezTo>
                  <a:pt x="1022" y="313"/>
                  <a:pt x="1018" y="309"/>
                  <a:pt x="1013" y="309"/>
                </a:cubicBezTo>
                <a:cubicBezTo>
                  <a:pt x="1008" y="309"/>
                  <a:pt x="1004" y="313"/>
                  <a:pt x="1004" y="317"/>
                </a:cubicBezTo>
                <a:cubicBezTo>
                  <a:pt x="1004" y="322"/>
                  <a:pt x="1008" y="326"/>
                  <a:pt x="1013" y="326"/>
                </a:cubicBezTo>
                <a:cubicBezTo>
                  <a:pt x="1018" y="326"/>
                  <a:pt x="1022" y="322"/>
                  <a:pt x="1022" y="317"/>
                </a:cubicBezTo>
                <a:close/>
                <a:moveTo>
                  <a:pt x="1408" y="317"/>
                </a:moveTo>
                <a:cubicBezTo>
                  <a:pt x="1408" y="313"/>
                  <a:pt x="1404" y="309"/>
                  <a:pt x="1399" y="309"/>
                </a:cubicBezTo>
                <a:cubicBezTo>
                  <a:pt x="1395" y="309"/>
                  <a:pt x="1391" y="313"/>
                  <a:pt x="1391" y="317"/>
                </a:cubicBezTo>
                <a:cubicBezTo>
                  <a:pt x="1391" y="322"/>
                  <a:pt x="1395" y="326"/>
                  <a:pt x="1399" y="326"/>
                </a:cubicBezTo>
                <a:cubicBezTo>
                  <a:pt x="1404" y="326"/>
                  <a:pt x="1408" y="322"/>
                  <a:pt x="1408" y="317"/>
                </a:cubicBezTo>
                <a:close/>
                <a:moveTo>
                  <a:pt x="1434" y="317"/>
                </a:moveTo>
                <a:cubicBezTo>
                  <a:pt x="1434" y="313"/>
                  <a:pt x="1430" y="309"/>
                  <a:pt x="1425" y="309"/>
                </a:cubicBezTo>
                <a:cubicBezTo>
                  <a:pt x="1420" y="309"/>
                  <a:pt x="1417" y="313"/>
                  <a:pt x="1417" y="317"/>
                </a:cubicBezTo>
                <a:cubicBezTo>
                  <a:pt x="1417" y="322"/>
                  <a:pt x="1420" y="326"/>
                  <a:pt x="1425" y="326"/>
                </a:cubicBezTo>
                <a:cubicBezTo>
                  <a:pt x="1430" y="326"/>
                  <a:pt x="1434" y="322"/>
                  <a:pt x="1434" y="317"/>
                </a:cubicBezTo>
                <a:close/>
                <a:moveTo>
                  <a:pt x="1459" y="317"/>
                </a:moveTo>
                <a:cubicBezTo>
                  <a:pt x="1459" y="313"/>
                  <a:pt x="1456" y="309"/>
                  <a:pt x="1451" y="309"/>
                </a:cubicBezTo>
                <a:cubicBezTo>
                  <a:pt x="1446" y="309"/>
                  <a:pt x="1442" y="313"/>
                  <a:pt x="1442" y="317"/>
                </a:cubicBezTo>
                <a:cubicBezTo>
                  <a:pt x="1442" y="322"/>
                  <a:pt x="1446" y="326"/>
                  <a:pt x="1451" y="326"/>
                </a:cubicBezTo>
                <a:cubicBezTo>
                  <a:pt x="1456" y="326"/>
                  <a:pt x="1459" y="322"/>
                  <a:pt x="1459" y="317"/>
                </a:cubicBezTo>
                <a:close/>
                <a:moveTo>
                  <a:pt x="1511" y="317"/>
                </a:moveTo>
                <a:cubicBezTo>
                  <a:pt x="1511" y="313"/>
                  <a:pt x="1507" y="309"/>
                  <a:pt x="1502" y="309"/>
                </a:cubicBezTo>
                <a:cubicBezTo>
                  <a:pt x="1498" y="309"/>
                  <a:pt x="1494" y="313"/>
                  <a:pt x="1494" y="317"/>
                </a:cubicBezTo>
                <a:cubicBezTo>
                  <a:pt x="1494" y="322"/>
                  <a:pt x="1498" y="326"/>
                  <a:pt x="1502" y="326"/>
                </a:cubicBezTo>
                <a:cubicBezTo>
                  <a:pt x="1507" y="326"/>
                  <a:pt x="1511" y="322"/>
                  <a:pt x="1511" y="317"/>
                </a:cubicBezTo>
                <a:close/>
                <a:moveTo>
                  <a:pt x="1743" y="317"/>
                </a:moveTo>
                <a:cubicBezTo>
                  <a:pt x="1743" y="313"/>
                  <a:pt x="1739" y="309"/>
                  <a:pt x="1734" y="309"/>
                </a:cubicBezTo>
                <a:cubicBezTo>
                  <a:pt x="1730" y="309"/>
                  <a:pt x="1726" y="313"/>
                  <a:pt x="1726" y="317"/>
                </a:cubicBezTo>
                <a:cubicBezTo>
                  <a:pt x="1726" y="322"/>
                  <a:pt x="1730" y="326"/>
                  <a:pt x="1734" y="326"/>
                </a:cubicBezTo>
                <a:cubicBezTo>
                  <a:pt x="1739" y="326"/>
                  <a:pt x="1743" y="322"/>
                  <a:pt x="1743" y="317"/>
                </a:cubicBezTo>
                <a:close/>
                <a:moveTo>
                  <a:pt x="1769" y="317"/>
                </a:moveTo>
                <a:cubicBezTo>
                  <a:pt x="1769" y="313"/>
                  <a:pt x="1765" y="309"/>
                  <a:pt x="1760" y="309"/>
                </a:cubicBezTo>
                <a:cubicBezTo>
                  <a:pt x="1755" y="309"/>
                  <a:pt x="1751" y="313"/>
                  <a:pt x="1751" y="317"/>
                </a:cubicBezTo>
                <a:cubicBezTo>
                  <a:pt x="1751" y="322"/>
                  <a:pt x="1755" y="326"/>
                  <a:pt x="1760" y="326"/>
                </a:cubicBezTo>
                <a:cubicBezTo>
                  <a:pt x="1765" y="326"/>
                  <a:pt x="1769" y="322"/>
                  <a:pt x="1769" y="317"/>
                </a:cubicBezTo>
                <a:close/>
                <a:moveTo>
                  <a:pt x="1794" y="317"/>
                </a:moveTo>
                <a:cubicBezTo>
                  <a:pt x="1794" y="313"/>
                  <a:pt x="1791" y="309"/>
                  <a:pt x="1786" y="309"/>
                </a:cubicBezTo>
                <a:cubicBezTo>
                  <a:pt x="1781" y="309"/>
                  <a:pt x="1777" y="313"/>
                  <a:pt x="1777" y="317"/>
                </a:cubicBezTo>
                <a:cubicBezTo>
                  <a:pt x="1777" y="322"/>
                  <a:pt x="1781" y="326"/>
                  <a:pt x="1786" y="326"/>
                </a:cubicBezTo>
                <a:cubicBezTo>
                  <a:pt x="1791" y="326"/>
                  <a:pt x="1794" y="322"/>
                  <a:pt x="1794" y="317"/>
                </a:cubicBezTo>
                <a:close/>
                <a:moveTo>
                  <a:pt x="1820" y="317"/>
                </a:moveTo>
                <a:cubicBezTo>
                  <a:pt x="1820" y="313"/>
                  <a:pt x="1816" y="309"/>
                  <a:pt x="1812" y="309"/>
                </a:cubicBezTo>
                <a:cubicBezTo>
                  <a:pt x="1807" y="309"/>
                  <a:pt x="1803" y="313"/>
                  <a:pt x="1803" y="317"/>
                </a:cubicBezTo>
                <a:cubicBezTo>
                  <a:pt x="1803" y="322"/>
                  <a:pt x="1807" y="326"/>
                  <a:pt x="1812" y="326"/>
                </a:cubicBezTo>
                <a:cubicBezTo>
                  <a:pt x="1816" y="326"/>
                  <a:pt x="1820" y="322"/>
                  <a:pt x="1820" y="317"/>
                </a:cubicBezTo>
                <a:close/>
                <a:moveTo>
                  <a:pt x="1846" y="317"/>
                </a:moveTo>
                <a:cubicBezTo>
                  <a:pt x="1846" y="313"/>
                  <a:pt x="1842" y="309"/>
                  <a:pt x="1837" y="309"/>
                </a:cubicBezTo>
                <a:cubicBezTo>
                  <a:pt x="1833" y="309"/>
                  <a:pt x="1829" y="313"/>
                  <a:pt x="1829" y="317"/>
                </a:cubicBezTo>
                <a:cubicBezTo>
                  <a:pt x="1829" y="322"/>
                  <a:pt x="1833" y="326"/>
                  <a:pt x="1837" y="326"/>
                </a:cubicBezTo>
                <a:cubicBezTo>
                  <a:pt x="1842" y="326"/>
                  <a:pt x="1846" y="322"/>
                  <a:pt x="1846" y="317"/>
                </a:cubicBezTo>
                <a:close/>
                <a:moveTo>
                  <a:pt x="1872" y="317"/>
                </a:moveTo>
                <a:cubicBezTo>
                  <a:pt x="1872" y="313"/>
                  <a:pt x="1868" y="309"/>
                  <a:pt x="1863" y="309"/>
                </a:cubicBezTo>
                <a:cubicBezTo>
                  <a:pt x="1858" y="309"/>
                  <a:pt x="1854" y="313"/>
                  <a:pt x="1854" y="317"/>
                </a:cubicBezTo>
                <a:cubicBezTo>
                  <a:pt x="1854" y="322"/>
                  <a:pt x="1858" y="326"/>
                  <a:pt x="1863" y="326"/>
                </a:cubicBezTo>
                <a:cubicBezTo>
                  <a:pt x="1868" y="326"/>
                  <a:pt x="1872" y="322"/>
                  <a:pt x="1872" y="317"/>
                </a:cubicBezTo>
                <a:close/>
                <a:moveTo>
                  <a:pt x="1897" y="317"/>
                </a:moveTo>
                <a:cubicBezTo>
                  <a:pt x="1897" y="313"/>
                  <a:pt x="1894" y="309"/>
                  <a:pt x="1889" y="309"/>
                </a:cubicBezTo>
                <a:cubicBezTo>
                  <a:pt x="1884" y="309"/>
                  <a:pt x="1880" y="313"/>
                  <a:pt x="1880" y="317"/>
                </a:cubicBezTo>
                <a:cubicBezTo>
                  <a:pt x="1880" y="322"/>
                  <a:pt x="1884" y="326"/>
                  <a:pt x="1889" y="326"/>
                </a:cubicBezTo>
                <a:cubicBezTo>
                  <a:pt x="1894" y="326"/>
                  <a:pt x="1897" y="322"/>
                  <a:pt x="1897" y="317"/>
                </a:cubicBezTo>
                <a:close/>
                <a:moveTo>
                  <a:pt x="1923" y="317"/>
                </a:moveTo>
                <a:cubicBezTo>
                  <a:pt x="1923" y="313"/>
                  <a:pt x="1919" y="309"/>
                  <a:pt x="1915" y="309"/>
                </a:cubicBezTo>
                <a:cubicBezTo>
                  <a:pt x="1910" y="309"/>
                  <a:pt x="1906" y="313"/>
                  <a:pt x="1906" y="317"/>
                </a:cubicBezTo>
                <a:cubicBezTo>
                  <a:pt x="1906" y="322"/>
                  <a:pt x="1910" y="326"/>
                  <a:pt x="1915" y="326"/>
                </a:cubicBezTo>
                <a:cubicBezTo>
                  <a:pt x="1919" y="326"/>
                  <a:pt x="1923" y="322"/>
                  <a:pt x="1923" y="317"/>
                </a:cubicBezTo>
                <a:close/>
                <a:moveTo>
                  <a:pt x="1949" y="317"/>
                </a:moveTo>
                <a:cubicBezTo>
                  <a:pt x="1949" y="313"/>
                  <a:pt x="1945" y="309"/>
                  <a:pt x="1940" y="309"/>
                </a:cubicBezTo>
                <a:cubicBezTo>
                  <a:pt x="1936" y="309"/>
                  <a:pt x="1932" y="313"/>
                  <a:pt x="1932" y="317"/>
                </a:cubicBezTo>
                <a:cubicBezTo>
                  <a:pt x="1932" y="322"/>
                  <a:pt x="1936" y="326"/>
                  <a:pt x="1940" y="326"/>
                </a:cubicBezTo>
                <a:cubicBezTo>
                  <a:pt x="1945" y="326"/>
                  <a:pt x="1949" y="322"/>
                  <a:pt x="1949" y="317"/>
                </a:cubicBezTo>
                <a:close/>
                <a:moveTo>
                  <a:pt x="1975" y="317"/>
                </a:moveTo>
                <a:cubicBezTo>
                  <a:pt x="1975" y="313"/>
                  <a:pt x="1971" y="309"/>
                  <a:pt x="1966" y="309"/>
                </a:cubicBezTo>
                <a:cubicBezTo>
                  <a:pt x="1961" y="309"/>
                  <a:pt x="1957" y="313"/>
                  <a:pt x="1957" y="317"/>
                </a:cubicBezTo>
                <a:cubicBezTo>
                  <a:pt x="1957" y="322"/>
                  <a:pt x="1961" y="326"/>
                  <a:pt x="1966" y="326"/>
                </a:cubicBezTo>
                <a:cubicBezTo>
                  <a:pt x="1971" y="326"/>
                  <a:pt x="1975" y="322"/>
                  <a:pt x="1975" y="317"/>
                </a:cubicBezTo>
                <a:close/>
                <a:moveTo>
                  <a:pt x="2000" y="317"/>
                </a:moveTo>
                <a:cubicBezTo>
                  <a:pt x="2000" y="313"/>
                  <a:pt x="1997" y="309"/>
                  <a:pt x="1992" y="309"/>
                </a:cubicBezTo>
                <a:cubicBezTo>
                  <a:pt x="1987" y="309"/>
                  <a:pt x="1983" y="313"/>
                  <a:pt x="1983" y="317"/>
                </a:cubicBezTo>
                <a:cubicBezTo>
                  <a:pt x="1983" y="322"/>
                  <a:pt x="1987" y="326"/>
                  <a:pt x="1992" y="326"/>
                </a:cubicBezTo>
                <a:cubicBezTo>
                  <a:pt x="1997" y="326"/>
                  <a:pt x="2000" y="322"/>
                  <a:pt x="2000" y="317"/>
                </a:cubicBezTo>
                <a:close/>
                <a:moveTo>
                  <a:pt x="2026" y="317"/>
                </a:moveTo>
                <a:cubicBezTo>
                  <a:pt x="2026" y="313"/>
                  <a:pt x="2022" y="309"/>
                  <a:pt x="2018" y="309"/>
                </a:cubicBezTo>
                <a:cubicBezTo>
                  <a:pt x="2013" y="309"/>
                  <a:pt x="2009" y="313"/>
                  <a:pt x="2009" y="317"/>
                </a:cubicBezTo>
                <a:cubicBezTo>
                  <a:pt x="2009" y="322"/>
                  <a:pt x="2013" y="326"/>
                  <a:pt x="2018" y="326"/>
                </a:cubicBezTo>
                <a:cubicBezTo>
                  <a:pt x="2022" y="326"/>
                  <a:pt x="2026" y="322"/>
                  <a:pt x="2026" y="317"/>
                </a:cubicBezTo>
                <a:close/>
                <a:moveTo>
                  <a:pt x="2052" y="317"/>
                </a:moveTo>
                <a:cubicBezTo>
                  <a:pt x="2052" y="313"/>
                  <a:pt x="2048" y="309"/>
                  <a:pt x="2043" y="309"/>
                </a:cubicBezTo>
                <a:cubicBezTo>
                  <a:pt x="2039" y="309"/>
                  <a:pt x="2035" y="313"/>
                  <a:pt x="2035" y="317"/>
                </a:cubicBezTo>
                <a:cubicBezTo>
                  <a:pt x="2035" y="322"/>
                  <a:pt x="2039" y="326"/>
                  <a:pt x="2043" y="326"/>
                </a:cubicBezTo>
                <a:cubicBezTo>
                  <a:pt x="2048" y="326"/>
                  <a:pt x="2052" y="322"/>
                  <a:pt x="2052" y="317"/>
                </a:cubicBezTo>
                <a:close/>
                <a:moveTo>
                  <a:pt x="2078" y="317"/>
                </a:moveTo>
                <a:cubicBezTo>
                  <a:pt x="2078" y="313"/>
                  <a:pt x="2074" y="309"/>
                  <a:pt x="2069" y="309"/>
                </a:cubicBezTo>
                <a:cubicBezTo>
                  <a:pt x="2064" y="309"/>
                  <a:pt x="2061" y="313"/>
                  <a:pt x="2061" y="317"/>
                </a:cubicBezTo>
                <a:cubicBezTo>
                  <a:pt x="2061" y="322"/>
                  <a:pt x="2064" y="326"/>
                  <a:pt x="2069" y="326"/>
                </a:cubicBezTo>
                <a:cubicBezTo>
                  <a:pt x="2074" y="326"/>
                  <a:pt x="2078" y="322"/>
                  <a:pt x="2078" y="317"/>
                </a:cubicBezTo>
                <a:close/>
                <a:moveTo>
                  <a:pt x="2103" y="317"/>
                </a:moveTo>
                <a:cubicBezTo>
                  <a:pt x="2103" y="313"/>
                  <a:pt x="2100" y="309"/>
                  <a:pt x="2095" y="309"/>
                </a:cubicBezTo>
                <a:cubicBezTo>
                  <a:pt x="2090" y="309"/>
                  <a:pt x="2086" y="313"/>
                  <a:pt x="2086" y="317"/>
                </a:cubicBezTo>
                <a:cubicBezTo>
                  <a:pt x="2086" y="322"/>
                  <a:pt x="2090" y="326"/>
                  <a:pt x="2095" y="326"/>
                </a:cubicBezTo>
                <a:cubicBezTo>
                  <a:pt x="2100" y="326"/>
                  <a:pt x="2103" y="322"/>
                  <a:pt x="2103" y="317"/>
                </a:cubicBezTo>
                <a:close/>
                <a:moveTo>
                  <a:pt x="2129" y="317"/>
                </a:moveTo>
                <a:cubicBezTo>
                  <a:pt x="2129" y="313"/>
                  <a:pt x="2125" y="309"/>
                  <a:pt x="2121" y="309"/>
                </a:cubicBezTo>
                <a:cubicBezTo>
                  <a:pt x="2116" y="309"/>
                  <a:pt x="2112" y="313"/>
                  <a:pt x="2112" y="317"/>
                </a:cubicBezTo>
                <a:cubicBezTo>
                  <a:pt x="2112" y="322"/>
                  <a:pt x="2116" y="326"/>
                  <a:pt x="2121" y="326"/>
                </a:cubicBezTo>
                <a:cubicBezTo>
                  <a:pt x="2125" y="326"/>
                  <a:pt x="2129" y="322"/>
                  <a:pt x="2129" y="317"/>
                </a:cubicBezTo>
                <a:close/>
                <a:moveTo>
                  <a:pt x="2155" y="317"/>
                </a:moveTo>
                <a:cubicBezTo>
                  <a:pt x="2155" y="313"/>
                  <a:pt x="2151" y="309"/>
                  <a:pt x="2146" y="309"/>
                </a:cubicBezTo>
                <a:cubicBezTo>
                  <a:pt x="2142" y="309"/>
                  <a:pt x="2138" y="313"/>
                  <a:pt x="2138" y="317"/>
                </a:cubicBezTo>
                <a:cubicBezTo>
                  <a:pt x="2138" y="322"/>
                  <a:pt x="2142" y="326"/>
                  <a:pt x="2146" y="326"/>
                </a:cubicBezTo>
                <a:cubicBezTo>
                  <a:pt x="2151" y="326"/>
                  <a:pt x="2155" y="322"/>
                  <a:pt x="2155" y="317"/>
                </a:cubicBezTo>
                <a:close/>
                <a:moveTo>
                  <a:pt x="2181" y="317"/>
                </a:moveTo>
                <a:cubicBezTo>
                  <a:pt x="2181" y="313"/>
                  <a:pt x="2177" y="309"/>
                  <a:pt x="2172" y="309"/>
                </a:cubicBezTo>
                <a:cubicBezTo>
                  <a:pt x="2167" y="309"/>
                  <a:pt x="2164" y="313"/>
                  <a:pt x="2164" y="317"/>
                </a:cubicBezTo>
                <a:cubicBezTo>
                  <a:pt x="2164" y="322"/>
                  <a:pt x="2167" y="326"/>
                  <a:pt x="2172" y="326"/>
                </a:cubicBezTo>
                <a:cubicBezTo>
                  <a:pt x="2177" y="326"/>
                  <a:pt x="2181" y="322"/>
                  <a:pt x="2181" y="317"/>
                </a:cubicBezTo>
                <a:close/>
                <a:moveTo>
                  <a:pt x="2207" y="317"/>
                </a:moveTo>
                <a:cubicBezTo>
                  <a:pt x="2207" y="313"/>
                  <a:pt x="2203" y="309"/>
                  <a:pt x="2198" y="309"/>
                </a:cubicBezTo>
                <a:cubicBezTo>
                  <a:pt x="2193" y="309"/>
                  <a:pt x="2189" y="313"/>
                  <a:pt x="2189" y="317"/>
                </a:cubicBezTo>
                <a:cubicBezTo>
                  <a:pt x="2189" y="322"/>
                  <a:pt x="2193" y="326"/>
                  <a:pt x="2198" y="326"/>
                </a:cubicBezTo>
                <a:cubicBezTo>
                  <a:pt x="2203" y="326"/>
                  <a:pt x="2207" y="322"/>
                  <a:pt x="2207" y="317"/>
                </a:cubicBezTo>
                <a:close/>
                <a:moveTo>
                  <a:pt x="2232" y="317"/>
                </a:moveTo>
                <a:cubicBezTo>
                  <a:pt x="2232" y="313"/>
                  <a:pt x="2228" y="309"/>
                  <a:pt x="2224" y="309"/>
                </a:cubicBezTo>
                <a:cubicBezTo>
                  <a:pt x="2219" y="309"/>
                  <a:pt x="2215" y="313"/>
                  <a:pt x="2215" y="317"/>
                </a:cubicBezTo>
                <a:cubicBezTo>
                  <a:pt x="2215" y="322"/>
                  <a:pt x="2219" y="326"/>
                  <a:pt x="2224" y="326"/>
                </a:cubicBezTo>
                <a:cubicBezTo>
                  <a:pt x="2228" y="326"/>
                  <a:pt x="2232" y="322"/>
                  <a:pt x="2232" y="317"/>
                </a:cubicBezTo>
                <a:close/>
                <a:moveTo>
                  <a:pt x="2258" y="317"/>
                </a:moveTo>
                <a:cubicBezTo>
                  <a:pt x="2258" y="313"/>
                  <a:pt x="2254" y="309"/>
                  <a:pt x="2249" y="309"/>
                </a:cubicBezTo>
                <a:cubicBezTo>
                  <a:pt x="2245" y="309"/>
                  <a:pt x="2241" y="313"/>
                  <a:pt x="2241" y="317"/>
                </a:cubicBezTo>
                <a:cubicBezTo>
                  <a:pt x="2241" y="322"/>
                  <a:pt x="2245" y="326"/>
                  <a:pt x="2249" y="326"/>
                </a:cubicBezTo>
                <a:cubicBezTo>
                  <a:pt x="2254" y="326"/>
                  <a:pt x="2258" y="322"/>
                  <a:pt x="2258" y="317"/>
                </a:cubicBezTo>
                <a:close/>
                <a:moveTo>
                  <a:pt x="2284" y="317"/>
                </a:moveTo>
                <a:cubicBezTo>
                  <a:pt x="2284" y="313"/>
                  <a:pt x="2280" y="309"/>
                  <a:pt x="2275" y="309"/>
                </a:cubicBezTo>
                <a:cubicBezTo>
                  <a:pt x="2270" y="309"/>
                  <a:pt x="2267" y="313"/>
                  <a:pt x="2267" y="317"/>
                </a:cubicBezTo>
                <a:cubicBezTo>
                  <a:pt x="2267" y="322"/>
                  <a:pt x="2270" y="326"/>
                  <a:pt x="2275" y="326"/>
                </a:cubicBezTo>
                <a:cubicBezTo>
                  <a:pt x="2280" y="326"/>
                  <a:pt x="2284" y="322"/>
                  <a:pt x="2284" y="317"/>
                </a:cubicBezTo>
                <a:close/>
                <a:moveTo>
                  <a:pt x="2310" y="317"/>
                </a:moveTo>
                <a:cubicBezTo>
                  <a:pt x="2310" y="313"/>
                  <a:pt x="2306" y="309"/>
                  <a:pt x="2301" y="309"/>
                </a:cubicBezTo>
                <a:cubicBezTo>
                  <a:pt x="2296" y="309"/>
                  <a:pt x="2292" y="313"/>
                  <a:pt x="2292" y="317"/>
                </a:cubicBezTo>
                <a:cubicBezTo>
                  <a:pt x="2292" y="322"/>
                  <a:pt x="2296" y="326"/>
                  <a:pt x="2301" y="326"/>
                </a:cubicBezTo>
                <a:cubicBezTo>
                  <a:pt x="2306" y="326"/>
                  <a:pt x="2310" y="322"/>
                  <a:pt x="2310" y="317"/>
                </a:cubicBezTo>
                <a:close/>
                <a:moveTo>
                  <a:pt x="2335" y="317"/>
                </a:moveTo>
                <a:cubicBezTo>
                  <a:pt x="2335" y="313"/>
                  <a:pt x="2331" y="309"/>
                  <a:pt x="2327" y="309"/>
                </a:cubicBezTo>
                <a:cubicBezTo>
                  <a:pt x="2322" y="309"/>
                  <a:pt x="2318" y="313"/>
                  <a:pt x="2318" y="317"/>
                </a:cubicBezTo>
                <a:cubicBezTo>
                  <a:pt x="2318" y="322"/>
                  <a:pt x="2322" y="326"/>
                  <a:pt x="2327" y="326"/>
                </a:cubicBezTo>
                <a:cubicBezTo>
                  <a:pt x="2331" y="326"/>
                  <a:pt x="2335" y="322"/>
                  <a:pt x="2335" y="317"/>
                </a:cubicBezTo>
                <a:close/>
                <a:moveTo>
                  <a:pt x="2361" y="317"/>
                </a:moveTo>
                <a:cubicBezTo>
                  <a:pt x="2361" y="313"/>
                  <a:pt x="2357" y="309"/>
                  <a:pt x="2352" y="309"/>
                </a:cubicBezTo>
                <a:cubicBezTo>
                  <a:pt x="2348" y="309"/>
                  <a:pt x="2344" y="313"/>
                  <a:pt x="2344" y="317"/>
                </a:cubicBezTo>
                <a:cubicBezTo>
                  <a:pt x="2344" y="322"/>
                  <a:pt x="2348" y="326"/>
                  <a:pt x="2352" y="326"/>
                </a:cubicBezTo>
                <a:cubicBezTo>
                  <a:pt x="2357" y="326"/>
                  <a:pt x="2361" y="322"/>
                  <a:pt x="2361" y="317"/>
                </a:cubicBezTo>
                <a:close/>
                <a:moveTo>
                  <a:pt x="2387" y="317"/>
                </a:moveTo>
                <a:cubicBezTo>
                  <a:pt x="2387" y="313"/>
                  <a:pt x="2383" y="309"/>
                  <a:pt x="2378" y="309"/>
                </a:cubicBezTo>
                <a:cubicBezTo>
                  <a:pt x="2373" y="309"/>
                  <a:pt x="2370" y="313"/>
                  <a:pt x="2370" y="317"/>
                </a:cubicBezTo>
                <a:cubicBezTo>
                  <a:pt x="2370" y="322"/>
                  <a:pt x="2373" y="326"/>
                  <a:pt x="2378" y="326"/>
                </a:cubicBezTo>
                <a:cubicBezTo>
                  <a:pt x="2383" y="326"/>
                  <a:pt x="2387" y="322"/>
                  <a:pt x="2387" y="317"/>
                </a:cubicBezTo>
                <a:close/>
                <a:moveTo>
                  <a:pt x="2413" y="317"/>
                </a:moveTo>
                <a:cubicBezTo>
                  <a:pt x="2413" y="313"/>
                  <a:pt x="2409" y="309"/>
                  <a:pt x="2404" y="309"/>
                </a:cubicBezTo>
                <a:cubicBezTo>
                  <a:pt x="2399" y="309"/>
                  <a:pt x="2395" y="313"/>
                  <a:pt x="2395" y="317"/>
                </a:cubicBezTo>
                <a:cubicBezTo>
                  <a:pt x="2395" y="322"/>
                  <a:pt x="2399" y="326"/>
                  <a:pt x="2404" y="326"/>
                </a:cubicBezTo>
                <a:cubicBezTo>
                  <a:pt x="2409" y="326"/>
                  <a:pt x="2413" y="322"/>
                  <a:pt x="2413" y="317"/>
                </a:cubicBezTo>
                <a:close/>
                <a:moveTo>
                  <a:pt x="2438" y="317"/>
                </a:moveTo>
                <a:cubicBezTo>
                  <a:pt x="2438" y="313"/>
                  <a:pt x="2434" y="309"/>
                  <a:pt x="2430" y="309"/>
                </a:cubicBezTo>
                <a:cubicBezTo>
                  <a:pt x="2425" y="309"/>
                  <a:pt x="2421" y="313"/>
                  <a:pt x="2421" y="317"/>
                </a:cubicBezTo>
                <a:cubicBezTo>
                  <a:pt x="2421" y="322"/>
                  <a:pt x="2425" y="326"/>
                  <a:pt x="2430" y="326"/>
                </a:cubicBezTo>
                <a:cubicBezTo>
                  <a:pt x="2434" y="326"/>
                  <a:pt x="2438" y="322"/>
                  <a:pt x="2438" y="317"/>
                </a:cubicBezTo>
                <a:close/>
                <a:moveTo>
                  <a:pt x="2464" y="317"/>
                </a:moveTo>
                <a:cubicBezTo>
                  <a:pt x="2464" y="313"/>
                  <a:pt x="2460" y="309"/>
                  <a:pt x="2456" y="309"/>
                </a:cubicBezTo>
                <a:cubicBezTo>
                  <a:pt x="2451" y="309"/>
                  <a:pt x="2447" y="313"/>
                  <a:pt x="2447" y="317"/>
                </a:cubicBezTo>
                <a:cubicBezTo>
                  <a:pt x="2447" y="322"/>
                  <a:pt x="2451" y="326"/>
                  <a:pt x="2456" y="326"/>
                </a:cubicBezTo>
                <a:cubicBezTo>
                  <a:pt x="2460" y="326"/>
                  <a:pt x="2464" y="322"/>
                  <a:pt x="2464" y="317"/>
                </a:cubicBezTo>
                <a:close/>
                <a:moveTo>
                  <a:pt x="2490" y="317"/>
                </a:moveTo>
                <a:cubicBezTo>
                  <a:pt x="2490" y="313"/>
                  <a:pt x="2486" y="309"/>
                  <a:pt x="2481" y="309"/>
                </a:cubicBezTo>
                <a:cubicBezTo>
                  <a:pt x="2477" y="309"/>
                  <a:pt x="2473" y="313"/>
                  <a:pt x="2473" y="317"/>
                </a:cubicBezTo>
                <a:cubicBezTo>
                  <a:pt x="2473" y="322"/>
                  <a:pt x="2477" y="326"/>
                  <a:pt x="2481" y="326"/>
                </a:cubicBezTo>
                <a:cubicBezTo>
                  <a:pt x="2486" y="326"/>
                  <a:pt x="2490" y="322"/>
                  <a:pt x="2490" y="317"/>
                </a:cubicBezTo>
                <a:close/>
                <a:moveTo>
                  <a:pt x="2516" y="317"/>
                </a:moveTo>
                <a:cubicBezTo>
                  <a:pt x="2516" y="313"/>
                  <a:pt x="2512" y="309"/>
                  <a:pt x="2507" y="309"/>
                </a:cubicBezTo>
                <a:cubicBezTo>
                  <a:pt x="2502" y="309"/>
                  <a:pt x="2498" y="313"/>
                  <a:pt x="2498" y="317"/>
                </a:cubicBezTo>
                <a:cubicBezTo>
                  <a:pt x="2498" y="322"/>
                  <a:pt x="2502" y="326"/>
                  <a:pt x="2507" y="326"/>
                </a:cubicBezTo>
                <a:cubicBezTo>
                  <a:pt x="2512" y="326"/>
                  <a:pt x="2516" y="322"/>
                  <a:pt x="2516" y="317"/>
                </a:cubicBezTo>
                <a:close/>
                <a:moveTo>
                  <a:pt x="2541" y="317"/>
                </a:moveTo>
                <a:cubicBezTo>
                  <a:pt x="2541" y="313"/>
                  <a:pt x="2538" y="309"/>
                  <a:pt x="2533" y="309"/>
                </a:cubicBezTo>
                <a:cubicBezTo>
                  <a:pt x="2528" y="309"/>
                  <a:pt x="2524" y="313"/>
                  <a:pt x="2524" y="317"/>
                </a:cubicBezTo>
                <a:cubicBezTo>
                  <a:pt x="2524" y="322"/>
                  <a:pt x="2528" y="326"/>
                  <a:pt x="2533" y="326"/>
                </a:cubicBezTo>
                <a:cubicBezTo>
                  <a:pt x="2538" y="326"/>
                  <a:pt x="2541" y="322"/>
                  <a:pt x="2541" y="317"/>
                </a:cubicBezTo>
                <a:close/>
                <a:moveTo>
                  <a:pt x="2567" y="317"/>
                </a:moveTo>
                <a:cubicBezTo>
                  <a:pt x="2567" y="313"/>
                  <a:pt x="2563" y="309"/>
                  <a:pt x="2559" y="309"/>
                </a:cubicBezTo>
                <a:cubicBezTo>
                  <a:pt x="2554" y="309"/>
                  <a:pt x="2550" y="313"/>
                  <a:pt x="2550" y="317"/>
                </a:cubicBezTo>
                <a:cubicBezTo>
                  <a:pt x="2550" y="322"/>
                  <a:pt x="2554" y="326"/>
                  <a:pt x="2559" y="326"/>
                </a:cubicBezTo>
                <a:cubicBezTo>
                  <a:pt x="2563" y="326"/>
                  <a:pt x="2567" y="322"/>
                  <a:pt x="2567" y="317"/>
                </a:cubicBezTo>
                <a:close/>
                <a:moveTo>
                  <a:pt x="2593" y="317"/>
                </a:moveTo>
                <a:cubicBezTo>
                  <a:pt x="2593" y="313"/>
                  <a:pt x="2589" y="309"/>
                  <a:pt x="2584" y="309"/>
                </a:cubicBezTo>
                <a:cubicBezTo>
                  <a:pt x="2580" y="309"/>
                  <a:pt x="2576" y="313"/>
                  <a:pt x="2576" y="317"/>
                </a:cubicBezTo>
                <a:cubicBezTo>
                  <a:pt x="2576" y="322"/>
                  <a:pt x="2580" y="326"/>
                  <a:pt x="2584" y="326"/>
                </a:cubicBezTo>
                <a:cubicBezTo>
                  <a:pt x="2589" y="326"/>
                  <a:pt x="2593" y="322"/>
                  <a:pt x="2593" y="317"/>
                </a:cubicBezTo>
                <a:close/>
                <a:moveTo>
                  <a:pt x="2619" y="317"/>
                </a:moveTo>
                <a:cubicBezTo>
                  <a:pt x="2619" y="313"/>
                  <a:pt x="2615" y="309"/>
                  <a:pt x="2610" y="309"/>
                </a:cubicBezTo>
                <a:cubicBezTo>
                  <a:pt x="2605" y="309"/>
                  <a:pt x="2601" y="313"/>
                  <a:pt x="2601" y="317"/>
                </a:cubicBezTo>
                <a:cubicBezTo>
                  <a:pt x="2601" y="322"/>
                  <a:pt x="2605" y="326"/>
                  <a:pt x="2610" y="326"/>
                </a:cubicBezTo>
                <a:cubicBezTo>
                  <a:pt x="2615" y="326"/>
                  <a:pt x="2619" y="322"/>
                  <a:pt x="2619" y="317"/>
                </a:cubicBezTo>
                <a:close/>
                <a:moveTo>
                  <a:pt x="2644" y="317"/>
                </a:moveTo>
                <a:cubicBezTo>
                  <a:pt x="2644" y="313"/>
                  <a:pt x="2641" y="309"/>
                  <a:pt x="2636" y="309"/>
                </a:cubicBezTo>
                <a:cubicBezTo>
                  <a:pt x="2631" y="309"/>
                  <a:pt x="2627" y="313"/>
                  <a:pt x="2627" y="317"/>
                </a:cubicBezTo>
                <a:cubicBezTo>
                  <a:pt x="2627" y="322"/>
                  <a:pt x="2631" y="326"/>
                  <a:pt x="2636" y="326"/>
                </a:cubicBezTo>
                <a:cubicBezTo>
                  <a:pt x="2641" y="326"/>
                  <a:pt x="2644" y="322"/>
                  <a:pt x="2644" y="317"/>
                </a:cubicBezTo>
                <a:close/>
                <a:moveTo>
                  <a:pt x="2670" y="317"/>
                </a:moveTo>
                <a:cubicBezTo>
                  <a:pt x="2670" y="313"/>
                  <a:pt x="2666" y="309"/>
                  <a:pt x="2662" y="309"/>
                </a:cubicBezTo>
                <a:cubicBezTo>
                  <a:pt x="2657" y="309"/>
                  <a:pt x="2653" y="313"/>
                  <a:pt x="2653" y="317"/>
                </a:cubicBezTo>
                <a:cubicBezTo>
                  <a:pt x="2653" y="322"/>
                  <a:pt x="2657" y="326"/>
                  <a:pt x="2662" y="326"/>
                </a:cubicBezTo>
                <a:cubicBezTo>
                  <a:pt x="2666" y="326"/>
                  <a:pt x="2670" y="322"/>
                  <a:pt x="2670" y="317"/>
                </a:cubicBezTo>
                <a:close/>
                <a:moveTo>
                  <a:pt x="43" y="343"/>
                </a:moveTo>
                <a:cubicBezTo>
                  <a:pt x="43" y="338"/>
                  <a:pt x="39" y="335"/>
                  <a:pt x="34" y="335"/>
                </a:cubicBezTo>
                <a:cubicBezTo>
                  <a:pt x="29" y="335"/>
                  <a:pt x="26" y="338"/>
                  <a:pt x="26" y="343"/>
                </a:cubicBezTo>
                <a:cubicBezTo>
                  <a:pt x="26" y="348"/>
                  <a:pt x="29" y="352"/>
                  <a:pt x="34" y="352"/>
                </a:cubicBezTo>
                <a:cubicBezTo>
                  <a:pt x="39" y="352"/>
                  <a:pt x="43" y="348"/>
                  <a:pt x="43" y="343"/>
                </a:cubicBezTo>
                <a:close/>
                <a:moveTo>
                  <a:pt x="69" y="343"/>
                </a:moveTo>
                <a:cubicBezTo>
                  <a:pt x="69" y="338"/>
                  <a:pt x="65" y="335"/>
                  <a:pt x="60" y="335"/>
                </a:cubicBezTo>
                <a:cubicBezTo>
                  <a:pt x="55" y="335"/>
                  <a:pt x="51" y="338"/>
                  <a:pt x="51" y="343"/>
                </a:cubicBezTo>
                <a:cubicBezTo>
                  <a:pt x="51" y="348"/>
                  <a:pt x="55" y="352"/>
                  <a:pt x="60" y="352"/>
                </a:cubicBezTo>
                <a:cubicBezTo>
                  <a:pt x="65" y="352"/>
                  <a:pt x="69" y="348"/>
                  <a:pt x="69" y="343"/>
                </a:cubicBezTo>
                <a:close/>
                <a:moveTo>
                  <a:pt x="94" y="343"/>
                </a:moveTo>
                <a:cubicBezTo>
                  <a:pt x="94" y="338"/>
                  <a:pt x="90" y="335"/>
                  <a:pt x="86" y="335"/>
                </a:cubicBezTo>
                <a:cubicBezTo>
                  <a:pt x="81" y="335"/>
                  <a:pt x="77" y="338"/>
                  <a:pt x="77" y="343"/>
                </a:cubicBezTo>
                <a:cubicBezTo>
                  <a:pt x="77" y="348"/>
                  <a:pt x="81" y="352"/>
                  <a:pt x="86" y="352"/>
                </a:cubicBezTo>
                <a:cubicBezTo>
                  <a:pt x="90" y="352"/>
                  <a:pt x="94" y="348"/>
                  <a:pt x="94" y="343"/>
                </a:cubicBezTo>
                <a:close/>
                <a:moveTo>
                  <a:pt x="120" y="343"/>
                </a:moveTo>
                <a:cubicBezTo>
                  <a:pt x="120" y="338"/>
                  <a:pt x="116" y="335"/>
                  <a:pt x="111" y="335"/>
                </a:cubicBezTo>
                <a:cubicBezTo>
                  <a:pt x="107" y="335"/>
                  <a:pt x="103" y="338"/>
                  <a:pt x="103" y="343"/>
                </a:cubicBezTo>
                <a:cubicBezTo>
                  <a:pt x="103" y="348"/>
                  <a:pt x="107" y="352"/>
                  <a:pt x="111" y="352"/>
                </a:cubicBezTo>
                <a:cubicBezTo>
                  <a:pt x="116" y="352"/>
                  <a:pt x="120" y="348"/>
                  <a:pt x="120" y="343"/>
                </a:cubicBezTo>
                <a:close/>
                <a:moveTo>
                  <a:pt x="146" y="343"/>
                </a:moveTo>
                <a:cubicBezTo>
                  <a:pt x="146" y="338"/>
                  <a:pt x="142" y="335"/>
                  <a:pt x="137" y="335"/>
                </a:cubicBezTo>
                <a:cubicBezTo>
                  <a:pt x="132" y="335"/>
                  <a:pt x="129" y="338"/>
                  <a:pt x="129" y="343"/>
                </a:cubicBezTo>
                <a:cubicBezTo>
                  <a:pt x="129" y="348"/>
                  <a:pt x="132" y="352"/>
                  <a:pt x="137" y="352"/>
                </a:cubicBezTo>
                <a:cubicBezTo>
                  <a:pt x="142" y="352"/>
                  <a:pt x="146" y="348"/>
                  <a:pt x="146" y="343"/>
                </a:cubicBezTo>
                <a:close/>
                <a:moveTo>
                  <a:pt x="172" y="343"/>
                </a:moveTo>
                <a:cubicBezTo>
                  <a:pt x="172" y="338"/>
                  <a:pt x="168" y="335"/>
                  <a:pt x="163" y="335"/>
                </a:cubicBezTo>
                <a:cubicBezTo>
                  <a:pt x="158" y="335"/>
                  <a:pt x="154" y="338"/>
                  <a:pt x="154" y="343"/>
                </a:cubicBezTo>
                <a:cubicBezTo>
                  <a:pt x="154" y="348"/>
                  <a:pt x="158" y="352"/>
                  <a:pt x="163" y="352"/>
                </a:cubicBezTo>
                <a:cubicBezTo>
                  <a:pt x="168" y="352"/>
                  <a:pt x="172" y="348"/>
                  <a:pt x="172" y="343"/>
                </a:cubicBezTo>
                <a:close/>
                <a:moveTo>
                  <a:pt x="275" y="343"/>
                </a:moveTo>
                <a:cubicBezTo>
                  <a:pt x="275" y="338"/>
                  <a:pt x="271" y="335"/>
                  <a:pt x="266" y="335"/>
                </a:cubicBezTo>
                <a:cubicBezTo>
                  <a:pt x="261" y="335"/>
                  <a:pt x="257" y="338"/>
                  <a:pt x="257" y="343"/>
                </a:cubicBezTo>
                <a:cubicBezTo>
                  <a:pt x="257" y="348"/>
                  <a:pt x="261" y="352"/>
                  <a:pt x="266" y="352"/>
                </a:cubicBezTo>
                <a:cubicBezTo>
                  <a:pt x="271" y="352"/>
                  <a:pt x="275" y="348"/>
                  <a:pt x="275" y="343"/>
                </a:cubicBezTo>
                <a:close/>
                <a:moveTo>
                  <a:pt x="300" y="343"/>
                </a:moveTo>
                <a:cubicBezTo>
                  <a:pt x="300" y="338"/>
                  <a:pt x="297" y="335"/>
                  <a:pt x="292" y="335"/>
                </a:cubicBezTo>
                <a:cubicBezTo>
                  <a:pt x="287" y="335"/>
                  <a:pt x="283" y="338"/>
                  <a:pt x="283" y="343"/>
                </a:cubicBezTo>
                <a:cubicBezTo>
                  <a:pt x="283" y="348"/>
                  <a:pt x="287" y="352"/>
                  <a:pt x="292" y="352"/>
                </a:cubicBezTo>
                <a:cubicBezTo>
                  <a:pt x="297" y="352"/>
                  <a:pt x="300" y="348"/>
                  <a:pt x="300" y="343"/>
                </a:cubicBezTo>
                <a:close/>
                <a:moveTo>
                  <a:pt x="326" y="343"/>
                </a:moveTo>
                <a:cubicBezTo>
                  <a:pt x="326" y="338"/>
                  <a:pt x="322" y="335"/>
                  <a:pt x="318" y="335"/>
                </a:cubicBezTo>
                <a:cubicBezTo>
                  <a:pt x="313" y="335"/>
                  <a:pt x="309" y="338"/>
                  <a:pt x="309" y="343"/>
                </a:cubicBezTo>
                <a:cubicBezTo>
                  <a:pt x="309" y="348"/>
                  <a:pt x="313" y="352"/>
                  <a:pt x="318" y="352"/>
                </a:cubicBezTo>
                <a:cubicBezTo>
                  <a:pt x="322" y="352"/>
                  <a:pt x="326" y="348"/>
                  <a:pt x="326" y="343"/>
                </a:cubicBezTo>
                <a:close/>
                <a:moveTo>
                  <a:pt x="352" y="343"/>
                </a:moveTo>
                <a:cubicBezTo>
                  <a:pt x="352" y="338"/>
                  <a:pt x="348" y="335"/>
                  <a:pt x="343" y="335"/>
                </a:cubicBezTo>
                <a:cubicBezTo>
                  <a:pt x="339" y="335"/>
                  <a:pt x="335" y="338"/>
                  <a:pt x="335" y="343"/>
                </a:cubicBezTo>
                <a:cubicBezTo>
                  <a:pt x="335" y="348"/>
                  <a:pt x="339" y="352"/>
                  <a:pt x="343" y="352"/>
                </a:cubicBezTo>
                <a:cubicBezTo>
                  <a:pt x="348" y="352"/>
                  <a:pt x="352" y="348"/>
                  <a:pt x="352" y="343"/>
                </a:cubicBezTo>
                <a:close/>
                <a:moveTo>
                  <a:pt x="378" y="343"/>
                </a:moveTo>
                <a:cubicBezTo>
                  <a:pt x="378" y="338"/>
                  <a:pt x="374" y="335"/>
                  <a:pt x="369" y="335"/>
                </a:cubicBezTo>
                <a:cubicBezTo>
                  <a:pt x="364" y="335"/>
                  <a:pt x="360" y="338"/>
                  <a:pt x="360" y="343"/>
                </a:cubicBezTo>
                <a:cubicBezTo>
                  <a:pt x="360" y="348"/>
                  <a:pt x="364" y="352"/>
                  <a:pt x="369" y="352"/>
                </a:cubicBezTo>
                <a:cubicBezTo>
                  <a:pt x="374" y="352"/>
                  <a:pt x="378" y="348"/>
                  <a:pt x="378" y="343"/>
                </a:cubicBezTo>
                <a:close/>
                <a:moveTo>
                  <a:pt x="532" y="343"/>
                </a:moveTo>
                <a:cubicBezTo>
                  <a:pt x="532" y="338"/>
                  <a:pt x="528" y="335"/>
                  <a:pt x="524" y="335"/>
                </a:cubicBezTo>
                <a:cubicBezTo>
                  <a:pt x="519" y="335"/>
                  <a:pt x="515" y="338"/>
                  <a:pt x="515" y="343"/>
                </a:cubicBezTo>
                <a:cubicBezTo>
                  <a:pt x="515" y="348"/>
                  <a:pt x="519" y="352"/>
                  <a:pt x="524" y="352"/>
                </a:cubicBezTo>
                <a:cubicBezTo>
                  <a:pt x="528" y="352"/>
                  <a:pt x="532" y="348"/>
                  <a:pt x="532" y="343"/>
                </a:cubicBezTo>
                <a:close/>
                <a:moveTo>
                  <a:pt x="558" y="343"/>
                </a:moveTo>
                <a:cubicBezTo>
                  <a:pt x="558" y="338"/>
                  <a:pt x="554" y="335"/>
                  <a:pt x="549" y="335"/>
                </a:cubicBezTo>
                <a:cubicBezTo>
                  <a:pt x="545" y="335"/>
                  <a:pt x="541" y="338"/>
                  <a:pt x="541" y="343"/>
                </a:cubicBezTo>
                <a:cubicBezTo>
                  <a:pt x="541" y="348"/>
                  <a:pt x="545" y="352"/>
                  <a:pt x="549" y="352"/>
                </a:cubicBezTo>
                <a:cubicBezTo>
                  <a:pt x="554" y="352"/>
                  <a:pt x="558" y="348"/>
                  <a:pt x="558" y="343"/>
                </a:cubicBezTo>
                <a:close/>
                <a:moveTo>
                  <a:pt x="841" y="343"/>
                </a:moveTo>
                <a:cubicBezTo>
                  <a:pt x="841" y="338"/>
                  <a:pt x="837" y="335"/>
                  <a:pt x="833" y="335"/>
                </a:cubicBezTo>
                <a:cubicBezTo>
                  <a:pt x="828" y="335"/>
                  <a:pt x="824" y="338"/>
                  <a:pt x="824" y="343"/>
                </a:cubicBezTo>
                <a:cubicBezTo>
                  <a:pt x="824" y="348"/>
                  <a:pt x="828" y="352"/>
                  <a:pt x="833" y="352"/>
                </a:cubicBezTo>
                <a:cubicBezTo>
                  <a:pt x="837" y="352"/>
                  <a:pt x="841" y="348"/>
                  <a:pt x="841" y="343"/>
                </a:cubicBezTo>
                <a:close/>
                <a:moveTo>
                  <a:pt x="867" y="343"/>
                </a:moveTo>
                <a:cubicBezTo>
                  <a:pt x="867" y="338"/>
                  <a:pt x="863" y="335"/>
                  <a:pt x="858" y="335"/>
                </a:cubicBezTo>
                <a:cubicBezTo>
                  <a:pt x="854" y="335"/>
                  <a:pt x="850" y="338"/>
                  <a:pt x="850" y="343"/>
                </a:cubicBezTo>
                <a:cubicBezTo>
                  <a:pt x="850" y="348"/>
                  <a:pt x="854" y="352"/>
                  <a:pt x="858" y="352"/>
                </a:cubicBezTo>
                <a:cubicBezTo>
                  <a:pt x="863" y="352"/>
                  <a:pt x="867" y="348"/>
                  <a:pt x="867" y="343"/>
                </a:cubicBezTo>
                <a:close/>
                <a:moveTo>
                  <a:pt x="893" y="343"/>
                </a:moveTo>
                <a:cubicBezTo>
                  <a:pt x="893" y="338"/>
                  <a:pt x="889" y="335"/>
                  <a:pt x="884" y="335"/>
                </a:cubicBezTo>
                <a:cubicBezTo>
                  <a:pt x="879" y="335"/>
                  <a:pt x="876" y="338"/>
                  <a:pt x="876" y="343"/>
                </a:cubicBezTo>
                <a:cubicBezTo>
                  <a:pt x="876" y="348"/>
                  <a:pt x="879" y="352"/>
                  <a:pt x="884" y="352"/>
                </a:cubicBezTo>
                <a:cubicBezTo>
                  <a:pt x="889" y="352"/>
                  <a:pt x="893" y="348"/>
                  <a:pt x="893" y="343"/>
                </a:cubicBezTo>
                <a:close/>
                <a:moveTo>
                  <a:pt x="919" y="343"/>
                </a:moveTo>
                <a:cubicBezTo>
                  <a:pt x="919" y="338"/>
                  <a:pt x="915" y="335"/>
                  <a:pt x="910" y="335"/>
                </a:cubicBezTo>
                <a:cubicBezTo>
                  <a:pt x="905" y="335"/>
                  <a:pt x="901" y="338"/>
                  <a:pt x="901" y="343"/>
                </a:cubicBezTo>
                <a:cubicBezTo>
                  <a:pt x="901" y="348"/>
                  <a:pt x="905" y="352"/>
                  <a:pt x="910" y="352"/>
                </a:cubicBezTo>
                <a:cubicBezTo>
                  <a:pt x="915" y="352"/>
                  <a:pt x="919" y="348"/>
                  <a:pt x="919" y="343"/>
                </a:cubicBezTo>
                <a:close/>
                <a:moveTo>
                  <a:pt x="944" y="343"/>
                </a:moveTo>
                <a:cubicBezTo>
                  <a:pt x="944" y="338"/>
                  <a:pt x="940" y="335"/>
                  <a:pt x="936" y="335"/>
                </a:cubicBezTo>
                <a:cubicBezTo>
                  <a:pt x="931" y="335"/>
                  <a:pt x="927" y="338"/>
                  <a:pt x="927" y="343"/>
                </a:cubicBezTo>
                <a:cubicBezTo>
                  <a:pt x="927" y="348"/>
                  <a:pt x="931" y="352"/>
                  <a:pt x="936" y="352"/>
                </a:cubicBezTo>
                <a:cubicBezTo>
                  <a:pt x="940" y="352"/>
                  <a:pt x="944" y="348"/>
                  <a:pt x="944" y="343"/>
                </a:cubicBezTo>
                <a:close/>
                <a:moveTo>
                  <a:pt x="970" y="343"/>
                </a:moveTo>
                <a:cubicBezTo>
                  <a:pt x="970" y="338"/>
                  <a:pt x="966" y="335"/>
                  <a:pt x="961" y="335"/>
                </a:cubicBezTo>
                <a:cubicBezTo>
                  <a:pt x="957" y="335"/>
                  <a:pt x="953" y="338"/>
                  <a:pt x="953" y="343"/>
                </a:cubicBezTo>
                <a:cubicBezTo>
                  <a:pt x="953" y="348"/>
                  <a:pt x="957" y="352"/>
                  <a:pt x="961" y="352"/>
                </a:cubicBezTo>
                <a:cubicBezTo>
                  <a:pt x="966" y="352"/>
                  <a:pt x="970" y="348"/>
                  <a:pt x="970" y="343"/>
                </a:cubicBezTo>
                <a:close/>
                <a:moveTo>
                  <a:pt x="996" y="343"/>
                </a:moveTo>
                <a:cubicBezTo>
                  <a:pt x="996" y="338"/>
                  <a:pt x="992" y="335"/>
                  <a:pt x="987" y="335"/>
                </a:cubicBezTo>
                <a:cubicBezTo>
                  <a:pt x="983" y="335"/>
                  <a:pt x="979" y="338"/>
                  <a:pt x="979" y="343"/>
                </a:cubicBezTo>
                <a:cubicBezTo>
                  <a:pt x="979" y="348"/>
                  <a:pt x="983" y="352"/>
                  <a:pt x="987" y="352"/>
                </a:cubicBezTo>
                <a:cubicBezTo>
                  <a:pt x="992" y="352"/>
                  <a:pt x="996" y="348"/>
                  <a:pt x="996" y="343"/>
                </a:cubicBezTo>
                <a:close/>
                <a:moveTo>
                  <a:pt x="1408" y="343"/>
                </a:moveTo>
                <a:cubicBezTo>
                  <a:pt x="1408" y="338"/>
                  <a:pt x="1404" y="335"/>
                  <a:pt x="1399" y="335"/>
                </a:cubicBezTo>
                <a:cubicBezTo>
                  <a:pt x="1395" y="335"/>
                  <a:pt x="1391" y="338"/>
                  <a:pt x="1391" y="343"/>
                </a:cubicBezTo>
                <a:cubicBezTo>
                  <a:pt x="1391" y="348"/>
                  <a:pt x="1395" y="352"/>
                  <a:pt x="1399" y="352"/>
                </a:cubicBezTo>
                <a:cubicBezTo>
                  <a:pt x="1404" y="352"/>
                  <a:pt x="1408" y="348"/>
                  <a:pt x="1408" y="343"/>
                </a:cubicBezTo>
                <a:close/>
                <a:moveTo>
                  <a:pt x="1434" y="343"/>
                </a:moveTo>
                <a:cubicBezTo>
                  <a:pt x="1434" y="338"/>
                  <a:pt x="1430" y="335"/>
                  <a:pt x="1425" y="335"/>
                </a:cubicBezTo>
                <a:cubicBezTo>
                  <a:pt x="1420" y="335"/>
                  <a:pt x="1417" y="338"/>
                  <a:pt x="1417" y="343"/>
                </a:cubicBezTo>
                <a:cubicBezTo>
                  <a:pt x="1417" y="348"/>
                  <a:pt x="1420" y="352"/>
                  <a:pt x="1425" y="352"/>
                </a:cubicBezTo>
                <a:cubicBezTo>
                  <a:pt x="1430" y="352"/>
                  <a:pt x="1434" y="348"/>
                  <a:pt x="1434" y="343"/>
                </a:cubicBezTo>
                <a:close/>
                <a:moveTo>
                  <a:pt x="1459" y="343"/>
                </a:moveTo>
                <a:cubicBezTo>
                  <a:pt x="1459" y="338"/>
                  <a:pt x="1456" y="335"/>
                  <a:pt x="1451" y="335"/>
                </a:cubicBezTo>
                <a:cubicBezTo>
                  <a:pt x="1446" y="335"/>
                  <a:pt x="1442" y="338"/>
                  <a:pt x="1442" y="343"/>
                </a:cubicBezTo>
                <a:cubicBezTo>
                  <a:pt x="1442" y="348"/>
                  <a:pt x="1446" y="352"/>
                  <a:pt x="1451" y="352"/>
                </a:cubicBezTo>
                <a:cubicBezTo>
                  <a:pt x="1456" y="352"/>
                  <a:pt x="1459" y="348"/>
                  <a:pt x="1459" y="343"/>
                </a:cubicBezTo>
                <a:close/>
                <a:moveTo>
                  <a:pt x="1485" y="343"/>
                </a:moveTo>
                <a:cubicBezTo>
                  <a:pt x="1485" y="338"/>
                  <a:pt x="1481" y="335"/>
                  <a:pt x="1477" y="335"/>
                </a:cubicBezTo>
                <a:cubicBezTo>
                  <a:pt x="1472" y="335"/>
                  <a:pt x="1468" y="338"/>
                  <a:pt x="1468" y="343"/>
                </a:cubicBezTo>
                <a:cubicBezTo>
                  <a:pt x="1468" y="348"/>
                  <a:pt x="1472" y="352"/>
                  <a:pt x="1477" y="352"/>
                </a:cubicBezTo>
                <a:cubicBezTo>
                  <a:pt x="1481" y="352"/>
                  <a:pt x="1485" y="348"/>
                  <a:pt x="1485" y="343"/>
                </a:cubicBezTo>
                <a:close/>
                <a:moveTo>
                  <a:pt x="1511" y="343"/>
                </a:moveTo>
                <a:cubicBezTo>
                  <a:pt x="1511" y="338"/>
                  <a:pt x="1507" y="335"/>
                  <a:pt x="1502" y="335"/>
                </a:cubicBezTo>
                <a:cubicBezTo>
                  <a:pt x="1498" y="335"/>
                  <a:pt x="1494" y="338"/>
                  <a:pt x="1494" y="343"/>
                </a:cubicBezTo>
                <a:cubicBezTo>
                  <a:pt x="1494" y="348"/>
                  <a:pt x="1498" y="352"/>
                  <a:pt x="1502" y="352"/>
                </a:cubicBezTo>
                <a:cubicBezTo>
                  <a:pt x="1507" y="352"/>
                  <a:pt x="1511" y="348"/>
                  <a:pt x="1511" y="343"/>
                </a:cubicBezTo>
                <a:close/>
                <a:moveTo>
                  <a:pt x="1537" y="343"/>
                </a:moveTo>
                <a:cubicBezTo>
                  <a:pt x="1537" y="338"/>
                  <a:pt x="1533" y="335"/>
                  <a:pt x="1528" y="335"/>
                </a:cubicBezTo>
                <a:cubicBezTo>
                  <a:pt x="1523" y="335"/>
                  <a:pt x="1520" y="338"/>
                  <a:pt x="1520" y="343"/>
                </a:cubicBezTo>
                <a:cubicBezTo>
                  <a:pt x="1520" y="348"/>
                  <a:pt x="1523" y="352"/>
                  <a:pt x="1528" y="352"/>
                </a:cubicBezTo>
                <a:cubicBezTo>
                  <a:pt x="1533" y="352"/>
                  <a:pt x="1537" y="348"/>
                  <a:pt x="1537" y="343"/>
                </a:cubicBezTo>
                <a:close/>
                <a:moveTo>
                  <a:pt x="1640" y="343"/>
                </a:moveTo>
                <a:cubicBezTo>
                  <a:pt x="1640" y="338"/>
                  <a:pt x="1636" y="335"/>
                  <a:pt x="1631" y="335"/>
                </a:cubicBezTo>
                <a:cubicBezTo>
                  <a:pt x="1626" y="335"/>
                  <a:pt x="1623" y="338"/>
                  <a:pt x="1623" y="343"/>
                </a:cubicBezTo>
                <a:cubicBezTo>
                  <a:pt x="1623" y="348"/>
                  <a:pt x="1626" y="352"/>
                  <a:pt x="1631" y="352"/>
                </a:cubicBezTo>
                <a:cubicBezTo>
                  <a:pt x="1636" y="352"/>
                  <a:pt x="1640" y="348"/>
                  <a:pt x="1640" y="343"/>
                </a:cubicBezTo>
                <a:close/>
                <a:moveTo>
                  <a:pt x="1666" y="343"/>
                </a:moveTo>
                <a:cubicBezTo>
                  <a:pt x="1666" y="338"/>
                  <a:pt x="1662" y="335"/>
                  <a:pt x="1657" y="335"/>
                </a:cubicBezTo>
                <a:cubicBezTo>
                  <a:pt x="1652" y="335"/>
                  <a:pt x="1648" y="338"/>
                  <a:pt x="1648" y="343"/>
                </a:cubicBezTo>
                <a:cubicBezTo>
                  <a:pt x="1648" y="348"/>
                  <a:pt x="1652" y="352"/>
                  <a:pt x="1657" y="352"/>
                </a:cubicBezTo>
                <a:cubicBezTo>
                  <a:pt x="1662" y="352"/>
                  <a:pt x="1666" y="348"/>
                  <a:pt x="1666" y="343"/>
                </a:cubicBezTo>
                <a:close/>
                <a:moveTo>
                  <a:pt x="1691" y="343"/>
                </a:moveTo>
                <a:cubicBezTo>
                  <a:pt x="1691" y="338"/>
                  <a:pt x="1687" y="335"/>
                  <a:pt x="1683" y="335"/>
                </a:cubicBezTo>
                <a:cubicBezTo>
                  <a:pt x="1678" y="335"/>
                  <a:pt x="1674" y="338"/>
                  <a:pt x="1674" y="343"/>
                </a:cubicBezTo>
                <a:cubicBezTo>
                  <a:pt x="1674" y="348"/>
                  <a:pt x="1678" y="352"/>
                  <a:pt x="1683" y="352"/>
                </a:cubicBezTo>
                <a:cubicBezTo>
                  <a:pt x="1687" y="352"/>
                  <a:pt x="1691" y="348"/>
                  <a:pt x="1691" y="343"/>
                </a:cubicBezTo>
                <a:close/>
                <a:moveTo>
                  <a:pt x="1717" y="343"/>
                </a:moveTo>
                <a:cubicBezTo>
                  <a:pt x="1717" y="338"/>
                  <a:pt x="1713" y="335"/>
                  <a:pt x="1708" y="335"/>
                </a:cubicBezTo>
                <a:cubicBezTo>
                  <a:pt x="1704" y="335"/>
                  <a:pt x="1700" y="338"/>
                  <a:pt x="1700" y="343"/>
                </a:cubicBezTo>
                <a:cubicBezTo>
                  <a:pt x="1700" y="348"/>
                  <a:pt x="1704" y="352"/>
                  <a:pt x="1708" y="352"/>
                </a:cubicBezTo>
                <a:cubicBezTo>
                  <a:pt x="1713" y="352"/>
                  <a:pt x="1717" y="348"/>
                  <a:pt x="1717" y="343"/>
                </a:cubicBezTo>
                <a:close/>
                <a:moveTo>
                  <a:pt x="1743" y="343"/>
                </a:moveTo>
                <a:cubicBezTo>
                  <a:pt x="1743" y="338"/>
                  <a:pt x="1739" y="335"/>
                  <a:pt x="1734" y="335"/>
                </a:cubicBezTo>
                <a:cubicBezTo>
                  <a:pt x="1730" y="335"/>
                  <a:pt x="1726" y="338"/>
                  <a:pt x="1726" y="343"/>
                </a:cubicBezTo>
                <a:cubicBezTo>
                  <a:pt x="1726" y="348"/>
                  <a:pt x="1730" y="352"/>
                  <a:pt x="1734" y="352"/>
                </a:cubicBezTo>
                <a:cubicBezTo>
                  <a:pt x="1739" y="352"/>
                  <a:pt x="1743" y="348"/>
                  <a:pt x="1743" y="343"/>
                </a:cubicBezTo>
                <a:close/>
                <a:moveTo>
                  <a:pt x="1769" y="343"/>
                </a:moveTo>
                <a:cubicBezTo>
                  <a:pt x="1769" y="338"/>
                  <a:pt x="1765" y="335"/>
                  <a:pt x="1760" y="335"/>
                </a:cubicBezTo>
                <a:cubicBezTo>
                  <a:pt x="1755" y="335"/>
                  <a:pt x="1751" y="338"/>
                  <a:pt x="1751" y="343"/>
                </a:cubicBezTo>
                <a:cubicBezTo>
                  <a:pt x="1751" y="348"/>
                  <a:pt x="1755" y="352"/>
                  <a:pt x="1760" y="352"/>
                </a:cubicBezTo>
                <a:cubicBezTo>
                  <a:pt x="1765" y="352"/>
                  <a:pt x="1769" y="348"/>
                  <a:pt x="1769" y="343"/>
                </a:cubicBezTo>
                <a:close/>
                <a:moveTo>
                  <a:pt x="1794" y="343"/>
                </a:moveTo>
                <a:cubicBezTo>
                  <a:pt x="1794" y="338"/>
                  <a:pt x="1791" y="335"/>
                  <a:pt x="1786" y="335"/>
                </a:cubicBezTo>
                <a:cubicBezTo>
                  <a:pt x="1781" y="335"/>
                  <a:pt x="1777" y="338"/>
                  <a:pt x="1777" y="343"/>
                </a:cubicBezTo>
                <a:cubicBezTo>
                  <a:pt x="1777" y="348"/>
                  <a:pt x="1781" y="352"/>
                  <a:pt x="1786" y="352"/>
                </a:cubicBezTo>
                <a:cubicBezTo>
                  <a:pt x="1791" y="352"/>
                  <a:pt x="1794" y="348"/>
                  <a:pt x="1794" y="343"/>
                </a:cubicBezTo>
                <a:close/>
                <a:moveTo>
                  <a:pt x="1820" y="343"/>
                </a:moveTo>
                <a:cubicBezTo>
                  <a:pt x="1820" y="338"/>
                  <a:pt x="1816" y="335"/>
                  <a:pt x="1812" y="335"/>
                </a:cubicBezTo>
                <a:cubicBezTo>
                  <a:pt x="1807" y="335"/>
                  <a:pt x="1803" y="338"/>
                  <a:pt x="1803" y="343"/>
                </a:cubicBezTo>
                <a:cubicBezTo>
                  <a:pt x="1803" y="348"/>
                  <a:pt x="1807" y="352"/>
                  <a:pt x="1812" y="352"/>
                </a:cubicBezTo>
                <a:cubicBezTo>
                  <a:pt x="1816" y="352"/>
                  <a:pt x="1820" y="348"/>
                  <a:pt x="1820" y="343"/>
                </a:cubicBezTo>
                <a:close/>
                <a:moveTo>
                  <a:pt x="1846" y="343"/>
                </a:moveTo>
                <a:cubicBezTo>
                  <a:pt x="1846" y="338"/>
                  <a:pt x="1842" y="335"/>
                  <a:pt x="1837" y="335"/>
                </a:cubicBezTo>
                <a:cubicBezTo>
                  <a:pt x="1833" y="335"/>
                  <a:pt x="1829" y="338"/>
                  <a:pt x="1829" y="343"/>
                </a:cubicBezTo>
                <a:cubicBezTo>
                  <a:pt x="1829" y="348"/>
                  <a:pt x="1833" y="352"/>
                  <a:pt x="1837" y="352"/>
                </a:cubicBezTo>
                <a:cubicBezTo>
                  <a:pt x="1842" y="352"/>
                  <a:pt x="1846" y="348"/>
                  <a:pt x="1846" y="343"/>
                </a:cubicBezTo>
                <a:close/>
                <a:moveTo>
                  <a:pt x="1872" y="343"/>
                </a:moveTo>
                <a:cubicBezTo>
                  <a:pt x="1872" y="338"/>
                  <a:pt x="1868" y="335"/>
                  <a:pt x="1863" y="335"/>
                </a:cubicBezTo>
                <a:cubicBezTo>
                  <a:pt x="1858" y="335"/>
                  <a:pt x="1854" y="338"/>
                  <a:pt x="1854" y="343"/>
                </a:cubicBezTo>
                <a:cubicBezTo>
                  <a:pt x="1854" y="348"/>
                  <a:pt x="1858" y="352"/>
                  <a:pt x="1863" y="352"/>
                </a:cubicBezTo>
                <a:cubicBezTo>
                  <a:pt x="1868" y="352"/>
                  <a:pt x="1872" y="348"/>
                  <a:pt x="1872" y="343"/>
                </a:cubicBezTo>
                <a:close/>
                <a:moveTo>
                  <a:pt x="1897" y="343"/>
                </a:moveTo>
                <a:cubicBezTo>
                  <a:pt x="1897" y="338"/>
                  <a:pt x="1894" y="335"/>
                  <a:pt x="1889" y="335"/>
                </a:cubicBezTo>
                <a:cubicBezTo>
                  <a:pt x="1884" y="335"/>
                  <a:pt x="1880" y="338"/>
                  <a:pt x="1880" y="343"/>
                </a:cubicBezTo>
                <a:cubicBezTo>
                  <a:pt x="1880" y="348"/>
                  <a:pt x="1884" y="352"/>
                  <a:pt x="1889" y="352"/>
                </a:cubicBezTo>
                <a:cubicBezTo>
                  <a:pt x="1894" y="352"/>
                  <a:pt x="1897" y="348"/>
                  <a:pt x="1897" y="343"/>
                </a:cubicBezTo>
                <a:close/>
                <a:moveTo>
                  <a:pt x="1923" y="343"/>
                </a:moveTo>
                <a:cubicBezTo>
                  <a:pt x="1923" y="338"/>
                  <a:pt x="1919" y="335"/>
                  <a:pt x="1915" y="335"/>
                </a:cubicBezTo>
                <a:cubicBezTo>
                  <a:pt x="1910" y="335"/>
                  <a:pt x="1906" y="338"/>
                  <a:pt x="1906" y="343"/>
                </a:cubicBezTo>
                <a:cubicBezTo>
                  <a:pt x="1906" y="348"/>
                  <a:pt x="1910" y="352"/>
                  <a:pt x="1915" y="352"/>
                </a:cubicBezTo>
                <a:cubicBezTo>
                  <a:pt x="1919" y="352"/>
                  <a:pt x="1923" y="348"/>
                  <a:pt x="1923" y="343"/>
                </a:cubicBezTo>
                <a:close/>
                <a:moveTo>
                  <a:pt x="1949" y="343"/>
                </a:moveTo>
                <a:cubicBezTo>
                  <a:pt x="1949" y="338"/>
                  <a:pt x="1945" y="335"/>
                  <a:pt x="1940" y="335"/>
                </a:cubicBezTo>
                <a:cubicBezTo>
                  <a:pt x="1936" y="335"/>
                  <a:pt x="1932" y="338"/>
                  <a:pt x="1932" y="343"/>
                </a:cubicBezTo>
                <a:cubicBezTo>
                  <a:pt x="1932" y="348"/>
                  <a:pt x="1936" y="352"/>
                  <a:pt x="1940" y="352"/>
                </a:cubicBezTo>
                <a:cubicBezTo>
                  <a:pt x="1945" y="352"/>
                  <a:pt x="1949" y="348"/>
                  <a:pt x="1949" y="343"/>
                </a:cubicBezTo>
                <a:close/>
                <a:moveTo>
                  <a:pt x="1975" y="343"/>
                </a:moveTo>
                <a:cubicBezTo>
                  <a:pt x="1975" y="338"/>
                  <a:pt x="1971" y="335"/>
                  <a:pt x="1966" y="335"/>
                </a:cubicBezTo>
                <a:cubicBezTo>
                  <a:pt x="1961" y="335"/>
                  <a:pt x="1957" y="338"/>
                  <a:pt x="1957" y="343"/>
                </a:cubicBezTo>
                <a:cubicBezTo>
                  <a:pt x="1957" y="348"/>
                  <a:pt x="1961" y="352"/>
                  <a:pt x="1966" y="352"/>
                </a:cubicBezTo>
                <a:cubicBezTo>
                  <a:pt x="1971" y="352"/>
                  <a:pt x="1975" y="348"/>
                  <a:pt x="1975" y="343"/>
                </a:cubicBezTo>
                <a:close/>
                <a:moveTo>
                  <a:pt x="2000" y="343"/>
                </a:moveTo>
                <a:cubicBezTo>
                  <a:pt x="2000" y="338"/>
                  <a:pt x="1997" y="335"/>
                  <a:pt x="1992" y="335"/>
                </a:cubicBezTo>
                <a:cubicBezTo>
                  <a:pt x="1987" y="335"/>
                  <a:pt x="1983" y="338"/>
                  <a:pt x="1983" y="343"/>
                </a:cubicBezTo>
                <a:cubicBezTo>
                  <a:pt x="1983" y="348"/>
                  <a:pt x="1987" y="352"/>
                  <a:pt x="1992" y="352"/>
                </a:cubicBezTo>
                <a:cubicBezTo>
                  <a:pt x="1997" y="352"/>
                  <a:pt x="2000" y="348"/>
                  <a:pt x="2000" y="343"/>
                </a:cubicBezTo>
                <a:close/>
                <a:moveTo>
                  <a:pt x="2026" y="343"/>
                </a:moveTo>
                <a:cubicBezTo>
                  <a:pt x="2026" y="338"/>
                  <a:pt x="2022" y="335"/>
                  <a:pt x="2018" y="335"/>
                </a:cubicBezTo>
                <a:cubicBezTo>
                  <a:pt x="2013" y="335"/>
                  <a:pt x="2009" y="338"/>
                  <a:pt x="2009" y="343"/>
                </a:cubicBezTo>
                <a:cubicBezTo>
                  <a:pt x="2009" y="348"/>
                  <a:pt x="2013" y="352"/>
                  <a:pt x="2018" y="352"/>
                </a:cubicBezTo>
                <a:cubicBezTo>
                  <a:pt x="2022" y="352"/>
                  <a:pt x="2026" y="348"/>
                  <a:pt x="2026" y="343"/>
                </a:cubicBezTo>
                <a:close/>
                <a:moveTo>
                  <a:pt x="2052" y="343"/>
                </a:moveTo>
                <a:cubicBezTo>
                  <a:pt x="2052" y="338"/>
                  <a:pt x="2048" y="335"/>
                  <a:pt x="2043" y="335"/>
                </a:cubicBezTo>
                <a:cubicBezTo>
                  <a:pt x="2039" y="335"/>
                  <a:pt x="2035" y="338"/>
                  <a:pt x="2035" y="343"/>
                </a:cubicBezTo>
                <a:cubicBezTo>
                  <a:pt x="2035" y="348"/>
                  <a:pt x="2039" y="352"/>
                  <a:pt x="2043" y="352"/>
                </a:cubicBezTo>
                <a:cubicBezTo>
                  <a:pt x="2048" y="352"/>
                  <a:pt x="2052" y="348"/>
                  <a:pt x="2052" y="343"/>
                </a:cubicBezTo>
                <a:close/>
                <a:moveTo>
                  <a:pt x="2078" y="343"/>
                </a:moveTo>
                <a:cubicBezTo>
                  <a:pt x="2078" y="338"/>
                  <a:pt x="2074" y="335"/>
                  <a:pt x="2069" y="335"/>
                </a:cubicBezTo>
                <a:cubicBezTo>
                  <a:pt x="2064" y="335"/>
                  <a:pt x="2061" y="338"/>
                  <a:pt x="2061" y="343"/>
                </a:cubicBezTo>
                <a:cubicBezTo>
                  <a:pt x="2061" y="348"/>
                  <a:pt x="2064" y="352"/>
                  <a:pt x="2069" y="352"/>
                </a:cubicBezTo>
                <a:cubicBezTo>
                  <a:pt x="2074" y="352"/>
                  <a:pt x="2078" y="348"/>
                  <a:pt x="2078" y="343"/>
                </a:cubicBezTo>
                <a:close/>
                <a:moveTo>
                  <a:pt x="2103" y="343"/>
                </a:moveTo>
                <a:cubicBezTo>
                  <a:pt x="2103" y="338"/>
                  <a:pt x="2100" y="335"/>
                  <a:pt x="2095" y="335"/>
                </a:cubicBezTo>
                <a:cubicBezTo>
                  <a:pt x="2090" y="335"/>
                  <a:pt x="2086" y="338"/>
                  <a:pt x="2086" y="343"/>
                </a:cubicBezTo>
                <a:cubicBezTo>
                  <a:pt x="2086" y="348"/>
                  <a:pt x="2090" y="352"/>
                  <a:pt x="2095" y="352"/>
                </a:cubicBezTo>
                <a:cubicBezTo>
                  <a:pt x="2100" y="352"/>
                  <a:pt x="2103" y="348"/>
                  <a:pt x="2103" y="343"/>
                </a:cubicBezTo>
                <a:close/>
                <a:moveTo>
                  <a:pt x="2129" y="343"/>
                </a:moveTo>
                <a:cubicBezTo>
                  <a:pt x="2129" y="338"/>
                  <a:pt x="2125" y="335"/>
                  <a:pt x="2121" y="335"/>
                </a:cubicBezTo>
                <a:cubicBezTo>
                  <a:pt x="2116" y="335"/>
                  <a:pt x="2112" y="338"/>
                  <a:pt x="2112" y="343"/>
                </a:cubicBezTo>
                <a:cubicBezTo>
                  <a:pt x="2112" y="348"/>
                  <a:pt x="2116" y="352"/>
                  <a:pt x="2121" y="352"/>
                </a:cubicBezTo>
                <a:cubicBezTo>
                  <a:pt x="2125" y="352"/>
                  <a:pt x="2129" y="348"/>
                  <a:pt x="2129" y="343"/>
                </a:cubicBezTo>
                <a:close/>
                <a:moveTo>
                  <a:pt x="2155" y="343"/>
                </a:moveTo>
                <a:cubicBezTo>
                  <a:pt x="2155" y="338"/>
                  <a:pt x="2151" y="335"/>
                  <a:pt x="2146" y="335"/>
                </a:cubicBezTo>
                <a:cubicBezTo>
                  <a:pt x="2142" y="335"/>
                  <a:pt x="2138" y="338"/>
                  <a:pt x="2138" y="343"/>
                </a:cubicBezTo>
                <a:cubicBezTo>
                  <a:pt x="2138" y="348"/>
                  <a:pt x="2142" y="352"/>
                  <a:pt x="2146" y="352"/>
                </a:cubicBezTo>
                <a:cubicBezTo>
                  <a:pt x="2151" y="352"/>
                  <a:pt x="2155" y="348"/>
                  <a:pt x="2155" y="343"/>
                </a:cubicBezTo>
                <a:close/>
                <a:moveTo>
                  <a:pt x="2181" y="343"/>
                </a:moveTo>
                <a:cubicBezTo>
                  <a:pt x="2181" y="338"/>
                  <a:pt x="2177" y="335"/>
                  <a:pt x="2172" y="335"/>
                </a:cubicBezTo>
                <a:cubicBezTo>
                  <a:pt x="2167" y="335"/>
                  <a:pt x="2164" y="338"/>
                  <a:pt x="2164" y="343"/>
                </a:cubicBezTo>
                <a:cubicBezTo>
                  <a:pt x="2164" y="348"/>
                  <a:pt x="2167" y="352"/>
                  <a:pt x="2172" y="352"/>
                </a:cubicBezTo>
                <a:cubicBezTo>
                  <a:pt x="2177" y="352"/>
                  <a:pt x="2181" y="348"/>
                  <a:pt x="2181" y="343"/>
                </a:cubicBezTo>
                <a:close/>
                <a:moveTo>
                  <a:pt x="2207" y="343"/>
                </a:moveTo>
                <a:cubicBezTo>
                  <a:pt x="2207" y="338"/>
                  <a:pt x="2203" y="335"/>
                  <a:pt x="2198" y="335"/>
                </a:cubicBezTo>
                <a:cubicBezTo>
                  <a:pt x="2193" y="335"/>
                  <a:pt x="2189" y="338"/>
                  <a:pt x="2189" y="343"/>
                </a:cubicBezTo>
                <a:cubicBezTo>
                  <a:pt x="2189" y="348"/>
                  <a:pt x="2193" y="352"/>
                  <a:pt x="2198" y="352"/>
                </a:cubicBezTo>
                <a:cubicBezTo>
                  <a:pt x="2203" y="352"/>
                  <a:pt x="2207" y="348"/>
                  <a:pt x="2207" y="343"/>
                </a:cubicBezTo>
                <a:close/>
                <a:moveTo>
                  <a:pt x="2232" y="343"/>
                </a:moveTo>
                <a:cubicBezTo>
                  <a:pt x="2232" y="338"/>
                  <a:pt x="2228" y="335"/>
                  <a:pt x="2224" y="335"/>
                </a:cubicBezTo>
                <a:cubicBezTo>
                  <a:pt x="2219" y="335"/>
                  <a:pt x="2215" y="338"/>
                  <a:pt x="2215" y="343"/>
                </a:cubicBezTo>
                <a:cubicBezTo>
                  <a:pt x="2215" y="348"/>
                  <a:pt x="2219" y="352"/>
                  <a:pt x="2224" y="352"/>
                </a:cubicBezTo>
                <a:cubicBezTo>
                  <a:pt x="2228" y="352"/>
                  <a:pt x="2232" y="348"/>
                  <a:pt x="2232" y="343"/>
                </a:cubicBezTo>
                <a:close/>
                <a:moveTo>
                  <a:pt x="2258" y="343"/>
                </a:moveTo>
                <a:cubicBezTo>
                  <a:pt x="2258" y="338"/>
                  <a:pt x="2254" y="335"/>
                  <a:pt x="2249" y="335"/>
                </a:cubicBezTo>
                <a:cubicBezTo>
                  <a:pt x="2245" y="335"/>
                  <a:pt x="2241" y="338"/>
                  <a:pt x="2241" y="343"/>
                </a:cubicBezTo>
                <a:cubicBezTo>
                  <a:pt x="2241" y="348"/>
                  <a:pt x="2245" y="352"/>
                  <a:pt x="2249" y="352"/>
                </a:cubicBezTo>
                <a:cubicBezTo>
                  <a:pt x="2254" y="352"/>
                  <a:pt x="2258" y="348"/>
                  <a:pt x="2258" y="343"/>
                </a:cubicBezTo>
                <a:close/>
                <a:moveTo>
                  <a:pt x="2284" y="343"/>
                </a:moveTo>
                <a:cubicBezTo>
                  <a:pt x="2284" y="338"/>
                  <a:pt x="2280" y="335"/>
                  <a:pt x="2275" y="335"/>
                </a:cubicBezTo>
                <a:cubicBezTo>
                  <a:pt x="2270" y="335"/>
                  <a:pt x="2267" y="338"/>
                  <a:pt x="2267" y="343"/>
                </a:cubicBezTo>
                <a:cubicBezTo>
                  <a:pt x="2267" y="348"/>
                  <a:pt x="2270" y="352"/>
                  <a:pt x="2275" y="352"/>
                </a:cubicBezTo>
                <a:cubicBezTo>
                  <a:pt x="2280" y="352"/>
                  <a:pt x="2284" y="348"/>
                  <a:pt x="2284" y="343"/>
                </a:cubicBezTo>
                <a:close/>
                <a:moveTo>
                  <a:pt x="2310" y="343"/>
                </a:moveTo>
                <a:cubicBezTo>
                  <a:pt x="2310" y="338"/>
                  <a:pt x="2306" y="335"/>
                  <a:pt x="2301" y="335"/>
                </a:cubicBezTo>
                <a:cubicBezTo>
                  <a:pt x="2296" y="335"/>
                  <a:pt x="2292" y="338"/>
                  <a:pt x="2292" y="343"/>
                </a:cubicBezTo>
                <a:cubicBezTo>
                  <a:pt x="2292" y="348"/>
                  <a:pt x="2296" y="352"/>
                  <a:pt x="2301" y="352"/>
                </a:cubicBezTo>
                <a:cubicBezTo>
                  <a:pt x="2306" y="352"/>
                  <a:pt x="2310" y="348"/>
                  <a:pt x="2310" y="343"/>
                </a:cubicBezTo>
                <a:close/>
                <a:moveTo>
                  <a:pt x="2335" y="343"/>
                </a:moveTo>
                <a:cubicBezTo>
                  <a:pt x="2335" y="338"/>
                  <a:pt x="2331" y="335"/>
                  <a:pt x="2327" y="335"/>
                </a:cubicBezTo>
                <a:cubicBezTo>
                  <a:pt x="2322" y="335"/>
                  <a:pt x="2318" y="338"/>
                  <a:pt x="2318" y="343"/>
                </a:cubicBezTo>
                <a:cubicBezTo>
                  <a:pt x="2318" y="348"/>
                  <a:pt x="2322" y="352"/>
                  <a:pt x="2327" y="352"/>
                </a:cubicBezTo>
                <a:cubicBezTo>
                  <a:pt x="2331" y="352"/>
                  <a:pt x="2335" y="348"/>
                  <a:pt x="2335" y="343"/>
                </a:cubicBezTo>
                <a:close/>
                <a:moveTo>
                  <a:pt x="2361" y="343"/>
                </a:moveTo>
                <a:cubicBezTo>
                  <a:pt x="2361" y="338"/>
                  <a:pt x="2357" y="335"/>
                  <a:pt x="2352" y="335"/>
                </a:cubicBezTo>
                <a:cubicBezTo>
                  <a:pt x="2348" y="335"/>
                  <a:pt x="2344" y="338"/>
                  <a:pt x="2344" y="343"/>
                </a:cubicBezTo>
                <a:cubicBezTo>
                  <a:pt x="2344" y="348"/>
                  <a:pt x="2348" y="352"/>
                  <a:pt x="2352" y="352"/>
                </a:cubicBezTo>
                <a:cubicBezTo>
                  <a:pt x="2357" y="352"/>
                  <a:pt x="2361" y="348"/>
                  <a:pt x="2361" y="343"/>
                </a:cubicBezTo>
                <a:close/>
                <a:moveTo>
                  <a:pt x="2387" y="343"/>
                </a:moveTo>
                <a:cubicBezTo>
                  <a:pt x="2387" y="338"/>
                  <a:pt x="2383" y="335"/>
                  <a:pt x="2378" y="335"/>
                </a:cubicBezTo>
                <a:cubicBezTo>
                  <a:pt x="2373" y="335"/>
                  <a:pt x="2370" y="338"/>
                  <a:pt x="2370" y="343"/>
                </a:cubicBezTo>
                <a:cubicBezTo>
                  <a:pt x="2370" y="348"/>
                  <a:pt x="2373" y="352"/>
                  <a:pt x="2378" y="352"/>
                </a:cubicBezTo>
                <a:cubicBezTo>
                  <a:pt x="2383" y="352"/>
                  <a:pt x="2387" y="348"/>
                  <a:pt x="2387" y="343"/>
                </a:cubicBezTo>
                <a:close/>
                <a:moveTo>
                  <a:pt x="2413" y="343"/>
                </a:moveTo>
                <a:cubicBezTo>
                  <a:pt x="2413" y="338"/>
                  <a:pt x="2409" y="335"/>
                  <a:pt x="2404" y="335"/>
                </a:cubicBezTo>
                <a:cubicBezTo>
                  <a:pt x="2399" y="335"/>
                  <a:pt x="2395" y="338"/>
                  <a:pt x="2395" y="343"/>
                </a:cubicBezTo>
                <a:cubicBezTo>
                  <a:pt x="2395" y="348"/>
                  <a:pt x="2399" y="352"/>
                  <a:pt x="2404" y="352"/>
                </a:cubicBezTo>
                <a:cubicBezTo>
                  <a:pt x="2409" y="352"/>
                  <a:pt x="2413" y="348"/>
                  <a:pt x="2413" y="343"/>
                </a:cubicBezTo>
                <a:close/>
                <a:moveTo>
                  <a:pt x="2438" y="343"/>
                </a:moveTo>
                <a:cubicBezTo>
                  <a:pt x="2438" y="338"/>
                  <a:pt x="2434" y="335"/>
                  <a:pt x="2430" y="335"/>
                </a:cubicBezTo>
                <a:cubicBezTo>
                  <a:pt x="2425" y="335"/>
                  <a:pt x="2421" y="338"/>
                  <a:pt x="2421" y="343"/>
                </a:cubicBezTo>
                <a:cubicBezTo>
                  <a:pt x="2421" y="348"/>
                  <a:pt x="2425" y="352"/>
                  <a:pt x="2430" y="352"/>
                </a:cubicBezTo>
                <a:cubicBezTo>
                  <a:pt x="2434" y="352"/>
                  <a:pt x="2438" y="348"/>
                  <a:pt x="2438" y="343"/>
                </a:cubicBezTo>
                <a:close/>
                <a:moveTo>
                  <a:pt x="2464" y="343"/>
                </a:moveTo>
                <a:cubicBezTo>
                  <a:pt x="2464" y="338"/>
                  <a:pt x="2460" y="335"/>
                  <a:pt x="2456" y="335"/>
                </a:cubicBezTo>
                <a:cubicBezTo>
                  <a:pt x="2451" y="335"/>
                  <a:pt x="2447" y="338"/>
                  <a:pt x="2447" y="343"/>
                </a:cubicBezTo>
                <a:cubicBezTo>
                  <a:pt x="2447" y="348"/>
                  <a:pt x="2451" y="352"/>
                  <a:pt x="2456" y="352"/>
                </a:cubicBezTo>
                <a:cubicBezTo>
                  <a:pt x="2460" y="352"/>
                  <a:pt x="2464" y="348"/>
                  <a:pt x="2464" y="343"/>
                </a:cubicBezTo>
                <a:close/>
                <a:moveTo>
                  <a:pt x="2490" y="343"/>
                </a:moveTo>
                <a:cubicBezTo>
                  <a:pt x="2490" y="338"/>
                  <a:pt x="2486" y="335"/>
                  <a:pt x="2481" y="335"/>
                </a:cubicBezTo>
                <a:cubicBezTo>
                  <a:pt x="2477" y="335"/>
                  <a:pt x="2473" y="338"/>
                  <a:pt x="2473" y="343"/>
                </a:cubicBezTo>
                <a:cubicBezTo>
                  <a:pt x="2473" y="348"/>
                  <a:pt x="2477" y="352"/>
                  <a:pt x="2481" y="352"/>
                </a:cubicBezTo>
                <a:cubicBezTo>
                  <a:pt x="2486" y="352"/>
                  <a:pt x="2490" y="348"/>
                  <a:pt x="2490" y="343"/>
                </a:cubicBezTo>
                <a:close/>
                <a:moveTo>
                  <a:pt x="2516" y="343"/>
                </a:moveTo>
                <a:cubicBezTo>
                  <a:pt x="2516" y="338"/>
                  <a:pt x="2512" y="335"/>
                  <a:pt x="2507" y="335"/>
                </a:cubicBezTo>
                <a:cubicBezTo>
                  <a:pt x="2502" y="335"/>
                  <a:pt x="2498" y="338"/>
                  <a:pt x="2498" y="343"/>
                </a:cubicBezTo>
                <a:cubicBezTo>
                  <a:pt x="2498" y="348"/>
                  <a:pt x="2502" y="352"/>
                  <a:pt x="2507" y="352"/>
                </a:cubicBezTo>
                <a:cubicBezTo>
                  <a:pt x="2512" y="352"/>
                  <a:pt x="2516" y="348"/>
                  <a:pt x="2516" y="343"/>
                </a:cubicBezTo>
                <a:close/>
                <a:moveTo>
                  <a:pt x="2541" y="343"/>
                </a:moveTo>
                <a:cubicBezTo>
                  <a:pt x="2541" y="338"/>
                  <a:pt x="2538" y="335"/>
                  <a:pt x="2533" y="335"/>
                </a:cubicBezTo>
                <a:cubicBezTo>
                  <a:pt x="2528" y="335"/>
                  <a:pt x="2524" y="338"/>
                  <a:pt x="2524" y="343"/>
                </a:cubicBezTo>
                <a:cubicBezTo>
                  <a:pt x="2524" y="348"/>
                  <a:pt x="2528" y="352"/>
                  <a:pt x="2533" y="352"/>
                </a:cubicBezTo>
                <a:cubicBezTo>
                  <a:pt x="2538" y="352"/>
                  <a:pt x="2541" y="348"/>
                  <a:pt x="2541" y="343"/>
                </a:cubicBezTo>
                <a:close/>
                <a:moveTo>
                  <a:pt x="2567" y="343"/>
                </a:moveTo>
                <a:cubicBezTo>
                  <a:pt x="2567" y="338"/>
                  <a:pt x="2563" y="335"/>
                  <a:pt x="2559" y="335"/>
                </a:cubicBezTo>
                <a:cubicBezTo>
                  <a:pt x="2554" y="335"/>
                  <a:pt x="2550" y="338"/>
                  <a:pt x="2550" y="343"/>
                </a:cubicBezTo>
                <a:cubicBezTo>
                  <a:pt x="2550" y="348"/>
                  <a:pt x="2554" y="352"/>
                  <a:pt x="2559" y="352"/>
                </a:cubicBezTo>
                <a:cubicBezTo>
                  <a:pt x="2563" y="352"/>
                  <a:pt x="2567" y="348"/>
                  <a:pt x="2567" y="343"/>
                </a:cubicBezTo>
                <a:close/>
                <a:moveTo>
                  <a:pt x="2593" y="343"/>
                </a:moveTo>
                <a:cubicBezTo>
                  <a:pt x="2593" y="338"/>
                  <a:pt x="2589" y="335"/>
                  <a:pt x="2584" y="335"/>
                </a:cubicBezTo>
                <a:cubicBezTo>
                  <a:pt x="2580" y="335"/>
                  <a:pt x="2576" y="338"/>
                  <a:pt x="2576" y="343"/>
                </a:cubicBezTo>
                <a:cubicBezTo>
                  <a:pt x="2576" y="348"/>
                  <a:pt x="2580" y="352"/>
                  <a:pt x="2584" y="352"/>
                </a:cubicBezTo>
                <a:cubicBezTo>
                  <a:pt x="2589" y="352"/>
                  <a:pt x="2593" y="348"/>
                  <a:pt x="2593" y="343"/>
                </a:cubicBezTo>
                <a:close/>
                <a:moveTo>
                  <a:pt x="2619" y="343"/>
                </a:moveTo>
                <a:cubicBezTo>
                  <a:pt x="2619" y="338"/>
                  <a:pt x="2615" y="335"/>
                  <a:pt x="2610" y="335"/>
                </a:cubicBezTo>
                <a:cubicBezTo>
                  <a:pt x="2605" y="335"/>
                  <a:pt x="2601" y="338"/>
                  <a:pt x="2601" y="343"/>
                </a:cubicBezTo>
                <a:cubicBezTo>
                  <a:pt x="2601" y="348"/>
                  <a:pt x="2605" y="352"/>
                  <a:pt x="2610" y="352"/>
                </a:cubicBezTo>
                <a:cubicBezTo>
                  <a:pt x="2615" y="352"/>
                  <a:pt x="2619" y="348"/>
                  <a:pt x="2619" y="343"/>
                </a:cubicBezTo>
                <a:close/>
                <a:moveTo>
                  <a:pt x="2644" y="343"/>
                </a:moveTo>
                <a:cubicBezTo>
                  <a:pt x="2644" y="338"/>
                  <a:pt x="2641" y="335"/>
                  <a:pt x="2636" y="335"/>
                </a:cubicBezTo>
                <a:cubicBezTo>
                  <a:pt x="2631" y="335"/>
                  <a:pt x="2627" y="338"/>
                  <a:pt x="2627" y="343"/>
                </a:cubicBezTo>
                <a:cubicBezTo>
                  <a:pt x="2627" y="348"/>
                  <a:pt x="2631" y="352"/>
                  <a:pt x="2636" y="352"/>
                </a:cubicBezTo>
                <a:cubicBezTo>
                  <a:pt x="2641" y="352"/>
                  <a:pt x="2644" y="348"/>
                  <a:pt x="2644" y="343"/>
                </a:cubicBezTo>
                <a:close/>
                <a:moveTo>
                  <a:pt x="2670" y="343"/>
                </a:moveTo>
                <a:cubicBezTo>
                  <a:pt x="2670" y="338"/>
                  <a:pt x="2666" y="335"/>
                  <a:pt x="2662" y="335"/>
                </a:cubicBezTo>
                <a:cubicBezTo>
                  <a:pt x="2657" y="335"/>
                  <a:pt x="2653" y="338"/>
                  <a:pt x="2653" y="343"/>
                </a:cubicBezTo>
                <a:cubicBezTo>
                  <a:pt x="2653" y="348"/>
                  <a:pt x="2657" y="352"/>
                  <a:pt x="2662" y="352"/>
                </a:cubicBezTo>
                <a:cubicBezTo>
                  <a:pt x="2666" y="352"/>
                  <a:pt x="2670" y="348"/>
                  <a:pt x="2670" y="343"/>
                </a:cubicBezTo>
                <a:close/>
                <a:moveTo>
                  <a:pt x="2696" y="343"/>
                </a:moveTo>
                <a:cubicBezTo>
                  <a:pt x="2696" y="338"/>
                  <a:pt x="2692" y="335"/>
                  <a:pt x="2687" y="335"/>
                </a:cubicBezTo>
                <a:cubicBezTo>
                  <a:pt x="2683" y="335"/>
                  <a:pt x="2679" y="338"/>
                  <a:pt x="2679" y="343"/>
                </a:cubicBezTo>
                <a:cubicBezTo>
                  <a:pt x="2679" y="348"/>
                  <a:pt x="2683" y="352"/>
                  <a:pt x="2687" y="352"/>
                </a:cubicBezTo>
                <a:cubicBezTo>
                  <a:pt x="2692" y="352"/>
                  <a:pt x="2696" y="348"/>
                  <a:pt x="2696" y="343"/>
                </a:cubicBezTo>
                <a:close/>
                <a:moveTo>
                  <a:pt x="17" y="369"/>
                </a:moveTo>
                <a:cubicBezTo>
                  <a:pt x="17" y="364"/>
                  <a:pt x="13" y="360"/>
                  <a:pt x="8" y="360"/>
                </a:cubicBezTo>
                <a:cubicBezTo>
                  <a:pt x="4" y="360"/>
                  <a:pt x="0" y="364"/>
                  <a:pt x="0" y="369"/>
                </a:cubicBezTo>
                <a:cubicBezTo>
                  <a:pt x="0" y="374"/>
                  <a:pt x="4" y="378"/>
                  <a:pt x="8" y="378"/>
                </a:cubicBezTo>
                <a:cubicBezTo>
                  <a:pt x="13" y="378"/>
                  <a:pt x="17" y="374"/>
                  <a:pt x="17" y="369"/>
                </a:cubicBezTo>
                <a:close/>
                <a:moveTo>
                  <a:pt x="43" y="369"/>
                </a:moveTo>
                <a:cubicBezTo>
                  <a:pt x="43" y="364"/>
                  <a:pt x="39" y="360"/>
                  <a:pt x="34" y="360"/>
                </a:cubicBezTo>
                <a:cubicBezTo>
                  <a:pt x="29" y="360"/>
                  <a:pt x="26" y="364"/>
                  <a:pt x="26" y="369"/>
                </a:cubicBezTo>
                <a:cubicBezTo>
                  <a:pt x="26" y="374"/>
                  <a:pt x="29" y="378"/>
                  <a:pt x="34" y="378"/>
                </a:cubicBezTo>
                <a:cubicBezTo>
                  <a:pt x="39" y="378"/>
                  <a:pt x="43" y="374"/>
                  <a:pt x="43" y="369"/>
                </a:cubicBezTo>
                <a:close/>
                <a:moveTo>
                  <a:pt x="69" y="369"/>
                </a:moveTo>
                <a:cubicBezTo>
                  <a:pt x="69" y="364"/>
                  <a:pt x="65" y="360"/>
                  <a:pt x="60" y="360"/>
                </a:cubicBezTo>
                <a:cubicBezTo>
                  <a:pt x="55" y="360"/>
                  <a:pt x="51" y="364"/>
                  <a:pt x="51" y="369"/>
                </a:cubicBezTo>
                <a:cubicBezTo>
                  <a:pt x="51" y="374"/>
                  <a:pt x="55" y="378"/>
                  <a:pt x="60" y="378"/>
                </a:cubicBezTo>
                <a:cubicBezTo>
                  <a:pt x="65" y="378"/>
                  <a:pt x="69" y="374"/>
                  <a:pt x="69" y="369"/>
                </a:cubicBezTo>
                <a:close/>
                <a:moveTo>
                  <a:pt x="94" y="369"/>
                </a:moveTo>
                <a:cubicBezTo>
                  <a:pt x="94" y="364"/>
                  <a:pt x="90" y="360"/>
                  <a:pt x="86" y="360"/>
                </a:cubicBezTo>
                <a:cubicBezTo>
                  <a:pt x="81" y="360"/>
                  <a:pt x="77" y="364"/>
                  <a:pt x="77" y="369"/>
                </a:cubicBezTo>
                <a:cubicBezTo>
                  <a:pt x="77" y="374"/>
                  <a:pt x="81" y="378"/>
                  <a:pt x="86" y="378"/>
                </a:cubicBezTo>
                <a:cubicBezTo>
                  <a:pt x="90" y="378"/>
                  <a:pt x="94" y="374"/>
                  <a:pt x="94" y="369"/>
                </a:cubicBezTo>
                <a:close/>
                <a:moveTo>
                  <a:pt x="120" y="369"/>
                </a:moveTo>
                <a:cubicBezTo>
                  <a:pt x="120" y="364"/>
                  <a:pt x="116" y="360"/>
                  <a:pt x="111" y="360"/>
                </a:cubicBezTo>
                <a:cubicBezTo>
                  <a:pt x="107" y="360"/>
                  <a:pt x="103" y="364"/>
                  <a:pt x="103" y="369"/>
                </a:cubicBezTo>
                <a:cubicBezTo>
                  <a:pt x="103" y="374"/>
                  <a:pt x="107" y="378"/>
                  <a:pt x="111" y="378"/>
                </a:cubicBezTo>
                <a:cubicBezTo>
                  <a:pt x="116" y="378"/>
                  <a:pt x="120" y="374"/>
                  <a:pt x="120" y="369"/>
                </a:cubicBezTo>
                <a:close/>
                <a:moveTo>
                  <a:pt x="146" y="369"/>
                </a:moveTo>
                <a:cubicBezTo>
                  <a:pt x="146" y="364"/>
                  <a:pt x="142" y="360"/>
                  <a:pt x="137" y="360"/>
                </a:cubicBezTo>
                <a:cubicBezTo>
                  <a:pt x="132" y="360"/>
                  <a:pt x="129" y="364"/>
                  <a:pt x="129" y="369"/>
                </a:cubicBezTo>
                <a:cubicBezTo>
                  <a:pt x="129" y="374"/>
                  <a:pt x="132" y="378"/>
                  <a:pt x="137" y="378"/>
                </a:cubicBezTo>
                <a:cubicBezTo>
                  <a:pt x="142" y="378"/>
                  <a:pt x="146" y="374"/>
                  <a:pt x="146" y="369"/>
                </a:cubicBezTo>
                <a:close/>
                <a:moveTo>
                  <a:pt x="172" y="369"/>
                </a:moveTo>
                <a:cubicBezTo>
                  <a:pt x="172" y="364"/>
                  <a:pt x="168" y="360"/>
                  <a:pt x="163" y="360"/>
                </a:cubicBezTo>
                <a:cubicBezTo>
                  <a:pt x="158" y="360"/>
                  <a:pt x="154" y="364"/>
                  <a:pt x="154" y="369"/>
                </a:cubicBezTo>
                <a:cubicBezTo>
                  <a:pt x="154" y="374"/>
                  <a:pt x="158" y="378"/>
                  <a:pt x="163" y="378"/>
                </a:cubicBezTo>
                <a:cubicBezTo>
                  <a:pt x="168" y="378"/>
                  <a:pt x="172" y="374"/>
                  <a:pt x="172" y="369"/>
                </a:cubicBezTo>
                <a:close/>
                <a:moveTo>
                  <a:pt x="197" y="369"/>
                </a:moveTo>
                <a:cubicBezTo>
                  <a:pt x="197" y="364"/>
                  <a:pt x="193" y="360"/>
                  <a:pt x="189" y="360"/>
                </a:cubicBezTo>
                <a:cubicBezTo>
                  <a:pt x="184" y="360"/>
                  <a:pt x="180" y="364"/>
                  <a:pt x="180" y="369"/>
                </a:cubicBezTo>
                <a:cubicBezTo>
                  <a:pt x="180" y="374"/>
                  <a:pt x="184" y="378"/>
                  <a:pt x="189" y="378"/>
                </a:cubicBezTo>
                <a:cubicBezTo>
                  <a:pt x="193" y="378"/>
                  <a:pt x="197" y="374"/>
                  <a:pt x="197" y="369"/>
                </a:cubicBezTo>
                <a:close/>
                <a:moveTo>
                  <a:pt x="223" y="369"/>
                </a:moveTo>
                <a:cubicBezTo>
                  <a:pt x="223" y="364"/>
                  <a:pt x="219" y="360"/>
                  <a:pt x="214" y="360"/>
                </a:cubicBezTo>
                <a:cubicBezTo>
                  <a:pt x="210" y="360"/>
                  <a:pt x="206" y="364"/>
                  <a:pt x="206" y="369"/>
                </a:cubicBezTo>
                <a:cubicBezTo>
                  <a:pt x="206" y="374"/>
                  <a:pt x="210" y="378"/>
                  <a:pt x="214" y="378"/>
                </a:cubicBezTo>
                <a:cubicBezTo>
                  <a:pt x="219" y="378"/>
                  <a:pt x="223" y="374"/>
                  <a:pt x="223" y="369"/>
                </a:cubicBezTo>
                <a:close/>
                <a:moveTo>
                  <a:pt x="249" y="369"/>
                </a:moveTo>
                <a:cubicBezTo>
                  <a:pt x="249" y="364"/>
                  <a:pt x="245" y="360"/>
                  <a:pt x="240" y="360"/>
                </a:cubicBezTo>
                <a:cubicBezTo>
                  <a:pt x="236" y="360"/>
                  <a:pt x="232" y="364"/>
                  <a:pt x="232" y="369"/>
                </a:cubicBezTo>
                <a:cubicBezTo>
                  <a:pt x="232" y="374"/>
                  <a:pt x="236" y="378"/>
                  <a:pt x="240" y="378"/>
                </a:cubicBezTo>
                <a:cubicBezTo>
                  <a:pt x="245" y="378"/>
                  <a:pt x="249" y="374"/>
                  <a:pt x="249" y="369"/>
                </a:cubicBezTo>
                <a:close/>
                <a:moveTo>
                  <a:pt x="275" y="369"/>
                </a:moveTo>
                <a:cubicBezTo>
                  <a:pt x="275" y="364"/>
                  <a:pt x="271" y="360"/>
                  <a:pt x="266" y="360"/>
                </a:cubicBezTo>
                <a:cubicBezTo>
                  <a:pt x="261" y="360"/>
                  <a:pt x="257" y="364"/>
                  <a:pt x="257" y="369"/>
                </a:cubicBezTo>
                <a:cubicBezTo>
                  <a:pt x="257" y="374"/>
                  <a:pt x="261" y="378"/>
                  <a:pt x="266" y="378"/>
                </a:cubicBezTo>
                <a:cubicBezTo>
                  <a:pt x="271" y="378"/>
                  <a:pt x="275" y="374"/>
                  <a:pt x="275" y="369"/>
                </a:cubicBezTo>
                <a:close/>
                <a:moveTo>
                  <a:pt x="300" y="369"/>
                </a:moveTo>
                <a:cubicBezTo>
                  <a:pt x="300" y="364"/>
                  <a:pt x="297" y="360"/>
                  <a:pt x="292" y="360"/>
                </a:cubicBezTo>
                <a:cubicBezTo>
                  <a:pt x="287" y="360"/>
                  <a:pt x="283" y="364"/>
                  <a:pt x="283" y="369"/>
                </a:cubicBezTo>
                <a:cubicBezTo>
                  <a:pt x="283" y="374"/>
                  <a:pt x="287" y="378"/>
                  <a:pt x="292" y="378"/>
                </a:cubicBezTo>
                <a:cubicBezTo>
                  <a:pt x="297" y="378"/>
                  <a:pt x="300" y="374"/>
                  <a:pt x="300" y="369"/>
                </a:cubicBezTo>
                <a:close/>
                <a:moveTo>
                  <a:pt x="326" y="369"/>
                </a:moveTo>
                <a:cubicBezTo>
                  <a:pt x="326" y="364"/>
                  <a:pt x="322" y="360"/>
                  <a:pt x="318" y="360"/>
                </a:cubicBezTo>
                <a:cubicBezTo>
                  <a:pt x="313" y="360"/>
                  <a:pt x="309" y="364"/>
                  <a:pt x="309" y="369"/>
                </a:cubicBezTo>
                <a:cubicBezTo>
                  <a:pt x="309" y="374"/>
                  <a:pt x="313" y="378"/>
                  <a:pt x="318" y="378"/>
                </a:cubicBezTo>
                <a:cubicBezTo>
                  <a:pt x="322" y="378"/>
                  <a:pt x="326" y="374"/>
                  <a:pt x="326" y="369"/>
                </a:cubicBezTo>
                <a:close/>
                <a:moveTo>
                  <a:pt x="352" y="369"/>
                </a:moveTo>
                <a:cubicBezTo>
                  <a:pt x="352" y="364"/>
                  <a:pt x="348" y="360"/>
                  <a:pt x="343" y="360"/>
                </a:cubicBezTo>
                <a:cubicBezTo>
                  <a:pt x="339" y="360"/>
                  <a:pt x="335" y="364"/>
                  <a:pt x="335" y="369"/>
                </a:cubicBezTo>
                <a:cubicBezTo>
                  <a:pt x="335" y="374"/>
                  <a:pt x="339" y="378"/>
                  <a:pt x="343" y="378"/>
                </a:cubicBezTo>
                <a:cubicBezTo>
                  <a:pt x="348" y="378"/>
                  <a:pt x="352" y="374"/>
                  <a:pt x="352" y="369"/>
                </a:cubicBezTo>
                <a:close/>
                <a:moveTo>
                  <a:pt x="378" y="369"/>
                </a:moveTo>
                <a:cubicBezTo>
                  <a:pt x="378" y="364"/>
                  <a:pt x="374" y="360"/>
                  <a:pt x="369" y="360"/>
                </a:cubicBezTo>
                <a:cubicBezTo>
                  <a:pt x="364" y="360"/>
                  <a:pt x="360" y="364"/>
                  <a:pt x="360" y="369"/>
                </a:cubicBezTo>
                <a:cubicBezTo>
                  <a:pt x="360" y="374"/>
                  <a:pt x="364" y="378"/>
                  <a:pt x="369" y="378"/>
                </a:cubicBezTo>
                <a:cubicBezTo>
                  <a:pt x="374" y="378"/>
                  <a:pt x="378" y="374"/>
                  <a:pt x="378" y="369"/>
                </a:cubicBezTo>
                <a:close/>
                <a:moveTo>
                  <a:pt x="532" y="369"/>
                </a:moveTo>
                <a:cubicBezTo>
                  <a:pt x="532" y="364"/>
                  <a:pt x="528" y="360"/>
                  <a:pt x="524" y="360"/>
                </a:cubicBezTo>
                <a:cubicBezTo>
                  <a:pt x="519" y="360"/>
                  <a:pt x="515" y="364"/>
                  <a:pt x="515" y="369"/>
                </a:cubicBezTo>
                <a:cubicBezTo>
                  <a:pt x="515" y="374"/>
                  <a:pt x="519" y="378"/>
                  <a:pt x="524" y="378"/>
                </a:cubicBezTo>
                <a:cubicBezTo>
                  <a:pt x="528" y="378"/>
                  <a:pt x="532" y="374"/>
                  <a:pt x="532" y="369"/>
                </a:cubicBezTo>
                <a:close/>
                <a:moveTo>
                  <a:pt x="558" y="369"/>
                </a:moveTo>
                <a:cubicBezTo>
                  <a:pt x="558" y="364"/>
                  <a:pt x="554" y="360"/>
                  <a:pt x="549" y="360"/>
                </a:cubicBezTo>
                <a:cubicBezTo>
                  <a:pt x="545" y="360"/>
                  <a:pt x="541" y="364"/>
                  <a:pt x="541" y="369"/>
                </a:cubicBezTo>
                <a:cubicBezTo>
                  <a:pt x="541" y="374"/>
                  <a:pt x="545" y="378"/>
                  <a:pt x="549" y="378"/>
                </a:cubicBezTo>
                <a:cubicBezTo>
                  <a:pt x="554" y="378"/>
                  <a:pt x="558" y="374"/>
                  <a:pt x="558" y="369"/>
                </a:cubicBezTo>
                <a:close/>
                <a:moveTo>
                  <a:pt x="584" y="369"/>
                </a:moveTo>
                <a:cubicBezTo>
                  <a:pt x="584" y="364"/>
                  <a:pt x="580" y="360"/>
                  <a:pt x="575" y="360"/>
                </a:cubicBezTo>
                <a:cubicBezTo>
                  <a:pt x="570" y="360"/>
                  <a:pt x="567" y="364"/>
                  <a:pt x="567" y="369"/>
                </a:cubicBezTo>
                <a:cubicBezTo>
                  <a:pt x="567" y="374"/>
                  <a:pt x="570" y="378"/>
                  <a:pt x="575" y="378"/>
                </a:cubicBezTo>
                <a:cubicBezTo>
                  <a:pt x="580" y="378"/>
                  <a:pt x="584" y="374"/>
                  <a:pt x="584" y="369"/>
                </a:cubicBezTo>
                <a:close/>
                <a:moveTo>
                  <a:pt x="841" y="369"/>
                </a:moveTo>
                <a:cubicBezTo>
                  <a:pt x="841" y="364"/>
                  <a:pt x="837" y="360"/>
                  <a:pt x="833" y="360"/>
                </a:cubicBezTo>
                <a:cubicBezTo>
                  <a:pt x="828" y="360"/>
                  <a:pt x="824" y="364"/>
                  <a:pt x="824" y="369"/>
                </a:cubicBezTo>
                <a:cubicBezTo>
                  <a:pt x="824" y="374"/>
                  <a:pt x="828" y="378"/>
                  <a:pt x="833" y="378"/>
                </a:cubicBezTo>
                <a:cubicBezTo>
                  <a:pt x="837" y="378"/>
                  <a:pt x="841" y="374"/>
                  <a:pt x="841" y="369"/>
                </a:cubicBezTo>
                <a:close/>
                <a:moveTo>
                  <a:pt x="867" y="369"/>
                </a:moveTo>
                <a:cubicBezTo>
                  <a:pt x="867" y="364"/>
                  <a:pt x="863" y="360"/>
                  <a:pt x="858" y="360"/>
                </a:cubicBezTo>
                <a:cubicBezTo>
                  <a:pt x="854" y="360"/>
                  <a:pt x="850" y="364"/>
                  <a:pt x="850" y="369"/>
                </a:cubicBezTo>
                <a:cubicBezTo>
                  <a:pt x="850" y="374"/>
                  <a:pt x="854" y="378"/>
                  <a:pt x="858" y="378"/>
                </a:cubicBezTo>
                <a:cubicBezTo>
                  <a:pt x="863" y="378"/>
                  <a:pt x="867" y="374"/>
                  <a:pt x="867" y="369"/>
                </a:cubicBezTo>
                <a:close/>
                <a:moveTo>
                  <a:pt x="893" y="369"/>
                </a:moveTo>
                <a:cubicBezTo>
                  <a:pt x="893" y="364"/>
                  <a:pt x="889" y="360"/>
                  <a:pt x="884" y="360"/>
                </a:cubicBezTo>
                <a:cubicBezTo>
                  <a:pt x="879" y="360"/>
                  <a:pt x="876" y="364"/>
                  <a:pt x="876" y="369"/>
                </a:cubicBezTo>
                <a:cubicBezTo>
                  <a:pt x="876" y="374"/>
                  <a:pt x="879" y="378"/>
                  <a:pt x="884" y="378"/>
                </a:cubicBezTo>
                <a:cubicBezTo>
                  <a:pt x="889" y="378"/>
                  <a:pt x="893" y="374"/>
                  <a:pt x="893" y="369"/>
                </a:cubicBezTo>
                <a:close/>
                <a:moveTo>
                  <a:pt x="919" y="369"/>
                </a:moveTo>
                <a:cubicBezTo>
                  <a:pt x="919" y="364"/>
                  <a:pt x="915" y="360"/>
                  <a:pt x="910" y="360"/>
                </a:cubicBezTo>
                <a:cubicBezTo>
                  <a:pt x="905" y="360"/>
                  <a:pt x="901" y="364"/>
                  <a:pt x="901" y="369"/>
                </a:cubicBezTo>
                <a:cubicBezTo>
                  <a:pt x="901" y="374"/>
                  <a:pt x="905" y="378"/>
                  <a:pt x="910" y="378"/>
                </a:cubicBezTo>
                <a:cubicBezTo>
                  <a:pt x="915" y="378"/>
                  <a:pt x="919" y="374"/>
                  <a:pt x="919" y="369"/>
                </a:cubicBezTo>
                <a:close/>
                <a:moveTo>
                  <a:pt x="944" y="369"/>
                </a:moveTo>
                <a:cubicBezTo>
                  <a:pt x="944" y="364"/>
                  <a:pt x="940" y="360"/>
                  <a:pt x="936" y="360"/>
                </a:cubicBezTo>
                <a:cubicBezTo>
                  <a:pt x="931" y="360"/>
                  <a:pt x="927" y="364"/>
                  <a:pt x="927" y="369"/>
                </a:cubicBezTo>
                <a:cubicBezTo>
                  <a:pt x="927" y="374"/>
                  <a:pt x="931" y="378"/>
                  <a:pt x="936" y="378"/>
                </a:cubicBezTo>
                <a:cubicBezTo>
                  <a:pt x="940" y="378"/>
                  <a:pt x="944" y="374"/>
                  <a:pt x="944" y="369"/>
                </a:cubicBezTo>
                <a:close/>
                <a:moveTo>
                  <a:pt x="970" y="369"/>
                </a:moveTo>
                <a:cubicBezTo>
                  <a:pt x="970" y="364"/>
                  <a:pt x="966" y="360"/>
                  <a:pt x="961" y="360"/>
                </a:cubicBezTo>
                <a:cubicBezTo>
                  <a:pt x="957" y="360"/>
                  <a:pt x="953" y="364"/>
                  <a:pt x="953" y="369"/>
                </a:cubicBezTo>
                <a:cubicBezTo>
                  <a:pt x="953" y="374"/>
                  <a:pt x="957" y="378"/>
                  <a:pt x="961" y="378"/>
                </a:cubicBezTo>
                <a:cubicBezTo>
                  <a:pt x="966" y="378"/>
                  <a:pt x="970" y="374"/>
                  <a:pt x="970" y="369"/>
                </a:cubicBezTo>
                <a:close/>
                <a:moveTo>
                  <a:pt x="1382" y="369"/>
                </a:moveTo>
                <a:cubicBezTo>
                  <a:pt x="1382" y="364"/>
                  <a:pt x="1378" y="360"/>
                  <a:pt x="1374" y="360"/>
                </a:cubicBezTo>
                <a:cubicBezTo>
                  <a:pt x="1369" y="360"/>
                  <a:pt x="1365" y="364"/>
                  <a:pt x="1365" y="369"/>
                </a:cubicBezTo>
                <a:cubicBezTo>
                  <a:pt x="1365" y="374"/>
                  <a:pt x="1369" y="378"/>
                  <a:pt x="1374" y="378"/>
                </a:cubicBezTo>
                <a:cubicBezTo>
                  <a:pt x="1378" y="378"/>
                  <a:pt x="1382" y="374"/>
                  <a:pt x="1382" y="369"/>
                </a:cubicBezTo>
                <a:close/>
                <a:moveTo>
                  <a:pt x="1408" y="369"/>
                </a:moveTo>
                <a:cubicBezTo>
                  <a:pt x="1408" y="364"/>
                  <a:pt x="1404" y="360"/>
                  <a:pt x="1399" y="360"/>
                </a:cubicBezTo>
                <a:cubicBezTo>
                  <a:pt x="1395" y="360"/>
                  <a:pt x="1391" y="364"/>
                  <a:pt x="1391" y="369"/>
                </a:cubicBezTo>
                <a:cubicBezTo>
                  <a:pt x="1391" y="374"/>
                  <a:pt x="1395" y="378"/>
                  <a:pt x="1399" y="378"/>
                </a:cubicBezTo>
                <a:cubicBezTo>
                  <a:pt x="1404" y="378"/>
                  <a:pt x="1408" y="374"/>
                  <a:pt x="1408" y="369"/>
                </a:cubicBezTo>
                <a:close/>
                <a:moveTo>
                  <a:pt x="1434" y="369"/>
                </a:moveTo>
                <a:cubicBezTo>
                  <a:pt x="1434" y="364"/>
                  <a:pt x="1430" y="360"/>
                  <a:pt x="1425" y="360"/>
                </a:cubicBezTo>
                <a:cubicBezTo>
                  <a:pt x="1420" y="360"/>
                  <a:pt x="1417" y="364"/>
                  <a:pt x="1417" y="369"/>
                </a:cubicBezTo>
                <a:cubicBezTo>
                  <a:pt x="1417" y="374"/>
                  <a:pt x="1420" y="378"/>
                  <a:pt x="1425" y="378"/>
                </a:cubicBezTo>
                <a:cubicBezTo>
                  <a:pt x="1430" y="378"/>
                  <a:pt x="1434" y="374"/>
                  <a:pt x="1434" y="369"/>
                </a:cubicBezTo>
                <a:close/>
                <a:moveTo>
                  <a:pt x="1459" y="369"/>
                </a:moveTo>
                <a:cubicBezTo>
                  <a:pt x="1459" y="364"/>
                  <a:pt x="1456" y="360"/>
                  <a:pt x="1451" y="360"/>
                </a:cubicBezTo>
                <a:cubicBezTo>
                  <a:pt x="1446" y="360"/>
                  <a:pt x="1442" y="364"/>
                  <a:pt x="1442" y="369"/>
                </a:cubicBezTo>
                <a:cubicBezTo>
                  <a:pt x="1442" y="374"/>
                  <a:pt x="1446" y="378"/>
                  <a:pt x="1451" y="378"/>
                </a:cubicBezTo>
                <a:cubicBezTo>
                  <a:pt x="1456" y="378"/>
                  <a:pt x="1459" y="374"/>
                  <a:pt x="1459" y="369"/>
                </a:cubicBezTo>
                <a:close/>
                <a:moveTo>
                  <a:pt x="1485" y="369"/>
                </a:moveTo>
                <a:cubicBezTo>
                  <a:pt x="1485" y="364"/>
                  <a:pt x="1481" y="360"/>
                  <a:pt x="1477" y="360"/>
                </a:cubicBezTo>
                <a:cubicBezTo>
                  <a:pt x="1472" y="360"/>
                  <a:pt x="1468" y="364"/>
                  <a:pt x="1468" y="369"/>
                </a:cubicBezTo>
                <a:cubicBezTo>
                  <a:pt x="1468" y="374"/>
                  <a:pt x="1472" y="378"/>
                  <a:pt x="1477" y="378"/>
                </a:cubicBezTo>
                <a:cubicBezTo>
                  <a:pt x="1481" y="378"/>
                  <a:pt x="1485" y="374"/>
                  <a:pt x="1485" y="369"/>
                </a:cubicBezTo>
                <a:close/>
                <a:moveTo>
                  <a:pt x="1511" y="369"/>
                </a:moveTo>
                <a:cubicBezTo>
                  <a:pt x="1511" y="364"/>
                  <a:pt x="1507" y="360"/>
                  <a:pt x="1502" y="360"/>
                </a:cubicBezTo>
                <a:cubicBezTo>
                  <a:pt x="1498" y="360"/>
                  <a:pt x="1494" y="364"/>
                  <a:pt x="1494" y="369"/>
                </a:cubicBezTo>
                <a:cubicBezTo>
                  <a:pt x="1494" y="374"/>
                  <a:pt x="1498" y="378"/>
                  <a:pt x="1502" y="378"/>
                </a:cubicBezTo>
                <a:cubicBezTo>
                  <a:pt x="1507" y="378"/>
                  <a:pt x="1511" y="374"/>
                  <a:pt x="1511" y="369"/>
                </a:cubicBezTo>
                <a:close/>
                <a:moveTo>
                  <a:pt x="1537" y="369"/>
                </a:moveTo>
                <a:cubicBezTo>
                  <a:pt x="1537" y="364"/>
                  <a:pt x="1533" y="360"/>
                  <a:pt x="1528" y="360"/>
                </a:cubicBezTo>
                <a:cubicBezTo>
                  <a:pt x="1523" y="360"/>
                  <a:pt x="1520" y="364"/>
                  <a:pt x="1520" y="369"/>
                </a:cubicBezTo>
                <a:cubicBezTo>
                  <a:pt x="1520" y="374"/>
                  <a:pt x="1523" y="378"/>
                  <a:pt x="1528" y="378"/>
                </a:cubicBezTo>
                <a:cubicBezTo>
                  <a:pt x="1533" y="378"/>
                  <a:pt x="1537" y="374"/>
                  <a:pt x="1537" y="369"/>
                </a:cubicBezTo>
                <a:close/>
                <a:moveTo>
                  <a:pt x="1563" y="369"/>
                </a:moveTo>
                <a:cubicBezTo>
                  <a:pt x="1563" y="364"/>
                  <a:pt x="1559" y="360"/>
                  <a:pt x="1554" y="360"/>
                </a:cubicBezTo>
                <a:cubicBezTo>
                  <a:pt x="1549" y="360"/>
                  <a:pt x="1545" y="364"/>
                  <a:pt x="1545" y="369"/>
                </a:cubicBezTo>
                <a:cubicBezTo>
                  <a:pt x="1545" y="374"/>
                  <a:pt x="1549" y="378"/>
                  <a:pt x="1554" y="378"/>
                </a:cubicBezTo>
                <a:cubicBezTo>
                  <a:pt x="1559" y="378"/>
                  <a:pt x="1563" y="374"/>
                  <a:pt x="1563" y="369"/>
                </a:cubicBezTo>
                <a:close/>
                <a:moveTo>
                  <a:pt x="1614" y="369"/>
                </a:moveTo>
                <a:cubicBezTo>
                  <a:pt x="1614" y="364"/>
                  <a:pt x="1610" y="360"/>
                  <a:pt x="1605" y="360"/>
                </a:cubicBezTo>
                <a:cubicBezTo>
                  <a:pt x="1601" y="360"/>
                  <a:pt x="1597" y="364"/>
                  <a:pt x="1597" y="369"/>
                </a:cubicBezTo>
                <a:cubicBezTo>
                  <a:pt x="1597" y="374"/>
                  <a:pt x="1601" y="378"/>
                  <a:pt x="1605" y="378"/>
                </a:cubicBezTo>
                <a:cubicBezTo>
                  <a:pt x="1610" y="378"/>
                  <a:pt x="1614" y="374"/>
                  <a:pt x="1614" y="369"/>
                </a:cubicBezTo>
                <a:close/>
                <a:moveTo>
                  <a:pt x="1640" y="369"/>
                </a:moveTo>
                <a:cubicBezTo>
                  <a:pt x="1640" y="364"/>
                  <a:pt x="1636" y="360"/>
                  <a:pt x="1631" y="360"/>
                </a:cubicBezTo>
                <a:cubicBezTo>
                  <a:pt x="1626" y="360"/>
                  <a:pt x="1623" y="364"/>
                  <a:pt x="1623" y="369"/>
                </a:cubicBezTo>
                <a:cubicBezTo>
                  <a:pt x="1623" y="374"/>
                  <a:pt x="1626" y="378"/>
                  <a:pt x="1631" y="378"/>
                </a:cubicBezTo>
                <a:cubicBezTo>
                  <a:pt x="1636" y="378"/>
                  <a:pt x="1640" y="374"/>
                  <a:pt x="1640" y="369"/>
                </a:cubicBezTo>
                <a:close/>
                <a:moveTo>
                  <a:pt x="1666" y="369"/>
                </a:moveTo>
                <a:cubicBezTo>
                  <a:pt x="1666" y="364"/>
                  <a:pt x="1662" y="360"/>
                  <a:pt x="1657" y="360"/>
                </a:cubicBezTo>
                <a:cubicBezTo>
                  <a:pt x="1652" y="360"/>
                  <a:pt x="1648" y="364"/>
                  <a:pt x="1648" y="369"/>
                </a:cubicBezTo>
                <a:cubicBezTo>
                  <a:pt x="1648" y="374"/>
                  <a:pt x="1652" y="378"/>
                  <a:pt x="1657" y="378"/>
                </a:cubicBezTo>
                <a:cubicBezTo>
                  <a:pt x="1662" y="378"/>
                  <a:pt x="1666" y="374"/>
                  <a:pt x="1666" y="369"/>
                </a:cubicBezTo>
                <a:close/>
                <a:moveTo>
                  <a:pt x="1691" y="369"/>
                </a:moveTo>
                <a:cubicBezTo>
                  <a:pt x="1691" y="364"/>
                  <a:pt x="1687" y="360"/>
                  <a:pt x="1683" y="360"/>
                </a:cubicBezTo>
                <a:cubicBezTo>
                  <a:pt x="1678" y="360"/>
                  <a:pt x="1674" y="364"/>
                  <a:pt x="1674" y="369"/>
                </a:cubicBezTo>
                <a:cubicBezTo>
                  <a:pt x="1674" y="374"/>
                  <a:pt x="1678" y="378"/>
                  <a:pt x="1683" y="378"/>
                </a:cubicBezTo>
                <a:cubicBezTo>
                  <a:pt x="1687" y="378"/>
                  <a:pt x="1691" y="374"/>
                  <a:pt x="1691" y="369"/>
                </a:cubicBezTo>
                <a:close/>
                <a:moveTo>
                  <a:pt x="1717" y="369"/>
                </a:moveTo>
                <a:cubicBezTo>
                  <a:pt x="1717" y="364"/>
                  <a:pt x="1713" y="360"/>
                  <a:pt x="1708" y="360"/>
                </a:cubicBezTo>
                <a:cubicBezTo>
                  <a:pt x="1704" y="360"/>
                  <a:pt x="1700" y="364"/>
                  <a:pt x="1700" y="369"/>
                </a:cubicBezTo>
                <a:cubicBezTo>
                  <a:pt x="1700" y="374"/>
                  <a:pt x="1704" y="378"/>
                  <a:pt x="1708" y="378"/>
                </a:cubicBezTo>
                <a:cubicBezTo>
                  <a:pt x="1713" y="378"/>
                  <a:pt x="1717" y="374"/>
                  <a:pt x="1717" y="369"/>
                </a:cubicBezTo>
                <a:close/>
                <a:moveTo>
                  <a:pt x="1743" y="369"/>
                </a:moveTo>
                <a:cubicBezTo>
                  <a:pt x="1743" y="364"/>
                  <a:pt x="1739" y="360"/>
                  <a:pt x="1734" y="360"/>
                </a:cubicBezTo>
                <a:cubicBezTo>
                  <a:pt x="1730" y="360"/>
                  <a:pt x="1726" y="364"/>
                  <a:pt x="1726" y="369"/>
                </a:cubicBezTo>
                <a:cubicBezTo>
                  <a:pt x="1726" y="374"/>
                  <a:pt x="1730" y="378"/>
                  <a:pt x="1734" y="378"/>
                </a:cubicBezTo>
                <a:cubicBezTo>
                  <a:pt x="1739" y="378"/>
                  <a:pt x="1743" y="374"/>
                  <a:pt x="1743" y="369"/>
                </a:cubicBezTo>
                <a:close/>
                <a:moveTo>
                  <a:pt x="1769" y="369"/>
                </a:moveTo>
                <a:cubicBezTo>
                  <a:pt x="1769" y="364"/>
                  <a:pt x="1765" y="360"/>
                  <a:pt x="1760" y="360"/>
                </a:cubicBezTo>
                <a:cubicBezTo>
                  <a:pt x="1755" y="360"/>
                  <a:pt x="1751" y="364"/>
                  <a:pt x="1751" y="369"/>
                </a:cubicBezTo>
                <a:cubicBezTo>
                  <a:pt x="1751" y="374"/>
                  <a:pt x="1755" y="378"/>
                  <a:pt x="1760" y="378"/>
                </a:cubicBezTo>
                <a:cubicBezTo>
                  <a:pt x="1765" y="378"/>
                  <a:pt x="1769" y="374"/>
                  <a:pt x="1769" y="369"/>
                </a:cubicBezTo>
                <a:close/>
                <a:moveTo>
                  <a:pt x="1794" y="369"/>
                </a:moveTo>
                <a:cubicBezTo>
                  <a:pt x="1794" y="364"/>
                  <a:pt x="1791" y="360"/>
                  <a:pt x="1786" y="360"/>
                </a:cubicBezTo>
                <a:cubicBezTo>
                  <a:pt x="1781" y="360"/>
                  <a:pt x="1777" y="364"/>
                  <a:pt x="1777" y="369"/>
                </a:cubicBezTo>
                <a:cubicBezTo>
                  <a:pt x="1777" y="374"/>
                  <a:pt x="1781" y="378"/>
                  <a:pt x="1786" y="378"/>
                </a:cubicBezTo>
                <a:cubicBezTo>
                  <a:pt x="1791" y="378"/>
                  <a:pt x="1794" y="374"/>
                  <a:pt x="1794" y="369"/>
                </a:cubicBezTo>
                <a:close/>
                <a:moveTo>
                  <a:pt x="1820" y="369"/>
                </a:moveTo>
                <a:cubicBezTo>
                  <a:pt x="1820" y="364"/>
                  <a:pt x="1816" y="360"/>
                  <a:pt x="1812" y="360"/>
                </a:cubicBezTo>
                <a:cubicBezTo>
                  <a:pt x="1807" y="360"/>
                  <a:pt x="1803" y="364"/>
                  <a:pt x="1803" y="369"/>
                </a:cubicBezTo>
                <a:cubicBezTo>
                  <a:pt x="1803" y="374"/>
                  <a:pt x="1807" y="378"/>
                  <a:pt x="1812" y="378"/>
                </a:cubicBezTo>
                <a:cubicBezTo>
                  <a:pt x="1816" y="378"/>
                  <a:pt x="1820" y="374"/>
                  <a:pt x="1820" y="369"/>
                </a:cubicBezTo>
                <a:close/>
                <a:moveTo>
                  <a:pt x="1846" y="369"/>
                </a:moveTo>
                <a:cubicBezTo>
                  <a:pt x="1846" y="364"/>
                  <a:pt x="1842" y="360"/>
                  <a:pt x="1837" y="360"/>
                </a:cubicBezTo>
                <a:cubicBezTo>
                  <a:pt x="1833" y="360"/>
                  <a:pt x="1829" y="364"/>
                  <a:pt x="1829" y="369"/>
                </a:cubicBezTo>
                <a:cubicBezTo>
                  <a:pt x="1829" y="374"/>
                  <a:pt x="1833" y="378"/>
                  <a:pt x="1837" y="378"/>
                </a:cubicBezTo>
                <a:cubicBezTo>
                  <a:pt x="1842" y="378"/>
                  <a:pt x="1846" y="374"/>
                  <a:pt x="1846" y="369"/>
                </a:cubicBezTo>
                <a:close/>
                <a:moveTo>
                  <a:pt x="1872" y="369"/>
                </a:moveTo>
                <a:cubicBezTo>
                  <a:pt x="1872" y="364"/>
                  <a:pt x="1868" y="360"/>
                  <a:pt x="1863" y="360"/>
                </a:cubicBezTo>
                <a:cubicBezTo>
                  <a:pt x="1858" y="360"/>
                  <a:pt x="1854" y="364"/>
                  <a:pt x="1854" y="369"/>
                </a:cubicBezTo>
                <a:cubicBezTo>
                  <a:pt x="1854" y="374"/>
                  <a:pt x="1858" y="378"/>
                  <a:pt x="1863" y="378"/>
                </a:cubicBezTo>
                <a:cubicBezTo>
                  <a:pt x="1868" y="378"/>
                  <a:pt x="1872" y="374"/>
                  <a:pt x="1872" y="369"/>
                </a:cubicBezTo>
                <a:close/>
                <a:moveTo>
                  <a:pt x="1897" y="369"/>
                </a:moveTo>
                <a:cubicBezTo>
                  <a:pt x="1897" y="364"/>
                  <a:pt x="1894" y="360"/>
                  <a:pt x="1889" y="360"/>
                </a:cubicBezTo>
                <a:cubicBezTo>
                  <a:pt x="1884" y="360"/>
                  <a:pt x="1880" y="364"/>
                  <a:pt x="1880" y="369"/>
                </a:cubicBezTo>
                <a:cubicBezTo>
                  <a:pt x="1880" y="374"/>
                  <a:pt x="1884" y="378"/>
                  <a:pt x="1889" y="378"/>
                </a:cubicBezTo>
                <a:cubicBezTo>
                  <a:pt x="1894" y="378"/>
                  <a:pt x="1897" y="374"/>
                  <a:pt x="1897" y="369"/>
                </a:cubicBezTo>
                <a:close/>
                <a:moveTo>
                  <a:pt x="1923" y="369"/>
                </a:moveTo>
                <a:cubicBezTo>
                  <a:pt x="1923" y="364"/>
                  <a:pt x="1919" y="360"/>
                  <a:pt x="1915" y="360"/>
                </a:cubicBezTo>
                <a:cubicBezTo>
                  <a:pt x="1910" y="360"/>
                  <a:pt x="1906" y="364"/>
                  <a:pt x="1906" y="369"/>
                </a:cubicBezTo>
                <a:cubicBezTo>
                  <a:pt x="1906" y="374"/>
                  <a:pt x="1910" y="378"/>
                  <a:pt x="1915" y="378"/>
                </a:cubicBezTo>
                <a:cubicBezTo>
                  <a:pt x="1919" y="378"/>
                  <a:pt x="1923" y="374"/>
                  <a:pt x="1923" y="369"/>
                </a:cubicBezTo>
                <a:close/>
                <a:moveTo>
                  <a:pt x="1949" y="369"/>
                </a:moveTo>
                <a:cubicBezTo>
                  <a:pt x="1949" y="364"/>
                  <a:pt x="1945" y="360"/>
                  <a:pt x="1940" y="360"/>
                </a:cubicBezTo>
                <a:cubicBezTo>
                  <a:pt x="1936" y="360"/>
                  <a:pt x="1932" y="364"/>
                  <a:pt x="1932" y="369"/>
                </a:cubicBezTo>
                <a:cubicBezTo>
                  <a:pt x="1932" y="374"/>
                  <a:pt x="1936" y="378"/>
                  <a:pt x="1940" y="378"/>
                </a:cubicBezTo>
                <a:cubicBezTo>
                  <a:pt x="1945" y="378"/>
                  <a:pt x="1949" y="374"/>
                  <a:pt x="1949" y="369"/>
                </a:cubicBezTo>
                <a:close/>
                <a:moveTo>
                  <a:pt x="1975" y="369"/>
                </a:moveTo>
                <a:cubicBezTo>
                  <a:pt x="1975" y="364"/>
                  <a:pt x="1971" y="360"/>
                  <a:pt x="1966" y="360"/>
                </a:cubicBezTo>
                <a:cubicBezTo>
                  <a:pt x="1961" y="360"/>
                  <a:pt x="1957" y="364"/>
                  <a:pt x="1957" y="369"/>
                </a:cubicBezTo>
                <a:cubicBezTo>
                  <a:pt x="1957" y="374"/>
                  <a:pt x="1961" y="378"/>
                  <a:pt x="1966" y="378"/>
                </a:cubicBezTo>
                <a:cubicBezTo>
                  <a:pt x="1971" y="378"/>
                  <a:pt x="1975" y="374"/>
                  <a:pt x="1975" y="369"/>
                </a:cubicBezTo>
                <a:close/>
                <a:moveTo>
                  <a:pt x="2000" y="369"/>
                </a:moveTo>
                <a:cubicBezTo>
                  <a:pt x="2000" y="364"/>
                  <a:pt x="1997" y="360"/>
                  <a:pt x="1992" y="360"/>
                </a:cubicBezTo>
                <a:cubicBezTo>
                  <a:pt x="1987" y="360"/>
                  <a:pt x="1983" y="364"/>
                  <a:pt x="1983" y="369"/>
                </a:cubicBezTo>
                <a:cubicBezTo>
                  <a:pt x="1983" y="374"/>
                  <a:pt x="1987" y="378"/>
                  <a:pt x="1992" y="378"/>
                </a:cubicBezTo>
                <a:cubicBezTo>
                  <a:pt x="1997" y="378"/>
                  <a:pt x="2000" y="374"/>
                  <a:pt x="2000" y="369"/>
                </a:cubicBezTo>
                <a:close/>
                <a:moveTo>
                  <a:pt x="2026" y="369"/>
                </a:moveTo>
                <a:cubicBezTo>
                  <a:pt x="2026" y="364"/>
                  <a:pt x="2022" y="360"/>
                  <a:pt x="2018" y="360"/>
                </a:cubicBezTo>
                <a:cubicBezTo>
                  <a:pt x="2013" y="360"/>
                  <a:pt x="2009" y="364"/>
                  <a:pt x="2009" y="369"/>
                </a:cubicBezTo>
                <a:cubicBezTo>
                  <a:pt x="2009" y="374"/>
                  <a:pt x="2013" y="378"/>
                  <a:pt x="2018" y="378"/>
                </a:cubicBezTo>
                <a:cubicBezTo>
                  <a:pt x="2022" y="378"/>
                  <a:pt x="2026" y="374"/>
                  <a:pt x="2026" y="369"/>
                </a:cubicBezTo>
                <a:close/>
                <a:moveTo>
                  <a:pt x="2052" y="369"/>
                </a:moveTo>
                <a:cubicBezTo>
                  <a:pt x="2052" y="364"/>
                  <a:pt x="2048" y="360"/>
                  <a:pt x="2043" y="360"/>
                </a:cubicBezTo>
                <a:cubicBezTo>
                  <a:pt x="2039" y="360"/>
                  <a:pt x="2035" y="364"/>
                  <a:pt x="2035" y="369"/>
                </a:cubicBezTo>
                <a:cubicBezTo>
                  <a:pt x="2035" y="374"/>
                  <a:pt x="2039" y="378"/>
                  <a:pt x="2043" y="378"/>
                </a:cubicBezTo>
                <a:cubicBezTo>
                  <a:pt x="2048" y="378"/>
                  <a:pt x="2052" y="374"/>
                  <a:pt x="2052" y="369"/>
                </a:cubicBezTo>
                <a:close/>
                <a:moveTo>
                  <a:pt x="2078" y="369"/>
                </a:moveTo>
                <a:cubicBezTo>
                  <a:pt x="2078" y="364"/>
                  <a:pt x="2074" y="360"/>
                  <a:pt x="2069" y="360"/>
                </a:cubicBezTo>
                <a:cubicBezTo>
                  <a:pt x="2064" y="360"/>
                  <a:pt x="2061" y="364"/>
                  <a:pt x="2061" y="369"/>
                </a:cubicBezTo>
                <a:cubicBezTo>
                  <a:pt x="2061" y="374"/>
                  <a:pt x="2064" y="378"/>
                  <a:pt x="2069" y="378"/>
                </a:cubicBezTo>
                <a:cubicBezTo>
                  <a:pt x="2074" y="378"/>
                  <a:pt x="2078" y="374"/>
                  <a:pt x="2078" y="369"/>
                </a:cubicBezTo>
                <a:close/>
                <a:moveTo>
                  <a:pt x="2103" y="369"/>
                </a:moveTo>
                <a:cubicBezTo>
                  <a:pt x="2103" y="364"/>
                  <a:pt x="2100" y="360"/>
                  <a:pt x="2095" y="360"/>
                </a:cubicBezTo>
                <a:cubicBezTo>
                  <a:pt x="2090" y="360"/>
                  <a:pt x="2086" y="364"/>
                  <a:pt x="2086" y="369"/>
                </a:cubicBezTo>
                <a:cubicBezTo>
                  <a:pt x="2086" y="374"/>
                  <a:pt x="2090" y="378"/>
                  <a:pt x="2095" y="378"/>
                </a:cubicBezTo>
                <a:cubicBezTo>
                  <a:pt x="2100" y="378"/>
                  <a:pt x="2103" y="374"/>
                  <a:pt x="2103" y="369"/>
                </a:cubicBezTo>
                <a:close/>
                <a:moveTo>
                  <a:pt x="2129" y="369"/>
                </a:moveTo>
                <a:cubicBezTo>
                  <a:pt x="2129" y="364"/>
                  <a:pt x="2125" y="360"/>
                  <a:pt x="2121" y="360"/>
                </a:cubicBezTo>
                <a:cubicBezTo>
                  <a:pt x="2116" y="360"/>
                  <a:pt x="2112" y="364"/>
                  <a:pt x="2112" y="369"/>
                </a:cubicBezTo>
                <a:cubicBezTo>
                  <a:pt x="2112" y="374"/>
                  <a:pt x="2116" y="378"/>
                  <a:pt x="2121" y="378"/>
                </a:cubicBezTo>
                <a:cubicBezTo>
                  <a:pt x="2125" y="378"/>
                  <a:pt x="2129" y="374"/>
                  <a:pt x="2129" y="369"/>
                </a:cubicBezTo>
                <a:close/>
                <a:moveTo>
                  <a:pt x="2155" y="369"/>
                </a:moveTo>
                <a:cubicBezTo>
                  <a:pt x="2155" y="364"/>
                  <a:pt x="2151" y="360"/>
                  <a:pt x="2146" y="360"/>
                </a:cubicBezTo>
                <a:cubicBezTo>
                  <a:pt x="2142" y="360"/>
                  <a:pt x="2138" y="364"/>
                  <a:pt x="2138" y="369"/>
                </a:cubicBezTo>
                <a:cubicBezTo>
                  <a:pt x="2138" y="374"/>
                  <a:pt x="2142" y="378"/>
                  <a:pt x="2146" y="378"/>
                </a:cubicBezTo>
                <a:cubicBezTo>
                  <a:pt x="2151" y="378"/>
                  <a:pt x="2155" y="374"/>
                  <a:pt x="2155" y="369"/>
                </a:cubicBezTo>
                <a:close/>
                <a:moveTo>
                  <a:pt x="2181" y="369"/>
                </a:moveTo>
                <a:cubicBezTo>
                  <a:pt x="2181" y="364"/>
                  <a:pt x="2177" y="360"/>
                  <a:pt x="2172" y="360"/>
                </a:cubicBezTo>
                <a:cubicBezTo>
                  <a:pt x="2167" y="360"/>
                  <a:pt x="2164" y="364"/>
                  <a:pt x="2164" y="369"/>
                </a:cubicBezTo>
                <a:cubicBezTo>
                  <a:pt x="2164" y="374"/>
                  <a:pt x="2167" y="378"/>
                  <a:pt x="2172" y="378"/>
                </a:cubicBezTo>
                <a:cubicBezTo>
                  <a:pt x="2177" y="378"/>
                  <a:pt x="2181" y="374"/>
                  <a:pt x="2181" y="369"/>
                </a:cubicBezTo>
                <a:close/>
                <a:moveTo>
                  <a:pt x="2207" y="369"/>
                </a:moveTo>
                <a:cubicBezTo>
                  <a:pt x="2207" y="364"/>
                  <a:pt x="2203" y="360"/>
                  <a:pt x="2198" y="360"/>
                </a:cubicBezTo>
                <a:cubicBezTo>
                  <a:pt x="2193" y="360"/>
                  <a:pt x="2189" y="364"/>
                  <a:pt x="2189" y="369"/>
                </a:cubicBezTo>
                <a:cubicBezTo>
                  <a:pt x="2189" y="374"/>
                  <a:pt x="2193" y="378"/>
                  <a:pt x="2198" y="378"/>
                </a:cubicBezTo>
                <a:cubicBezTo>
                  <a:pt x="2203" y="378"/>
                  <a:pt x="2207" y="374"/>
                  <a:pt x="2207" y="369"/>
                </a:cubicBezTo>
                <a:close/>
                <a:moveTo>
                  <a:pt x="2232" y="369"/>
                </a:moveTo>
                <a:cubicBezTo>
                  <a:pt x="2232" y="364"/>
                  <a:pt x="2228" y="360"/>
                  <a:pt x="2224" y="360"/>
                </a:cubicBezTo>
                <a:cubicBezTo>
                  <a:pt x="2219" y="360"/>
                  <a:pt x="2215" y="364"/>
                  <a:pt x="2215" y="369"/>
                </a:cubicBezTo>
                <a:cubicBezTo>
                  <a:pt x="2215" y="374"/>
                  <a:pt x="2219" y="378"/>
                  <a:pt x="2224" y="378"/>
                </a:cubicBezTo>
                <a:cubicBezTo>
                  <a:pt x="2228" y="378"/>
                  <a:pt x="2232" y="374"/>
                  <a:pt x="2232" y="369"/>
                </a:cubicBezTo>
                <a:close/>
                <a:moveTo>
                  <a:pt x="2258" y="369"/>
                </a:moveTo>
                <a:cubicBezTo>
                  <a:pt x="2258" y="364"/>
                  <a:pt x="2254" y="360"/>
                  <a:pt x="2249" y="360"/>
                </a:cubicBezTo>
                <a:cubicBezTo>
                  <a:pt x="2245" y="360"/>
                  <a:pt x="2241" y="364"/>
                  <a:pt x="2241" y="369"/>
                </a:cubicBezTo>
                <a:cubicBezTo>
                  <a:pt x="2241" y="374"/>
                  <a:pt x="2245" y="378"/>
                  <a:pt x="2249" y="378"/>
                </a:cubicBezTo>
                <a:cubicBezTo>
                  <a:pt x="2254" y="378"/>
                  <a:pt x="2258" y="374"/>
                  <a:pt x="2258" y="369"/>
                </a:cubicBezTo>
                <a:close/>
                <a:moveTo>
                  <a:pt x="2284" y="369"/>
                </a:moveTo>
                <a:cubicBezTo>
                  <a:pt x="2284" y="364"/>
                  <a:pt x="2280" y="360"/>
                  <a:pt x="2275" y="360"/>
                </a:cubicBezTo>
                <a:cubicBezTo>
                  <a:pt x="2270" y="360"/>
                  <a:pt x="2267" y="364"/>
                  <a:pt x="2267" y="369"/>
                </a:cubicBezTo>
                <a:cubicBezTo>
                  <a:pt x="2267" y="374"/>
                  <a:pt x="2270" y="378"/>
                  <a:pt x="2275" y="378"/>
                </a:cubicBezTo>
                <a:cubicBezTo>
                  <a:pt x="2280" y="378"/>
                  <a:pt x="2284" y="374"/>
                  <a:pt x="2284" y="369"/>
                </a:cubicBezTo>
                <a:close/>
                <a:moveTo>
                  <a:pt x="2310" y="369"/>
                </a:moveTo>
                <a:cubicBezTo>
                  <a:pt x="2310" y="364"/>
                  <a:pt x="2306" y="360"/>
                  <a:pt x="2301" y="360"/>
                </a:cubicBezTo>
                <a:cubicBezTo>
                  <a:pt x="2296" y="360"/>
                  <a:pt x="2292" y="364"/>
                  <a:pt x="2292" y="369"/>
                </a:cubicBezTo>
                <a:cubicBezTo>
                  <a:pt x="2292" y="374"/>
                  <a:pt x="2296" y="378"/>
                  <a:pt x="2301" y="378"/>
                </a:cubicBezTo>
                <a:cubicBezTo>
                  <a:pt x="2306" y="378"/>
                  <a:pt x="2310" y="374"/>
                  <a:pt x="2310" y="369"/>
                </a:cubicBezTo>
                <a:close/>
                <a:moveTo>
                  <a:pt x="2335" y="369"/>
                </a:moveTo>
                <a:cubicBezTo>
                  <a:pt x="2335" y="364"/>
                  <a:pt x="2331" y="360"/>
                  <a:pt x="2327" y="360"/>
                </a:cubicBezTo>
                <a:cubicBezTo>
                  <a:pt x="2322" y="360"/>
                  <a:pt x="2318" y="364"/>
                  <a:pt x="2318" y="369"/>
                </a:cubicBezTo>
                <a:cubicBezTo>
                  <a:pt x="2318" y="374"/>
                  <a:pt x="2322" y="378"/>
                  <a:pt x="2327" y="378"/>
                </a:cubicBezTo>
                <a:cubicBezTo>
                  <a:pt x="2331" y="378"/>
                  <a:pt x="2335" y="374"/>
                  <a:pt x="2335" y="369"/>
                </a:cubicBezTo>
                <a:close/>
                <a:moveTo>
                  <a:pt x="2361" y="369"/>
                </a:moveTo>
                <a:cubicBezTo>
                  <a:pt x="2361" y="364"/>
                  <a:pt x="2357" y="360"/>
                  <a:pt x="2352" y="360"/>
                </a:cubicBezTo>
                <a:cubicBezTo>
                  <a:pt x="2348" y="360"/>
                  <a:pt x="2344" y="364"/>
                  <a:pt x="2344" y="369"/>
                </a:cubicBezTo>
                <a:cubicBezTo>
                  <a:pt x="2344" y="374"/>
                  <a:pt x="2348" y="378"/>
                  <a:pt x="2352" y="378"/>
                </a:cubicBezTo>
                <a:cubicBezTo>
                  <a:pt x="2357" y="378"/>
                  <a:pt x="2361" y="374"/>
                  <a:pt x="2361" y="369"/>
                </a:cubicBezTo>
                <a:close/>
                <a:moveTo>
                  <a:pt x="2387" y="369"/>
                </a:moveTo>
                <a:cubicBezTo>
                  <a:pt x="2387" y="364"/>
                  <a:pt x="2383" y="360"/>
                  <a:pt x="2378" y="360"/>
                </a:cubicBezTo>
                <a:cubicBezTo>
                  <a:pt x="2373" y="360"/>
                  <a:pt x="2370" y="364"/>
                  <a:pt x="2370" y="369"/>
                </a:cubicBezTo>
                <a:cubicBezTo>
                  <a:pt x="2370" y="374"/>
                  <a:pt x="2373" y="378"/>
                  <a:pt x="2378" y="378"/>
                </a:cubicBezTo>
                <a:cubicBezTo>
                  <a:pt x="2383" y="378"/>
                  <a:pt x="2387" y="374"/>
                  <a:pt x="2387" y="369"/>
                </a:cubicBezTo>
                <a:close/>
                <a:moveTo>
                  <a:pt x="2413" y="369"/>
                </a:moveTo>
                <a:cubicBezTo>
                  <a:pt x="2413" y="364"/>
                  <a:pt x="2409" y="360"/>
                  <a:pt x="2404" y="360"/>
                </a:cubicBezTo>
                <a:cubicBezTo>
                  <a:pt x="2399" y="360"/>
                  <a:pt x="2395" y="364"/>
                  <a:pt x="2395" y="369"/>
                </a:cubicBezTo>
                <a:cubicBezTo>
                  <a:pt x="2395" y="374"/>
                  <a:pt x="2399" y="378"/>
                  <a:pt x="2404" y="378"/>
                </a:cubicBezTo>
                <a:cubicBezTo>
                  <a:pt x="2409" y="378"/>
                  <a:pt x="2413" y="374"/>
                  <a:pt x="2413" y="369"/>
                </a:cubicBezTo>
                <a:close/>
                <a:moveTo>
                  <a:pt x="2438" y="369"/>
                </a:moveTo>
                <a:cubicBezTo>
                  <a:pt x="2438" y="364"/>
                  <a:pt x="2434" y="360"/>
                  <a:pt x="2430" y="360"/>
                </a:cubicBezTo>
                <a:cubicBezTo>
                  <a:pt x="2425" y="360"/>
                  <a:pt x="2421" y="364"/>
                  <a:pt x="2421" y="369"/>
                </a:cubicBezTo>
                <a:cubicBezTo>
                  <a:pt x="2421" y="374"/>
                  <a:pt x="2425" y="378"/>
                  <a:pt x="2430" y="378"/>
                </a:cubicBezTo>
                <a:cubicBezTo>
                  <a:pt x="2434" y="378"/>
                  <a:pt x="2438" y="374"/>
                  <a:pt x="2438" y="369"/>
                </a:cubicBezTo>
                <a:close/>
                <a:moveTo>
                  <a:pt x="2464" y="369"/>
                </a:moveTo>
                <a:cubicBezTo>
                  <a:pt x="2464" y="364"/>
                  <a:pt x="2460" y="360"/>
                  <a:pt x="2456" y="360"/>
                </a:cubicBezTo>
                <a:cubicBezTo>
                  <a:pt x="2451" y="360"/>
                  <a:pt x="2447" y="364"/>
                  <a:pt x="2447" y="369"/>
                </a:cubicBezTo>
                <a:cubicBezTo>
                  <a:pt x="2447" y="374"/>
                  <a:pt x="2451" y="378"/>
                  <a:pt x="2456" y="378"/>
                </a:cubicBezTo>
                <a:cubicBezTo>
                  <a:pt x="2460" y="378"/>
                  <a:pt x="2464" y="374"/>
                  <a:pt x="2464" y="369"/>
                </a:cubicBezTo>
                <a:close/>
                <a:moveTo>
                  <a:pt x="2490" y="369"/>
                </a:moveTo>
                <a:cubicBezTo>
                  <a:pt x="2490" y="364"/>
                  <a:pt x="2486" y="360"/>
                  <a:pt x="2481" y="360"/>
                </a:cubicBezTo>
                <a:cubicBezTo>
                  <a:pt x="2477" y="360"/>
                  <a:pt x="2473" y="364"/>
                  <a:pt x="2473" y="369"/>
                </a:cubicBezTo>
                <a:cubicBezTo>
                  <a:pt x="2473" y="374"/>
                  <a:pt x="2477" y="378"/>
                  <a:pt x="2481" y="378"/>
                </a:cubicBezTo>
                <a:cubicBezTo>
                  <a:pt x="2486" y="378"/>
                  <a:pt x="2490" y="374"/>
                  <a:pt x="2490" y="369"/>
                </a:cubicBezTo>
                <a:close/>
                <a:moveTo>
                  <a:pt x="2516" y="369"/>
                </a:moveTo>
                <a:cubicBezTo>
                  <a:pt x="2516" y="364"/>
                  <a:pt x="2512" y="360"/>
                  <a:pt x="2507" y="360"/>
                </a:cubicBezTo>
                <a:cubicBezTo>
                  <a:pt x="2502" y="360"/>
                  <a:pt x="2498" y="364"/>
                  <a:pt x="2498" y="369"/>
                </a:cubicBezTo>
                <a:cubicBezTo>
                  <a:pt x="2498" y="374"/>
                  <a:pt x="2502" y="378"/>
                  <a:pt x="2507" y="378"/>
                </a:cubicBezTo>
                <a:cubicBezTo>
                  <a:pt x="2512" y="378"/>
                  <a:pt x="2516" y="374"/>
                  <a:pt x="2516" y="369"/>
                </a:cubicBezTo>
                <a:close/>
                <a:moveTo>
                  <a:pt x="2541" y="369"/>
                </a:moveTo>
                <a:cubicBezTo>
                  <a:pt x="2541" y="364"/>
                  <a:pt x="2538" y="360"/>
                  <a:pt x="2533" y="360"/>
                </a:cubicBezTo>
                <a:cubicBezTo>
                  <a:pt x="2528" y="360"/>
                  <a:pt x="2524" y="364"/>
                  <a:pt x="2524" y="369"/>
                </a:cubicBezTo>
                <a:cubicBezTo>
                  <a:pt x="2524" y="374"/>
                  <a:pt x="2528" y="378"/>
                  <a:pt x="2533" y="378"/>
                </a:cubicBezTo>
                <a:cubicBezTo>
                  <a:pt x="2538" y="378"/>
                  <a:pt x="2541" y="374"/>
                  <a:pt x="2541" y="369"/>
                </a:cubicBezTo>
                <a:close/>
                <a:moveTo>
                  <a:pt x="2567" y="369"/>
                </a:moveTo>
                <a:cubicBezTo>
                  <a:pt x="2567" y="364"/>
                  <a:pt x="2563" y="360"/>
                  <a:pt x="2559" y="360"/>
                </a:cubicBezTo>
                <a:cubicBezTo>
                  <a:pt x="2554" y="360"/>
                  <a:pt x="2550" y="364"/>
                  <a:pt x="2550" y="369"/>
                </a:cubicBezTo>
                <a:cubicBezTo>
                  <a:pt x="2550" y="374"/>
                  <a:pt x="2554" y="378"/>
                  <a:pt x="2559" y="378"/>
                </a:cubicBezTo>
                <a:cubicBezTo>
                  <a:pt x="2563" y="378"/>
                  <a:pt x="2567" y="374"/>
                  <a:pt x="2567" y="369"/>
                </a:cubicBezTo>
                <a:close/>
                <a:moveTo>
                  <a:pt x="2593" y="369"/>
                </a:moveTo>
                <a:cubicBezTo>
                  <a:pt x="2593" y="364"/>
                  <a:pt x="2589" y="360"/>
                  <a:pt x="2584" y="360"/>
                </a:cubicBezTo>
                <a:cubicBezTo>
                  <a:pt x="2580" y="360"/>
                  <a:pt x="2576" y="364"/>
                  <a:pt x="2576" y="369"/>
                </a:cubicBezTo>
                <a:cubicBezTo>
                  <a:pt x="2576" y="374"/>
                  <a:pt x="2580" y="378"/>
                  <a:pt x="2584" y="378"/>
                </a:cubicBezTo>
                <a:cubicBezTo>
                  <a:pt x="2589" y="378"/>
                  <a:pt x="2593" y="374"/>
                  <a:pt x="2593" y="369"/>
                </a:cubicBezTo>
                <a:close/>
                <a:moveTo>
                  <a:pt x="2619" y="369"/>
                </a:moveTo>
                <a:cubicBezTo>
                  <a:pt x="2619" y="364"/>
                  <a:pt x="2615" y="360"/>
                  <a:pt x="2610" y="360"/>
                </a:cubicBezTo>
                <a:cubicBezTo>
                  <a:pt x="2605" y="360"/>
                  <a:pt x="2601" y="364"/>
                  <a:pt x="2601" y="369"/>
                </a:cubicBezTo>
                <a:cubicBezTo>
                  <a:pt x="2601" y="374"/>
                  <a:pt x="2605" y="378"/>
                  <a:pt x="2610" y="378"/>
                </a:cubicBezTo>
                <a:cubicBezTo>
                  <a:pt x="2615" y="378"/>
                  <a:pt x="2619" y="374"/>
                  <a:pt x="2619" y="369"/>
                </a:cubicBezTo>
                <a:close/>
                <a:moveTo>
                  <a:pt x="2644" y="369"/>
                </a:moveTo>
                <a:cubicBezTo>
                  <a:pt x="2644" y="364"/>
                  <a:pt x="2641" y="360"/>
                  <a:pt x="2636" y="360"/>
                </a:cubicBezTo>
                <a:cubicBezTo>
                  <a:pt x="2631" y="360"/>
                  <a:pt x="2627" y="364"/>
                  <a:pt x="2627" y="369"/>
                </a:cubicBezTo>
                <a:cubicBezTo>
                  <a:pt x="2627" y="374"/>
                  <a:pt x="2631" y="378"/>
                  <a:pt x="2636" y="378"/>
                </a:cubicBezTo>
                <a:cubicBezTo>
                  <a:pt x="2641" y="378"/>
                  <a:pt x="2644" y="374"/>
                  <a:pt x="2644" y="369"/>
                </a:cubicBezTo>
                <a:close/>
                <a:moveTo>
                  <a:pt x="2670" y="369"/>
                </a:moveTo>
                <a:cubicBezTo>
                  <a:pt x="2670" y="364"/>
                  <a:pt x="2666" y="360"/>
                  <a:pt x="2662" y="360"/>
                </a:cubicBezTo>
                <a:cubicBezTo>
                  <a:pt x="2657" y="360"/>
                  <a:pt x="2653" y="364"/>
                  <a:pt x="2653" y="369"/>
                </a:cubicBezTo>
                <a:cubicBezTo>
                  <a:pt x="2653" y="374"/>
                  <a:pt x="2657" y="378"/>
                  <a:pt x="2662" y="378"/>
                </a:cubicBezTo>
                <a:cubicBezTo>
                  <a:pt x="2666" y="378"/>
                  <a:pt x="2670" y="374"/>
                  <a:pt x="2670" y="369"/>
                </a:cubicBezTo>
                <a:close/>
                <a:moveTo>
                  <a:pt x="2696" y="369"/>
                </a:moveTo>
                <a:cubicBezTo>
                  <a:pt x="2696" y="364"/>
                  <a:pt x="2692" y="360"/>
                  <a:pt x="2687" y="360"/>
                </a:cubicBezTo>
                <a:cubicBezTo>
                  <a:pt x="2683" y="360"/>
                  <a:pt x="2679" y="364"/>
                  <a:pt x="2679" y="369"/>
                </a:cubicBezTo>
                <a:cubicBezTo>
                  <a:pt x="2679" y="374"/>
                  <a:pt x="2683" y="378"/>
                  <a:pt x="2687" y="378"/>
                </a:cubicBezTo>
                <a:cubicBezTo>
                  <a:pt x="2692" y="378"/>
                  <a:pt x="2696" y="374"/>
                  <a:pt x="2696" y="369"/>
                </a:cubicBezTo>
                <a:close/>
                <a:moveTo>
                  <a:pt x="2722" y="369"/>
                </a:moveTo>
                <a:cubicBezTo>
                  <a:pt x="2722" y="364"/>
                  <a:pt x="2718" y="360"/>
                  <a:pt x="2713" y="360"/>
                </a:cubicBezTo>
                <a:cubicBezTo>
                  <a:pt x="2708" y="360"/>
                  <a:pt x="2705" y="364"/>
                  <a:pt x="2705" y="369"/>
                </a:cubicBezTo>
                <a:cubicBezTo>
                  <a:pt x="2705" y="374"/>
                  <a:pt x="2708" y="378"/>
                  <a:pt x="2713" y="378"/>
                </a:cubicBezTo>
                <a:cubicBezTo>
                  <a:pt x="2718" y="378"/>
                  <a:pt x="2722" y="374"/>
                  <a:pt x="2722" y="369"/>
                </a:cubicBezTo>
                <a:close/>
                <a:moveTo>
                  <a:pt x="43" y="395"/>
                </a:moveTo>
                <a:cubicBezTo>
                  <a:pt x="43" y="390"/>
                  <a:pt x="39" y="386"/>
                  <a:pt x="34" y="386"/>
                </a:cubicBezTo>
                <a:cubicBezTo>
                  <a:pt x="29" y="386"/>
                  <a:pt x="26" y="390"/>
                  <a:pt x="26" y="395"/>
                </a:cubicBezTo>
                <a:cubicBezTo>
                  <a:pt x="26" y="399"/>
                  <a:pt x="29" y="403"/>
                  <a:pt x="34" y="403"/>
                </a:cubicBezTo>
                <a:cubicBezTo>
                  <a:pt x="39" y="403"/>
                  <a:pt x="43" y="399"/>
                  <a:pt x="43" y="395"/>
                </a:cubicBezTo>
                <a:close/>
                <a:moveTo>
                  <a:pt x="69" y="395"/>
                </a:moveTo>
                <a:cubicBezTo>
                  <a:pt x="69" y="390"/>
                  <a:pt x="65" y="386"/>
                  <a:pt x="60" y="386"/>
                </a:cubicBezTo>
                <a:cubicBezTo>
                  <a:pt x="55" y="386"/>
                  <a:pt x="51" y="390"/>
                  <a:pt x="51" y="395"/>
                </a:cubicBezTo>
                <a:cubicBezTo>
                  <a:pt x="51" y="399"/>
                  <a:pt x="55" y="403"/>
                  <a:pt x="60" y="403"/>
                </a:cubicBezTo>
                <a:cubicBezTo>
                  <a:pt x="65" y="403"/>
                  <a:pt x="69" y="399"/>
                  <a:pt x="69" y="395"/>
                </a:cubicBezTo>
                <a:close/>
                <a:moveTo>
                  <a:pt x="94" y="395"/>
                </a:moveTo>
                <a:cubicBezTo>
                  <a:pt x="94" y="390"/>
                  <a:pt x="90" y="386"/>
                  <a:pt x="86" y="386"/>
                </a:cubicBezTo>
                <a:cubicBezTo>
                  <a:pt x="81" y="386"/>
                  <a:pt x="77" y="390"/>
                  <a:pt x="77" y="395"/>
                </a:cubicBezTo>
                <a:cubicBezTo>
                  <a:pt x="77" y="399"/>
                  <a:pt x="81" y="403"/>
                  <a:pt x="86" y="403"/>
                </a:cubicBezTo>
                <a:cubicBezTo>
                  <a:pt x="90" y="403"/>
                  <a:pt x="94" y="399"/>
                  <a:pt x="94" y="395"/>
                </a:cubicBezTo>
                <a:close/>
                <a:moveTo>
                  <a:pt x="120" y="395"/>
                </a:moveTo>
                <a:cubicBezTo>
                  <a:pt x="120" y="390"/>
                  <a:pt x="116" y="386"/>
                  <a:pt x="111" y="386"/>
                </a:cubicBezTo>
                <a:cubicBezTo>
                  <a:pt x="107" y="386"/>
                  <a:pt x="103" y="390"/>
                  <a:pt x="103" y="395"/>
                </a:cubicBezTo>
                <a:cubicBezTo>
                  <a:pt x="103" y="399"/>
                  <a:pt x="107" y="403"/>
                  <a:pt x="111" y="403"/>
                </a:cubicBezTo>
                <a:cubicBezTo>
                  <a:pt x="116" y="403"/>
                  <a:pt x="120" y="399"/>
                  <a:pt x="120" y="395"/>
                </a:cubicBezTo>
                <a:close/>
                <a:moveTo>
                  <a:pt x="146" y="395"/>
                </a:moveTo>
                <a:cubicBezTo>
                  <a:pt x="146" y="390"/>
                  <a:pt x="142" y="386"/>
                  <a:pt x="137" y="386"/>
                </a:cubicBezTo>
                <a:cubicBezTo>
                  <a:pt x="132" y="386"/>
                  <a:pt x="129" y="390"/>
                  <a:pt x="129" y="395"/>
                </a:cubicBezTo>
                <a:cubicBezTo>
                  <a:pt x="129" y="399"/>
                  <a:pt x="132" y="403"/>
                  <a:pt x="137" y="403"/>
                </a:cubicBezTo>
                <a:cubicBezTo>
                  <a:pt x="142" y="403"/>
                  <a:pt x="146" y="399"/>
                  <a:pt x="146" y="395"/>
                </a:cubicBezTo>
                <a:close/>
                <a:moveTo>
                  <a:pt x="172" y="395"/>
                </a:moveTo>
                <a:cubicBezTo>
                  <a:pt x="172" y="390"/>
                  <a:pt x="168" y="386"/>
                  <a:pt x="163" y="386"/>
                </a:cubicBezTo>
                <a:cubicBezTo>
                  <a:pt x="158" y="386"/>
                  <a:pt x="154" y="390"/>
                  <a:pt x="154" y="395"/>
                </a:cubicBezTo>
                <a:cubicBezTo>
                  <a:pt x="154" y="399"/>
                  <a:pt x="158" y="403"/>
                  <a:pt x="163" y="403"/>
                </a:cubicBezTo>
                <a:cubicBezTo>
                  <a:pt x="168" y="403"/>
                  <a:pt x="172" y="399"/>
                  <a:pt x="172" y="395"/>
                </a:cubicBezTo>
                <a:close/>
                <a:moveTo>
                  <a:pt x="197" y="395"/>
                </a:moveTo>
                <a:cubicBezTo>
                  <a:pt x="197" y="390"/>
                  <a:pt x="193" y="386"/>
                  <a:pt x="189" y="386"/>
                </a:cubicBezTo>
                <a:cubicBezTo>
                  <a:pt x="184" y="386"/>
                  <a:pt x="180" y="390"/>
                  <a:pt x="180" y="395"/>
                </a:cubicBezTo>
                <a:cubicBezTo>
                  <a:pt x="180" y="399"/>
                  <a:pt x="184" y="403"/>
                  <a:pt x="189" y="403"/>
                </a:cubicBezTo>
                <a:cubicBezTo>
                  <a:pt x="193" y="403"/>
                  <a:pt x="197" y="399"/>
                  <a:pt x="197" y="395"/>
                </a:cubicBezTo>
                <a:close/>
                <a:moveTo>
                  <a:pt x="223" y="395"/>
                </a:moveTo>
                <a:cubicBezTo>
                  <a:pt x="223" y="390"/>
                  <a:pt x="219" y="386"/>
                  <a:pt x="214" y="386"/>
                </a:cubicBezTo>
                <a:cubicBezTo>
                  <a:pt x="210" y="386"/>
                  <a:pt x="206" y="390"/>
                  <a:pt x="206" y="395"/>
                </a:cubicBezTo>
                <a:cubicBezTo>
                  <a:pt x="206" y="399"/>
                  <a:pt x="210" y="403"/>
                  <a:pt x="214" y="403"/>
                </a:cubicBezTo>
                <a:cubicBezTo>
                  <a:pt x="219" y="403"/>
                  <a:pt x="223" y="399"/>
                  <a:pt x="223" y="395"/>
                </a:cubicBezTo>
                <a:close/>
                <a:moveTo>
                  <a:pt x="249" y="395"/>
                </a:moveTo>
                <a:cubicBezTo>
                  <a:pt x="249" y="390"/>
                  <a:pt x="245" y="386"/>
                  <a:pt x="240" y="386"/>
                </a:cubicBezTo>
                <a:cubicBezTo>
                  <a:pt x="236" y="386"/>
                  <a:pt x="232" y="390"/>
                  <a:pt x="232" y="395"/>
                </a:cubicBezTo>
                <a:cubicBezTo>
                  <a:pt x="232" y="399"/>
                  <a:pt x="236" y="403"/>
                  <a:pt x="240" y="403"/>
                </a:cubicBezTo>
                <a:cubicBezTo>
                  <a:pt x="245" y="403"/>
                  <a:pt x="249" y="399"/>
                  <a:pt x="249" y="395"/>
                </a:cubicBezTo>
                <a:close/>
                <a:moveTo>
                  <a:pt x="275" y="395"/>
                </a:moveTo>
                <a:cubicBezTo>
                  <a:pt x="275" y="390"/>
                  <a:pt x="271" y="386"/>
                  <a:pt x="266" y="386"/>
                </a:cubicBezTo>
                <a:cubicBezTo>
                  <a:pt x="261" y="386"/>
                  <a:pt x="257" y="390"/>
                  <a:pt x="257" y="395"/>
                </a:cubicBezTo>
                <a:cubicBezTo>
                  <a:pt x="257" y="399"/>
                  <a:pt x="261" y="403"/>
                  <a:pt x="266" y="403"/>
                </a:cubicBezTo>
                <a:cubicBezTo>
                  <a:pt x="271" y="403"/>
                  <a:pt x="275" y="399"/>
                  <a:pt x="275" y="395"/>
                </a:cubicBezTo>
                <a:close/>
                <a:moveTo>
                  <a:pt x="300" y="395"/>
                </a:moveTo>
                <a:cubicBezTo>
                  <a:pt x="300" y="390"/>
                  <a:pt x="297" y="386"/>
                  <a:pt x="292" y="386"/>
                </a:cubicBezTo>
                <a:cubicBezTo>
                  <a:pt x="287" y="386"/>
                  <a:pt x="283" y="390"/>
                  <a:pt x="283" y="395"/>
                </a:cubicBezTo>
                <a:cubicBezTo>
                  <a:pt x="283" y="399"/>
                  <a:pt x="287" y="403"/>
                  <a:pt x="292" y="403"/>
                </a:cubicBezTo>
                <a:cubicBezTo>
                  <a:pt x="297" y="403"/>
                  <a:pt x="300" y="399"/>
                  <a:pt x="300" y="395"/>
                </a:cubicBezTo>
                <a:close/>
                <a:moveTo>
                  <a:pt x="326" y="395"/>
                </a:moveTo>
                <a:cubicBezTo>
                  <a:pt x="326" y="390"/>
                  <a:pt x="322" y="386"/>
                  <a:pt x="318" y="386"/>
                </a:cubicBezTo>
                <a:cubicBezTo>
                  <a:pt x="313" y="386"/>
                  <a:pt x="309" y="390"/>
                  <a:pt x="309" y="395"/>
                </a:cubicBezTo>
                <a:cubicBezTo>
                  <a:pt x="309" y="399"/>
                  <a:pt x="313" y="403"/>
                  <a:pt x="318" y="403"/>
                </a:cubicBezTo>
                <a:cubicBezTo>
                  <a:pt x="322" y="403"/>
                  <a:pt x="326" y="399"/>
                  <a:pt x="326" y="395"/>
                </a:cubicBezTo>
                <a:close/>
                <a:moveTo>
                  <a:pt x="352" y="395"/>
                </a:moveTo>
                <a:cubicBezTo>
                  <a:pt x="352" y="390"/>
                  <a:pt x="348" y="386"/>
                  <a:pt x="343" y="386"/>
                </a:cubicBezTo>
                <a:cubicBezTo>
                  <a:pt x="339" y="386"/>
                  <a:pt x="335" y="390"/>
                  <a:pt x="335" y="395"/>
                </a:cubicBezTo>
                <a:cubicBezTo>
                  <a:pt x="335" y="399"/>
                  <a:pt x="339" y="403"/>
                  <a:pt x="343" y="403"/>
                </a:cubicBezTo>
                <a:cubicBezTo>
                  <a:pt x="348" y="403"/>
                  <a:pt x="352" y="399"/>
                  <a:pt x="352" y="395"/>
                </a:cubicBezTo>
                <a:close/>
                <a:moveTo>
                  <a:pt x="378" y="395"/>
                </a:moveTo>
                <a:cubicBezTo>
                  <a:pt x="378" y="390"/>
                  <a:pt x="374" y="386"/>
                  <a:pt x="369" y="386"/>
                </a:cubicBezTo>
                <a:cubicBezTo>
                  <a:pt x="364" y="386"/>
                  <a:pt x="360" y="390"/>
                  <a:pt x="360" y="395"/>
                </a:cubicBezTo>
                <a:cubicBezTo>
                  <a:pt x="360" y="399"/>
                  <a:pt x="364" y="403"/>
                  <a:pt x="369" y="403"/>
                </a:cubicBezTo>
                <a:cubicBezTo>
                  <a:pt x="374" y="403"/>
                  <a:pt x="378" y="399"/>
                  <a:pt x="378" y="395"/>
                </a:cubicBezTo>
                <a:close/>
                <a:moveTo>
                  <a:pt x="403" y="395"/>
                </a:moveTo>
                <a:cubicBezTo>
                  <a:pt x="403" y="390"/>
                  <a:pt x="400" y="386"/>
                  <a:pt x="395" y="386"/>
                </a:cubicBezTo>
                <a:cubicBezTo>
                  <a:pt x="390" y="386"/>
                  <a:pt x="386" y="390"/>
                  <a:pt x="386" y="395"/>
                </a:cubicBezTo>
                <a:cubicBezTo>
                  <a:pt x="386" y="399"/>
                  <a:pt x="390" y="403"/>
                  <a:pt x="395" y="403"/>
                </a:cubicBezTo>
                <a:cubicBezTo>
                  <a:pt x="400" y="403"/>
                  <a:pt x="403" y="399"/>
                  <a:pt x="403" y="395"/>
                </a:cubicBezTo>
                <a:close/>
                <a:moveTo>
                  <a:pt x="429" y="395"/>
                </a:moveTo>
                <a:cubicBezTo>
                  <a:pt x="429" y="390"/>
                  <a:pt x="425" y="386"/>
                  <a:pt x="421" y="386"/>
                </a:cubicBezTo>
                <a:cubicBezTo>
                  <a:pt x="416" y="386"/>
                  <a:pt x="412" y="390"/>
                  <a:pt x="412" y="395"/>
                </a:cubicBezTo>
                <a:cubicBezTo>
                  <a:pt x="412" y="399"/>
                  <a:pt x="416" y="403"/>
                  <a:pt x="421" y="403"/>
                </a:cubicBezTo>
                <a:cubicBezTo>
                  <a:pt x="425" y="403"/>
                  <a:pt x="429" y="399"/>
                  <a:pt x="429" y="395"/>
                </a:cubicBezTo>
                <a:close/>
                <a:moveTo>
                  <a:pt x="455" y="395"/>
                </a:moveTo>
                <a:cubicBezTo>
                  <a:pt x="455" y="390"/>
                  <a:pt x="451" y="386"/>
                  <a:pt x="446" y="386"/>
                </a:cubicBezTo>
                <a:cubicBezTo>
                  <a:pt x="442" y="386"/>
                  <a:pt x="438" y="390"/>
                  <a:pt x="438" y="395"/>
                </a:cubicBezTo>
                <a:cubicBezTo>
                  <a:pt x="438" y="399"/>
                  <a:pt x="442" y="403"/>
                  <a:pt x="446" y="403"/>
                </a:cubicBezTo>
                <a:cubicBezTo>
                  <a:pt x="451" y="403"/>
                  <a:pt x="455" y="399"/>
                  <a:pt x="455" y="395"/>
                </a:cubicBezTo>
                <a:close/>
                <a:moveTo>
                  <a:pt x="481" y="395"/>
                </a:moveTo>
                <a:cubicBezTo>
                  <a:pt x="481" y="390"/>
                  <a:pt x="477" y="386"/>
                  <a:pt x="472" y="386"/>
                </a:cubicBezTo>
                <a:cubicBezTo>
                  <a:pt x="467" y="386"/>
                  <a:pt x="463" y="390"/>
                  <a:pt x="463" y="395"/>
                </a:cubicBezTo>
                <a:cubicBezTo>
                  <a:pt x="463" y="399"/>
                  <a:pt x="467" y="403"/>
                  <a:pt x="472" y="403"/>
                </a:cubicBezTo>
                <a:cubicBezTo>
                  <a:pt x="477" y="403"/>
                  <a:pt x="481" y="399"/>
                  <a:pt x="481" y="395"/>
                </a:cubicBezTo>
                <a:close/>
                <a:moveTo>
                  <a:pt x="506" y="395"/>
                </a:moveTo>
                <a:cubicBezTo>
                  <a:pt x="506" y="390"/>
                  <a:pt x="503" y="386"/>
                  <a:pt x="498" y="386"/>
                </a:cubicBezTo>
                <a:cubicBezTo>
                  <a:pt x="493" y="386"/>
                  <a:pt x="489" y="390"/>
                  <a:pt x="489" y="395"/>
                </a:cubicBezTo>
                <a:cubicBezTo>
                  <a:pt x="489" y="399"/>
                  <a:pt x="493" y="403"/>
                  <a:pt x="498" y="403"/>
                </a:cubicBezTo>
                <a:cubicBezTo>
                  <a:pt x="503" y="403"/>
                  <a:pt x="506" y="399"/>
                  <a:pt x="506" y="395"/>
                </a:cubicBezTo>
                <a:close/>
                <a:moveTo>
                  <a:pt x="532" y="395"/>
                </a:moveTo>
                <a:cubicBezTo>
                  <a:pt x="532" y="390"/>
                  <a:pt x="528" y="386"/>
                  <a:pt x="524" y="386"/>
                </a:cubicBezTo>
                <a:cubicBezTo>
                  <a:pt x="519" y="386"/>
                  <a:pt x="515" y="390"/>
                  <a:pt x="515" y="395"/>
                </a:cubicBezTo>
                <a:cubicBezTo>
                  <a:pt x="515" y="399"/>
                  <a:pt x="519" y="403"/>
                  <a:pt x="524" y="403"/>
                </a:cubicBezTo>
                <a:cubicBezTo>
                  <a:pt x="528" y="403"/>
                  <a:pt x="532" y="399"/>
                  <a:pt x="532" y="395"/>
                </a:cubicBezTo>
                <a:close/>
                <a:moveTo>
                  <a:pt x="558" y="395"/>
                </a:moveTo>
                <a:cubicBezTo>
                  <a:pt x="558" y="390"/>
                  <a:pt x="554" y="386"/>
                  <a:pt x="549" y="386"/>
                </a:cubicBezTo>
                <a:cubicBezTo>
                  <a:pt x="545" y="386"/>
                  <a:pt x="541" y="390"/>
                  <a:pt x="541" y="395"/>
                </a:cubicBezTo>
                <a:cubicBezTo>
                  <a:pt x="541" y="399"/>
                  <a:pt x="545" y="403"/>
                  <a:pt x="549" y="403"/>
                </a:cubicBezTo>
                <a:cubicBezTo>
                  <a:pt x="554" y="403"/>
                  <a:pt x="558" y="399"/>
                  <a:pt x="558" y="395"/>
                </a:cubicBezTo>
                <a:close/>
                <a:moveTo>
                  <a:pt x="584" y="395"/>
                </a:moveTo>
                <a:cubicBezTo>
                  <a:pt x="584" y="390"/>
                  <a:pt x="580" y="386"/>
                  <a:pt x="575" y="386"/>
                </a:cubicBezTo>
                <a:cubicBezTo>
                  <a:pt x="570" y="386"/>
                  <a:pt x="567" y="390"/>
                  <a:pt x="567" y="395"/>
                </a:cubicBezTo>
                <a:cubicBezTo>
                  <a:pt x="567" y="399"/>
                  <a:pt x="570" y="403"/>
                  <a:pt x="575" y="403"/>
                </a:cubicBezTo>
                <a:cubicBezTo>
                  <a:pt x="580" y="403"/>
                  <a:pt x="584" y="399"/>
                  <a:pt x="584" y="395"/>
                </a:cubicBezTo>
                <a:close/>
                <a:moveTo>
                  <a:pt x="609" y="395"/>
                </a:moveTo>
                <a:cubicBezTo>
                  <a:pt x="609" y="390"/>
                  <a:pt x="606" y="386"/>
                  <a:pt x="601" y="386"/>
                </a:cubicBezTo>
                <a:cubicBezTo>
                  <a:pt x="596" y="386"/>
                  <a:pt x="592" y="390"/>
                  <a:pt x="592" y="395"/>
                </a:cubicBezTo>
                <a:cubicBezTo>
                  <a:pt x="592" y="399"/>
                  <a:pt x="596" y="403"/>
                  <a:pt x="601" y="403"/>
                </a:cubicBezTo>
                <a:cubicBezTo>
                  <a:pt x="606" y="403"/>
                  <a:pt x="609" y="399"/>
                  <a:pt x="609" y="395"/>
                </a:cubicBezTo>
                <a:close/>
                <a:moveTo>
                  <a:pt x="867" y="395"/>
                </a:moveTo>
                <a:cubicBezTo>
                  <a:pt x="867" y="390"/>
                  <a:pt x="863" y="386"/>
                  <a:pt x="858" y="386"/>
                </a:cubicBezTo>
                <a:cubicBezTo>
                  <a:pt x="854" y="386"/>
                  <a:pt x="850" y="390"/>
                  <a:pt x="850" y="395"/>
                </a:cubicBezTo>
                <a:cubicBezTo>
                  <a:pt x="850" y="399"/>
                  <a:pt x="854" y="403"/>
                  <a:pt x="858" y="403"/>
                </a:cubicBezTo>
                <a:cubicBezTo>
                  <a:pt x="863" y="403"/>
                  <a:pt x="867" y="399"/>
                  <a:pt x="867" y="395"/>
                </a:cubicBezTo>
                <a:close/>
                <a:moveTo>
                  <a:pt x="893" y="395"/>
                </a:moveTo>
                <a:cubicBezTo>
                  <a:pt x="893" y="390"/>
                  <a:pt x="889" y="386"/>
                  <a:pt x="884" y="386"/>
                </a:cubicBezTo>
                <a:cubicBezTo>
                  <a:pt x="879" y="386"/>
                  <a:pt x="876" y="390"/>
                  <a:pt x="876" y="395"/>
                </a:cubicBezTo>
                <a:cubicBezTo>
                  <a:pt x="876" y="399"/>
                  <a:pt x="879" y="403"/>
                  <a:pt x="884" y="403"/>
                </a:cubicBezTo>
                <a:cubicBezTo>
                  <a:pt x="889" y="403"/>
                  <a:pt x="893" y="399"/>
                  <a:pt x="893" y="395"/>
                </a:cubicBezTo>
                <a:close/>
                <a:moveTo>
                  <a:pt x="919" y="395"/>
                </a:moveTo>
                <a:cubicBezTo>
                  <a:pt x="919" y="390"/>
                  <a:pt x="915" y="386"/>
                  <a:pt x="910" y="386"/>
                </a:cubicBezTo>
                <a:cubicBezTo>
                  <a:pt x="905" y="386"/>
                  <a:pt x="901" y="390"/>
                  <a:pt x="901" y="395"/>
                </a:cubicBezTo>
                <a:cubicBezTo>
                  <a:pt x="901" y="399"/>
                  <a:pt x="905" y="403"/>
                  <a:pt x="910" y="403"/>
                </a:cubicBezTo>
                <a:cubicBezTo>
                  <a:pt x="915" y="403"/>
                  <a:pt x="919" y="399"/>
                  <a:pt x="919" y="395"/>
                </a:cubicBezTo>
                <a:close/>
                <a:moveTo>
                  <a:pt x="944" y="395"/>
                </a:moveTo>
                <a:cubicBezTo>
                  <a:pt x="944" y="390"/>
                  <a:pt x="940" y="386"/>
                  <a:pt x="936" y="386"/>
                </a:cubicBezTo>
                <a:cubicBezTo>
                  <a:pt x="931" y="386"/>
                  <a:pt x="927" y="390"/>
                  <a:pt x="927" y="395"/>
                </a:cubicBezTo>
                <a:cubicBezTo>
                  <a:pt x="927" y="399"/>
                  <a:pt x="931" y="403"/>
                  <a:pt x="936" y="403"/>
                </a:cubicBezTo>
                <a:cubicBezTo>
                  <a:pt x="940" y="403"/>
                  <a:pt x="944" y="399"/>
                  <a:pt x="944" y="395"/>
                </a:cubicBezTo>
                <a:close/>
                <a:moveTo>
                  <a:pt x="970" y="395"/>
                </a:moveTo>
                <a:cubicBezTo>
                  <a:pt x="970" y="390"/>
                  <a:pt x="966" y="386"/>
                  <a:pt x="961" y="386"/>
                </a:cubicBezTo>
                <a:cubicBezTo>
                  <a:pt x="957" y="386"/>
                  <a:pt x="953" y="390"/>
                  <a:pt x="953" y="395"/>
                </a:cubicBezTo>
                <a:cubicBezTo>
                  <a:pt x="953" y="399"/>
                  <a:pt x="957" y="403"/>
                  <a:pt x="961" y="403"/>
                </a:cubicBezTo>
                <a:cubicBezTo>
                  <a:pt x="966" y="403"/>
                  <a:pt x="970" y="399"/>
                  <a:pt x="970" y="395"/>
                </a:cubicBezTo>
                <a:close/>
                <a:moveTo>
                  <a:pt x="1099" y="395"/>
                </a:moveTo>
                <a:cubicBezTo>
                  <a:pt x="1099" y="390"/>
                  <a:pt x="1095" y="386"/>
                  <a:pt x="1090" y="386"/>
                </a:cubicBezTo>
                <a:cubicBezTo>
                  <a:pt x="1086" y="386"/>
                  <a:pt x="1082" y="390"/>
                  <a:pt x="1082" y="395"/>
                </a:cubicBezTo>
                <a:cubicBezTo>
                  <a:pt x="1082" y="399"/>
                  <a:pt x="1086" y="403"/>
                  <a:pt x="1090" y="403"/>
                </a:cubicBezTo>
                <a:cubicBezTo>
                  <a:pt x="1095" y="403"/>
                  <a:pt x="1099" y="399"/>
                  <a:pt x="1099" y="395"/>
                </a:cubicBezTo>
                <a:close/>
                <a:moveTo>
                  <a:pt x="1150" y="395"/>
                </a:moveTo>
                <a:cubicBezTo>
                  <a:pt x="1150" y="390"/>
                  <a:pt x="1147" y="386"/>
                  <a:pt x="1142" y="386"/>
                </a:cubicBezTo>
                <a:cubicBezTo>
                  <a:pt x="1137" y="386"/>
                  <a:pt x="1133" y="390"/>
                  <a:pt x="1133" y="395"/>
                </a:cubicBezTo>
                <a:cubicBezTo>
                  <a:pt x="1133" y="399"/>
                  <a:pt x="1137" y="403"/>
                  <a:pt x="1142" y="403"/>
                </a:cubicBezTo>
                <a:cubicBezTo>
                  <a:pt x="1147" y="403"/>
                  <a:pt x="1150" y="399"/>
                  <a:pt x="1150" y="395"/>
                </a:cubicBezTo>
                <a:close/>
                <a:moveTo>
                  <a:pt x="1176" y="395"/>
                </a:moveTo>
                <a:cubicBezTo>
                  <a:pt x="1176" y="390"/>
                  <a:pt x="1172" y="386"/>
                  <a:pt x="1168" y="386"/>
                </a:cubicBezTo>
                <a:cubicBezTo>
                  <a:pt x="1163" y="386"/>
                  <a:pt x="1159" y="390"/>
                  <a:pt x="1159" y="395"/>
                </a:cubicBezTo>
                <a:cubicBezTo>
                  <a:pt x="1159" y="399"/>
                  <a:pt x="1163" y="403"/>
                  <a:pt x="1168" y="403"/>
                </a:cubicBezTo>
                <a:cubicBezTo>
                  <a:pt x="1172" y="403"/>
                  <a:pt x="1176" y="399"/>
                  <a:pt x="1176" y="395"/>
                </a:cubicBezTo>
                <a:close/>
                <a:moveTo>
                  <a:pt x="1382" y="395"/>
                </a:moveTo>
                <a:cubicBezTo>
                  <a:pt x="1382" y="390"/>
                  <a:pt x="1378" y="386"/>
                  <a:pt x="1374" y="386"/>
                </a:cubicBezTo>
                <a:cubicBezTo>
                  <a:pt x="1369" y="386"/>
                  <a:pt x="1365" y="390"/>
                  <a:pt x="1365" y="395"/>
                </a:cubicBezTo>
                <a:cubicBezTo>
                  <a:pt x="1365" y="399"/>
                  <a:pt x="1369" y="403"/>
                  <a:pt x="1374" y="403"/>
                </a:cubicBezTo>
                <a:cubicBezTo>
                  <a:pt x="1378" y="403"/>
                  <a:pt x="1382" y="399"/>
                  <a:pt x="1382" y="395"/>
                </a:cubicBezTo>
                <a:close/>
                <a:moveTo>
                  <a:pt x="1408" y="395"/>
                </a:moveTo>
                <a:cubicBezTo>
                  <a:pt x="1408" y="390"/>
                  <a:pt x="1404" y="386"/>
                  <a:pt x="1399" y="386"/>
                </a:cubicBezTo>
                <a:cubicBezTo>
                  <a:pt x="1395" y="386"/>
                  <a:pt x="1391" y="390"/>
                  <a:pt x="1391" y="395"/>
                </a:cubicBezTo>
                <a:cubicBezTo>
                  <a:pt x="1391" y="399"/>
                  <a:pt x="1395" y="403"/>
                  <a:pt x="1399" y="403"/>
                </a:cubicBezTo>
                <a:cubicBezTo>
                  <a:pt x="1404" y="403"/>
                  <a:pt x="1408" y="399"/>
                  <a:pt x="1408" y="395"/>
                </a:cubicBezTo>
                <a:close/>
                <a:moveTo>
                  <a:pt x="1434" y="395"/>
                </a:moveTo>
                <a:cubicBezTo>
                  <a:pt x="1434" y="390"/>
                  <a:pt x="1430" y="386"/>
                  <a:pt x="1425" y="386"/>
                </a:cubicBezTo>
                <a:cubicBezTo>
                  <a:pt x="1420" y="386"/>
                  <a:pt x="1417" y="390"/>
                  <a:pt x="1417" y="395"/>
                </a:cubicBezTo>
                <a:cubicBezTo>
                  <a:pt x="1417" y="399"/>
                  <a:pt x="1420" y="403"/>
                  <a:pt x="1425" y="403"/>
                </a:cubicBezTo>
                <a:cubicBezTo>
                  <a:pt x="1430" y="403"/>
                  <a:pt x="1434" y="399"/>
                  <a:pt x="1434" y="395"/>
                </a:cubicBezTo>
                <a:close/>
                <a:moveTo>
                  <a:pt x="1485" y="395"/>
                </a:moveTo>
                <a:cubicBezTo>
                  <a:pt x="1485" y="390"/>
                  <a:pt x="1481" y="386"/>
                  <a:pt x="1477" y="386"/>
                </a:cubicBezTo>
                <a:cubicBezTo>
                  <a:pt x="1472" y="386"/>
                  <a:pt x="1468" y="390"/>
                  <a:pt x="1468" y="395"/>
                </a:cubicBezTo>
                <a:cubicBezTo>
                  <a:pt x="1468" y="399"/>
                  <a:pt x="1472" y="403"/>
                  <a:pt x="1477" y="403"/>
                </a:cubicBezTo>
                <a:cubicBezTo>
                  <a:pt x="1481" y="403"/>
                  <a:pt x="1485" y="399"/>
                  <a:pt x="1485" y="395"/>
                </a:cubicBezTo>
                <a:close/>
                <a:moveTo>
                  <a:pt x="1511" y="395"/>
                </a:moveTo>
                <a:cubicBezTo>
                  <a:pt x="1511" y="390"/>
                  <a:pt x="1507" y="386"/>
                  <a:pt x="1502" y="386"/>
                </a:cubicBezTo>
                <a:cubicBezTo>
                  <a:pt x="1498" y="386"/>
                  <a:pt x="1494" y="390"/>
                  <a:pt x="1494" y="395"/>
                </a:cubicBezTo>
                <a:cubicBezTo>
                  <a:pt x="1494" y="399"/>
                  <a:pt x="1498" y="403"/>
                  <a:pt x="1502" y="403"/>
                </a:cubicBezTo>
                <a:cubicBezTo>
                  <a:pt x="1507" y="403"/>
                  <a:pt x="1511" y="399"/>
                  <a:pt x="1511" y="395"/>
                </a:cubicBezTo>
                <a:close/>
                <a:moveTo>
                  <a:pt x="1537" y="395"/>
                </a:moveTo>
                <a:cubicBezTo>
                  <a:pt x="1537" y="390"/>
                  <a:pt x="1533" y="386"/>
                  <a:pt x="1528" y="386"/>
                </a:cubicBezTo>
                <a:cubicBezTo>
                  <a:pt x="1523" y="386"/>
                  <a:pt x="1520" y="390"/>
                  <a:pt x="1520" y="395"/>
                </a:cubicBezTo>
                <a:cubicBezTo>
                  <a:pt x="1520" y="399"/>
                  <a:pt x="1523" y="403"/>
                  <a:pt x="1528" y="403"/>
                </a:cubicBezTo>
                <a:cubicBezTo>
                  <a:pt x="1533" y="403"/>
                  <a:pt x="1537" y="399"/>
                  <a:pt x="1537" y="395"/>
                </a:cubicBezTo>
                <a:close/>
                <a:moveTo>
                  <a:pt x="1588" y="395"/>
                </a:moveTo>
                <a:cubicBezTo>
                  <a:pt x="1588" y="390"/>
                  <a:pt x="1584" y="386"/>
                  <a:pt x="1580" y="386"/>
                </a:cubicBezTo>
                <a:cubicBezTo>
                  <a:pt x="1575" y="386"/>
                  <a:pt x="1571" y="390"/>
                  <a:pt x="1571" y="395"/>
                </a:cubicBezTo>
                <a:cubicBezTo>
                  <a:pt x="1571" y="399"/>
                  <a:pt x="1575" y="403"/>
                  <a:pt x="1580" y="403"/>
                </a:cubicBezTo>
                <a:cubicBezTo>
                  <a:pt x="1584" y="403"/>
                  <a:pt x="1588" y="399"/>
                  <a:pt x="1588" y="395"/>
                </a:cubicBezTo>
                <a:close/>
                <a:moveTo>
                  <a:pt x="1614" y="395"/>
                </a:moveTo>
                <a:cubicBezTo>
                  <a:pt x="1614" y="390"/>
                  <a:pt x="1610" y="386"/>
                  <a:pt x="1605" y="386"/>
                </a:cubicBezTo>
                <a:cubicBezTo>
                  <a:pt x="1601" y="386"/>
                  <a:pt x="1597" y="390"/>
                  <a:pt x="1597" y="395"/>
                </a:cubicBezTo>
                <a:cubicBezTo>
                  <a:pt x="1597" y="399"/>
                  <a:pt x="1601" y="403"/>
                  <a:pt x="1605" y="403"/>
                </a:cubicBezTo>
                <a:cubicBezTo>
                  <a:pt x="1610" y="403"/>
                  <a:pt x="1614" y="399"/>
                  <a:pt x="1614" y="395"/>
                </a:cubicBezTo>
                <a:close/>
                <a:moveTo>
                  <a:pt x="1640" y="395"/>
                </a:moveTo>
                <a:cubicBezTo>
                  <a:pt x="1640" y="390"/>
                  <a:pt x="1636" y="386"/>
                  <a:pt x="1631" y="386"/>
                </a:cubicBezTo>
                <a:cubicBezTo>
                  <a:pt x="1626" y="386"/>
                  <a:pt x="1623" y="390"/>
                  <a:pt x="1623" y="395"/>
                </a:cubicBezTo>
                <a:cubicBezTo>
                  <a:pt x="1623" y="399"/>
                  <a:pt x="1626" y="403"/>
                  <a:pt x="1631" y="403"/>
                </a:cubicBezTo>
                <a:cubicBezTo>
                  <a:pt x="1636" y="403"/>
                  <a:pt x="1640" y="399"/>
                  <a:pt x="1640" y="395"/>
                </a:cubicBezTo>
                <a:close/>
                <a:moveTo>
                  <a:pt x="1666" y="395"/>
                </a:moveTo>
                <a:cubicBezTo>
                  <a:pt x="1666" y="390"/>
                  <a:pt x="1662" y="386"/>
                  <a:pt x="1657" y="386"/>
                </a:cubicBezTo>
                <a:cubicBezTo>
                  <a:pt x="1652" y="386"/>
                  <a:pt x="1648" y="390"/>
                  <a:pt x="1648" y="395"/>
                </a:cubicBezTo>
                <a:cubicBezTo>
                  <a:pt x="1648" y="399"/>
                  <a:pt x="1652" y="403"/>
                  <a:pt x="1657" y="403"/>
                </a:cubicBezTo>
                <a:cubicBezTo>
                  <a:pt x="1662" y="403"/>
                  <a:pt x="1666" y="399"/>
                  <a:pt x="1666" y="395"/>
                </a:cubicBezTo>
                <a:close/>
                <a:moveTo>
                  <a:pt x="1691" y="395"/>
                </a:moveTo>
                <a:cubicBezTo>
                  <a:pt x="1691" y="390"/>
                  <a:pt x="1687" y="386"/>
                  <a:pt x="1683" y="386"/>
                </a:cubicBezTo>
                <a:cubicBezTo>
                  <a:pt x="1678" y="386"/>
                  <a:pt x="1674" y="390"/>
                  <a:pt x="1674" y="395"/>
                </a:cubicBezTo>
                <a:cubicBezTo>
                  <a:pt x="1674" y="399"/>
                  <a:pt x="1678" y="403"/>
                  <a:pt x="1683" y="403"/>
                </a:cubicBezTo>
                <a:cubicBezTo>
                  <a:pt x="1687" y="403"/>
                  <a:pt x="1691" y="399"/>
                  <a:pt x="1691" y="395"/>
                </a:cubicBezTo>
                <a:close/>
                <a:moveTo>
                  <a:pt x="1717" y="395"/>
                </a:moveTo>
                <a:cubicBezTo>
                  <a:pt x="1717" y="390"/>
                  <a:pt x="1713" y="386"/>
                  <a:pt x="1708" y="386"/>
                </a:cubicBezTo>
                <a:cubicBezTo>
                  <a:pt x="1704" y="386"/>
                  <a:pt x="1700" y="390"/>
                  <a:pt x="1700" y="395"/>
                </a:cubicBezTo>
                <a:cubicBezTo>
                  <a:pt x="1700" y="399"/>
                  <a:pt x="1704" y="403"/>
                  <a:pt x="1708" y="403"/>
                </a:cubicBezTo>
                <a:cubicBezTo>
                  <a:pt x="1713" y="403"/>
                  <a:pt x="1717" y="399"/>
                  <a:pt x="1717" y="395"/>
                </a:cubicBezTo>
                <a:close/>
                <a:moveTo>
                  <a:pt x="1743" y="395"/>
                </a:moveTo>
                <a:cubicBezTo>
                  <a:pt x="1743" y="390"/>
                  <a:pt x="1739" y="386"/>
                  <a:pt x="1734" y="386"/>
                </a:cubicBezTo>
                <a:cubicBezTo>
                  <a:pt x="1730" y="386"/>
                  <a:pt x="1726" y="390"/>
                  <a:pt x="1726" y="395"/>
                </a:cubicBezTo>
                <a:cubicBezTo>
                  <a:pt x="1726" y="399"/>
                  <a:pt x="1730" y="403"/>
                  <a:pt x="1734" y="403"/>
                </a:cubicBezTo>
                <a:cubicBezTo>
                  <a:pt x="1739" y="403"/>
                  <a:pt x="1743" y="399"/>
                  <a:pt x="1743" y="395"/>
                </a:cubicBezTo>
                <a:close/>
                <a:moveTo>
                  <a:pt x="1769" y="395"/>
                </a:moveTo>
                <a:cubicBezTo>
                  <a:pt x="1769" y="390"/>
                  <a:pt x="1765" y="386"/>
                  <a:pt x="1760" y="386"/>
                </a:cubicBezTo>
                <a:cubicBezTo>
                  <a:pt x="1755" y="386"/>
                  <a:pt x="1751" y="390"/>
                  <a:pt x="1751" y="395"/>
                </a:cubicBezTo>
                <a:cubicBezTo>
                  <a:pt x="1751" y="399"/>
                  <a:pt x="1755" y="403"/>
                  <a:pt x="1760" y="403"/>
                </a:cubicBezTo>
                <a:cubicBezTo>
                  <a:pt x="1765" y="403"/>
                  <a:pt x="1769" y="399"/>
                  <a:pt x="1769" y="395"/>
                </a:cubicBezTo>
                <a:close/>
                <a:moveTo>
                  <a:pt x="1794" y="395"/>
                </a:moveTo>
                <a:cubicBezTo>
                  <a:pt x="1794" y="390"/>
                  <a:pt x="1791" y="386"/>
                  <a:pt x="1786" y="386"/>
                </a:cubicBezTo>
                <a:cubicBezTo>
                  <a:pt x="1781" y="386"/>
                  <a:pt x="1777" y="390"/>
                  <a:pt x="1777" y="395"/>
                </a:cubicBezTo>
                <a:cubicBezTo>
                  <a:pt x="1777" y="399"/>
                  <a:pt x="1781" y="403"/>
                  <a:pt x="1786" y="403"/>
                </a:cubicBezTo>
                <a:cubicBezTo>
                  <a:pt x="1791" y="403"/>
                  <a:pt x="1794" y="399"/>
                  <a:pt x="1794" y="395"/>
                </a:cubicBezTo>
                <a:close/>
                <a:moveTo>
                  <a:pt x="1820" y="395"/>
                </a:moveTo>
                <a:cubicBezTo>
                  <a:pt x="1820" y="390"/>
                  <a:pt x="1816" y="386"/>
                  <a:pt x="1812" y="386"/>
                </a:cubicBezTo>
                <a:cubicBezTo>
                  <a:pt x="1807" y="386"/>
                  <a:pt x="1803" y="390"/>
                  <a:pt x="1803" y="395"/>
                </a:cubicBezTo>
                <a:cubicBezTo>
                  <a:pt x="1803" y="399"/>
                  <a:pt x="1807" y="403"/>
                  <a:pt x="1812" y="403"/>
                </a:cubicBezTo>
                <a:cubicBezTo>
                  <a:pt x="1816" y="403"/>
                  <a:pt x="1820" y="399"/>
                  <a:pt x="1820" y="395"/>
                </a:cubicBezTo>
                <a:close/>
                <a:moveTo>
                  <a:pt x="1846" y="395"/>
                </a:moveTo>
                <a:cubicBezTo>
                  <a:pt x="1846" y="390"/>
                  <a:pt x="1842" y="386"/>
                  <a:pt x="1837" y="386"/>
                </a:cubicBezTo>
                <a:cubicBezTo>
                  <a:pt x="1833" y="386"/>
                  <a:pt x="1829" y="390"/>
                  <a:pt x="1829" y="395"/>
                </a:cubicBezTo>
                <a:cubicBezTo>
                  <a:pt x="1829" y="399"/>
                  <a:pt x="1833" y="403"/>
                  <a:pt x="1837" y="403"/>
                </a:cubicBezTo>
                <a:cubicBezTo>
                  <a:pt x="1842" y="403"/>
                  <a:pt x="1846" y="399"/>
                  <a:pt x="1846" y="395"/>
                </a:cubicBezTo>
                <a:close/>
                <a:moveTo>
                  <a:pt x="1872" y="395"/>
                </a:moveTo>
                <a:cubicBezTo>
                  <a:pt x="1872" y="390"/>
                  <a:pt x="1868" y="386"/>
                  <a:pt x="1863" y="386"/>
                </a:cubicBezTo>
                <a:cubicBezTo>
                  <a:pt x="1858" y="386"/>
                  <a:pt x="1854" y="390"/>
                  <a:pt x="1854" y="395"/>
                </a:cubicBezTo>
                <a:cubicBezTo>
                  <a:pt x="1854" y="399"/>
                  <a:pt x="1858" y="403"/>
                  <a:pt x="1863" y="403"/>
                </a:cubicBezTo>
                <a:cubicBezTo>
                  <a:pt x="1868" y="403"/>
                  <a:pt x="1872" y="399"/>
                  <a:pt x="1872" y="395"/>
                </a:cubicBezTo>
                <a:close/>
                <a:moveTo>
                  <a:pt x="1897" y="395"/>
                </a:moveTo>
                <a:cubicBezTo>
                  <a:pt x="1897" y="390"/>
                  <a:pt x="1894" y="386"/>
                  <a:pt x="1889" y="386"/>
                </a:cubicBezTo>
                <a:cubicBezTo>
                  <a:pt x="1884" y="386"/>
                  <a:pt x="1880" y="390"/>
                  <a:pt x="1880" y="395"/>
                </a:cubicBezTo>
                <a:cubicBezTo>
                  <a:pt x="1880" y="399"/>
                  <a:pt x="1884" y="403"/>
                  <a:pt x="1889" y="403"/>
                </a:cubicBezTo>
                <a:cubicBezTo>
                  <a:pt x="1894" y="403"/>
                  <a:pt x="1897" y="399"/>
                  <a:pt x="1897" y="395"/>
                </a:cubicBezTo>
                <a:close/>
                <a:moveTo>
                  <a:pt x="1923" y="395"/>
                </a:moveTo>
                <a:cubicBezTo>
                  <a:pt x="1923" y="390"/>
                  <a:pt x="1919" y="386"/>
                  <a:pt x="1915" y="386"/>
                </a:cubicBezTo>
                <a:cubicBezTo>
                  <a:pt x="1910" y="386"/>
                  <a:pt x="1906" y="390"/>
                  <a:pt x="1906" y="395"/>
                </a:cubicBezTo>
                <a:cubicBezTo>
                  <a:pt x="1906" y="399"/>
                  <a:pt x="1910" y="403"/>
                  <a:pt x="1915" y="403"/>
                </a:cubicBezTo>
                <a:cubicBezTo>
                  <a:pt x="1919" y="403"/>
                  <a:pt x="1923" y="399"/>
                  <a:pt x="1923" y="395"/>
                </a:cubicBezTo>
                <a:close/>
                <a:moveTo>
                  <a:pt x="1949" y="395"/>
                </a:moveTo>
                <a:cubicBezTo>
                  <a:pt x="1949" y="390"/>
                  <a:pt x="1945" y="386"/>
                  <a:pt x="1940" y="386"/>
                </a:cubicBezTo>
                <a:cubicBezTo>
                  <a:pt x="1936" y="386"/>
                  <a:pt x="1932" y="390"/>
                  <a:pt x="1932" y="395"/>
                </a:cubicBezTo>
                <a:cubicBezTo>
                  <a:pt x="1932" y="399"/>
                  <a:pt x="1936" y="403"/>
                  <a:pt x="1940" y="403"/>
                </a:cubicBezTo>
                <a:cubicBezTo>
                  <a:pt x="1945" y="403"/>
                  <a:pt x="1949" y="399"/>
                  <a:pt x="1949" y="395"/>
                </a:cubicBezTo>
                <a:close/>
                <a:moveTo>
                  <a:pt x="1975" y="395"/>
                </a:moveTo>
                <a:cubicBezTo>
                  <a:pt x="1975" y="390"/>
                  <a:pt x="1971" y="386"/>
                  <a:pt x="1966" y="386"/>
                </a:cubicBezTo>
                <a:cubicBezTo>
                  <a:pt x="1961" y="386"/>
                  <a:pt x="1957" y="390"/>
                  <a:pt x="1957" y="395"/>
                </a:cubicBezTo>
                <a:cubicBezTo>
                  <a:pt x="1957" y="399"/>
                  <a:pt x="1961" y="403"/>
                  <a:pt x="1966" y="403"/>
                </a:cubicBezTo>
                <a:cubicBezTo>
                  <a:pt x="1971" y="403"/>
                  <a:pt x="1975" y="399"/>
                  <a:pt x="1975" y="395"/>
                </a:cubicBezTo>
                <a:close/>
                <a:moveTo>
                  <a:pt x="2000" y="395"/>
                </a:moveTo>
                <a:cubicBezTo>
                  <a:pt x="2000" y="390"/>
                  <a:pt x="1997" y="386"/>
                  <a:pt x="1992" y="386"/>
                </a:cubicBezTo>
                <a:cubicBezTo>
                  <a:pt x="1987" y="386"/>
                  <a:pt x="1983" y="390"/>
                  <a:pt x="1983" y="395"/>
                </a:cubicBezTo>
                <a:cubicBezTo>
                  <a:pt x="1983" y="399"/>
                  <a:pt x="1987" y="403"/>
                  <a:pt x="1992" y="403"/>
                </a:cubicBezTo>
                <a:cubicBezTo>
                  <a:pt x="1997" y="403"/>
                  <a:pt x="2000" y="399"/>
                  <a:pt x="2000" y="395"/>
                </a:cubicBezTo>
                <a:close/>
                <a:moveTo>
                  <a:pt x="2026" y="395"/>
                </a:moveTo>
                <a:cubicBezTo>
                  <a:pt x="2026" y="390"/>
                  <a:pt x="2022" y="386"/>
                  <a:pt x="2018" y="386"/>
                </a:cubicBezTo>
                <a:cubicBezTo>
                  <a:pt x="2013" y="386"/>
                  <a:pt x="2009" y="390"/>
                  <a:pt x="2009" y="395"/>
                </a:cubicBezTo>
                <a:cubicBezTo>
                  <a:pt x="2009" y="399"/>
                  <a:pt x="2013" y="403"/>
                  <a:pt x="2018" y="403"/>
                </a:cubicBezTo>
                <a:cubicBezTo>
                  <a:pt x="2022" y="403"/>
                  <a:pt x="2026" y="399"/>
                  <a:pt x="2026" y="395"/>
                </a:cubicBezTo>
                <a:close/>
                <a:moveTo>
                  <a:pt x="2052" y="395"/>
                </a:moveTo>
                <a:cubicBezTo>
                  <a:pt x="2052" y="390"/>
                  <a:pt x="2048" y="386"/>
                  <a:pt x="2043" y="386"/>
                </a:cubicBezTo>
                <a:cubicBezTo>
                  <a:pt x="2039" y="386"/>
                  <a:pt x="2035" y="390"/>
                  <a:pt x="2035" y="395"/>
                </a:cubicBezTo>
                <a:cubicBezTo>
                  <a:pt x="2035" y="399"/>
                  <a:pt x="2039" y="403"/>
                  <a:pt x="2043" y="403"/>
                </a:cubicBezTo>
                <a:cubicBezTo>
                  <a:pt x="2048" y="403"/>
                  <a:pt x="2052" y="399"/>
                  <a:pt x="2052" y="395"/>
                </a:cubicBezTo>
                <a:close/>
                <a:moveTo>
                  <a:pt x="2078" y="395"/>
                </a:moveTo>
                <a:cubicBezTo>
                  <a:pt x="2078" y="390"/>
                  <a:pt x="2074" y="386"/>
                  <a:pt x="2069" y="386"/>
                </a:cubicBezTo>
                <a:cubicBezTo>
                  <a:pt x="2064" y="386"/>
                  <a:pt x="2061" y="390"/>
                  <a:pt x="2061" y="395"/>
                </a:cubicBezTo>
                <a:cubicBezTo>
                  <a:pt x="2061" y="399"/>
                  <a:pt x="2064" y="403"/>
                  <a:pt x="2069" y="403"/>
                </a:cubicBezTo>
                <a:cubicBezTo>
                  <a:pt x="2074" y="403"/>
                  <a:pt x="2078" y="399"/>
                  <a:pt x="2078" y="395"/>
                </a:cubicBezTo>
                <a:close/>
                <a:moveTo>
                  <a:pt x="2103" y="395"/>
                </a:moveTo>
                <a:cubicBezTo>
                  <a:pt x="2103" y="390"/>
                  <a:pt x="2100" y="386"/>
                  <a:pt x="2095" y="386"/>
                </a:cubicBezTo>
                <a:cubicBezTo>
                  <a:pt x="2090" y="386"/>
                  <a:pt x="2086" y="390"/>
                  <a:pt x="2086" y="395"/>
                </a:cubicBezTo>
                <a:cubicBezTo>
                  <a:pt x="2086" y="399"/>
                  <a:pt x="2090" y="403"/>
                  <a:pt x="2095" y="403"/>
                </a:cubicBezTo>
                <a:cubicBezTo>
                  <a:pt x="2100" y="403"/>
                  <a:pt x="2103" y="399"/>
                  <a:pt x="2103" y="395"/>
                </a:cubicBezTo>
                <a:close/>
                <a:moveTo>
                  <a:pt x="2129" y="395"/>
                </a:moveTo>
                <a:cubicBezTo>
                  <a:pt x="2129" y="390"/>
                  <a:pt x="2125" y="386"/>
                  <a:pt x="2121" y="386"/>
                </a:cubicBezTo>
                <a:cubicBezTo>
                  <a:pt x="2116" y="386"/>
                  <a:pt x="2112" y="390"/>
                  <a:pt x="2112" y="395"/>
                </a:cubicBezTo>
                <a:cubicBezTo>
                  <a:pt x="2112" y="399"/>
                  <a:pt x="2116" y="403"/>
                  <a:pt x="2121" y="403"/>
                </a:cubicBezTo>
                <a:cubicBezTo>
                  <a:pt x="2125" y="403"/>
                  <a:pt x="2129" y="399"/>
                  <a:pt x="2129" y="395"/>
                </a:cubicBezTo>
                <a:close/>
                <a:moveTo>
                  <a:pt x="2155" y="395"/>
                </a:moveTo>
                <a:cubicBezTo>
                  <a:pt x="2155" y="390"/>
                  <a:pt x="2151" y="386"/>
                  <a:pt x="2146" y="386"/>
                </a:cubicBezTo>
                <a:cubicBezTo>
                  <a:pt x="2142" y="386"/>
                  <a:pt x="2138" y="390"/>
                  <a:pt x="2138" y="395"/>
                </a:cubicBezTo>
                <a:cubicBezTo>
                  <a:pt x="2138" y="399"/>
                  <a:pt x="2142" y="403"/>
                  <a:pt x="2146" y="403"/>
                </a:cubicBezTo>
                <a:cubicBezTo>
                  <a:pt x="2151" y="403"/>
                  <a:pt x="2155" y="399"/>
                  <a:pt x="2155" y="395"/>
                </a:cubicBezTo>
                <a:close/>
                <a:moveTo>
                  <a:pt x="2181" y="395"/>
                </a:moveTo>
                <a:cubicBezTo>
                  <a:pt x="2181" y="390"/>
                  <a:pt x="2177" y="386"/>
                  <a:pt x="2172" y="386"/>
                </a:cubicBezTo>
                <a:cubicBezTo>
                  <a:pt x="2167" y="386"/>
                  <a:pt x="2164" y="390"/>
                  <a:pt x="2164" y="395"/>
                </a:cubicBezTo>
                <a:cubicBezTo>
                  <a:pt x="2164" y="399"/>
                  <a:pt x="2167" y="403"/>
                  <a:pt x="2172" y="403"/>
                </a:cubicBezTo>
                <a:cubicBezTo>
                  <a:pt x="2177" y="403"/>
                  <a:pt x="2181" y="399"/>
                  <a:pt x="2181" y="395"/>
                </a:cubicBezTo>
                <a:close/>
                <a:moveTo>
                  <a:pt x="2207" y="395"/>
                </a:moveTo>
                <a:cubicBezTo>
                  <a:pt x="2207" y="390"/>
                  <a:pt x="2203" y="386"/>
                  <a:pt x="2198" y="386"/>
                </a:cubicBezTo>
                <a:cubicBezTo>
                  <a:pt x="2193" y="386"/>
                  <a:pt x="2189" y="390"/>
                  <a:pt x="2189" y="395"/>
                </a:cubicBezTo>
                <a:cubicBezTo>
                  <a:pt x="2189" y="399"/>
                  <a:pt x="2193" y="403"/>
                  <a:pt x="2198" y="403"/>
                </a:cubicBezTo>
                <a:cubicBezTo>
                  <a:pt x="2203" y="403"/>
                  <a:pt x="2207" y="399"/>
                  <a:pt x="2207" y="395"/>
                </a:cubicBezTo>
                <a:close/>
                <a:moveTo>
                  <a:pt x="2232" y="395"/>
                </a:moveTo>
                <a:cubicBezTo>
                  <a:pt x="2232" y="390"/>
                  <a:pt x="2228" y="386"/>
                  <a:pt x="2224" y="386"/>
                </a:cubicBezTo>
                <a:cubicBezTo>
                  <a:pt x="2219" y="386"/>
                  <a:pt x="2215" y="390"/>
                  <a:pt x="2215" y="395"/>
                </a:cubicBezTo>
                <a:cubicBezTo>
                  <a:pt x="2215" y="399"/>
                  <a:pt x="2219" y="403"/>
                  <a:pt x="2224" y="403"/>
                </a:cubicBezTo>
                <a:cubicBezTo>
                  <a:pt x="2228" y="403"/>
                  <a:pt x="2232" y="399"/>
                  <a:pt x="2232" y="395"/>
                </a:cubicBezTo>
                <a:close/>
                <a:moveTo>
                  <a:pt x="2258" y="395"/>
                </a:moveTo>
                <a:cubicBezTo>
                  <a:pt x="2258" y="390"/>
                  <a:pt x="2254" y="386"/>
                  <a:pt x="2249" y="386"/>
                </a:cubicBezTo>
                <a:cubicBezTo>
                  <a:pt x="2245" y="386"/>
                  <a:pt x="2241" y="390"/>
                  <a:pt x="2241" y="395"/>
                </a:cubicBezTo>
                <a:cubicBezTo>
                  <a:pt x="2241" y="399"/>
                  <a:pt x="2245" y="403"/>
                  <a:pt x="2249" y="403"/>
                </a:cubicBezTo>
                <a:cubicBezTo>
                  <a:pt x="2254" y="403"/>
                  <a:pt x="2258" y="399"/>
                  <a:pt x="2258" y="395"/>
                </a:cubicBezTo>
                <a:close/>
                <a:moveTo>
                  <a:pt x="2284" y="395"/>
                </a:moveTo>
                <a:cubicBezTo>
                  <a:pt x="2284" y="390"/>
                  <a:pt x="2280" y="386"/>
                  <a:pt x="2275" y="386"/>
                </a:cubicBezTo>
                <a:cubicBezTo>
                  <a:pt x="2270" y="386"/>
                  <a:pt x="2267" y="390"/>
                  <a:pt x="2267" y="395"/>
                </a:cubicBezTo>
                <a:cubicBezTo>
                  <a:pt x="2267" y="399"/>
                  <a:pt x="2270" y="403"/>
                  <a:pt x="2275" y="403"/>
                </a:cubicBezTo>
                <a:cubicBezTo>
                  <a:pt x="2280" y="403"/>
                  <a:pt x="2284" y="399"/>
                  <a:pt x="2284" y="395"/>
                </a:cubicBezTo>
                <a:close/>
                <a:moveTo>
                  <a:pt x="2310" y="395"/>
                </a:moveTo>
                <a:cubicBezTo>
                  <a:pt x="2310" y="390"/>
                  <a:pt x="2306" y="386"/>
                  <a:pt x="2301" y="386"/>
                </a:cubicBezTo>
                <a:cubicBezTo>
                  <a:pt x="2296" y="386"/>
                  <a:pt x="2292" y="390"/>
                  <a:pt x="2292" y="395"/>
                </a:cubicBezTo>
                <a:cubicBezTo>
                  <a:pt x="2292" y="399"/>
                  <a:pt x="2296" y="403"/>
                  <a:pt x="2301" y="403"/>
                </a:cubicBezTo>
                <a:cubicBezTo>
                  <a:pt x="2306" y="403"/>
                  <a:pt x="2310" y="399"/>
                  <a:pt x="2310" y="395"/>
                </a:cubicBezTo>
                <a:close/>
                <a:moveTo>
                  <a:pt x="2335" y="395"/>
                </a:moveTo>
                <a:cubicBezTo>
                  <a:pt x="2335" y="390"/>
                  <a:pt x="2331" y="386"/>
                  <a:pt x="2327" y="386"/>
                </a:cubicBezTo>
                <a:cubicBezTo>
                  <a:pt x="2322" y="386"/>
                  <a:pt x="2318" y="390"/>
                  <a:pt x="2318" y="395"/>
                </a:cubicBezTo>
                <a:cubicBezTo>
                  <a:pt x="2318" y="399"/>
                  <a:pt x="2322" y="403"/>
                  <a:pt x="2327" y="403"/>
                </a:cubicBezTo>
                <a:cubicBezTo>
                  <a:pt x="2331" y="403"/>
                  <a:pt x="2335" y="399"/>
                  <a:pt x="2335" y="395"/>
                </a:cubicBezTo>
                <a:close/>
                <a:moveTo>
                  <a:pt x="2361" y="395"/>
                </a:moveTo>
                <a:cubicBezTo>
                  <a:pt x="2361" y="390"/>
                  <a:pt x="2357" y="386"/>
                  <a:pt x="2352" y="386"/>
                </a:cubicBezTo>
                <a:cubicBezTo>
                  <a:pt x="2348" y="386"/>
                  <a:pt x="2344" y="390"/>
                  <a:pt x="2344" y="395"/>
                </a:cubicBezTo>
                <a:cubicBezTo>
                  <a:pt x="2344" y="399"/>
                  <a:pt x="2348" y="403"/>
                  <a:pt x="2352" y="403"/>
                </a:cubicBezTo>
                <a:cubicBezTo>
                  <a:pt x="2357" y="403"/>
                  <a:pt x="2361" y="399"/>
                  <a:pt x="2361" y="395"/>
                </a:cubicBezTo>
                <a:close/>
                <a:moveTo>
                  <a:pt x="2387" y="395"/>
                </a:moveTo>
                <a:cubicBezTo>
                  <a:pt x="2387" y="390"/>
                  <a:pt x="2383" y="386"/>
                  <a:pt x="2378" y="386"/>
                </a:cubicBezTo>
                <a:cubicBezTo>
                  <a:pt x="2373" y="386"/>
                  <a:pt x="2370" y="390"/>
                  <a:pt x="2370" y="395"/>
                </a:cubicBezTo>
                <a:cubicBezTo>
                  <a:pt x="2370" y="399"/>
                  <a:pt x="2373" y="403"/>
                  <a:pt x="2378" y="403"/>
                </a:cubicBezTo>
                <a:cubicBezTo>
                  <a:pt x="2383" y="403"/>
                  <a:pt x="2387" y="399"/>
                  <a:pt x="2387" y="395"/>
                </a:cubicBezTo>
                <a:close/>
                <a:moveTo>
                  <a:pt x="2413" y="395"/>
                </a:moveTo>
                <a:cubicBezTo>
                  <a:pt x="2413" y="390"/>
                  <a:pt x="2409" y="386"/>
                  <a:pt x="2404" y="386"/>
                </a:cubicBezTo>
                <a:cubicBezTo>
                  <a:pt x="2399" y="386"/>
                  <a:pt x="2395" y="390"/>
                  <a:pt x="2395" y="395"/>
                </a:cubicBezTo>
                <a:cubicBezTo>
                  <a:pt x="2395" y="399"/>
                  <a:pt x="2399" y="403"/>
                  <a:pt x="2404" y="403"/>
                </a:cubicBezTo>
                <a:cubicBezTo>
                  <a:pt x="2409" y="403"/>
                  <a:pt x="2413" y="399"/>
                  <a:pt x="2413" y="395"/>
                </a:cubicBezTo>
                <a:close/>
                <a:moveTo>
                  <a:pt x="2438" y="395"/>
                </a:moveTo>
                <a:cubicBezTo>
                  <a:pt x="2438" y="390"/>
                  <a:pt x="2434" y="386"/>
                  <a:pt x="2430" y="386"/>
                </a:cubicBezTo>
                <a:cubicBezTo>
                  <a:pt x="2425" y="386"/>
                  <a:pt x="2421" y="390"/>
                  <a:pt x="2421" y="395"/>
                </a:cubicBezTo>
                <a:cubicBezTo>
                  <a:pt x="2421" y="399"/>
                  <a:pt x="2425" y="403"/>
                  <a:pt x="2430" y="403"/>
                </a:cubicBezTo>
                <a:cubicBezTo>
                  <a:pt x="2434" y="403"/>
                  <a:pt x="2438" y="399"/>
                  <a:pt x="2438" y="395"/>
                </a:cubicBezTo>
                <a:close/>
                <a:moveTo>
                  <a:pt x="2464" y="395"/>
                </a:moveTo>
                <a:cubicBezTo>
                  <a:pt x="2464" y="390"/>
                  <a:pt x="2460" y="386"/>
                  <a:pt x="2456" y="386"/>
                </a:cubicBezTo>
                <a:cubicBezTo>
                  <a:pt x="2451" y="386"/>
                  <a:pt x="2447" y="390"/>
                  <a:pt x="2447" y="395"/>
                </a:cubicBezTo>
                <a:cubicBezTo>
                  <a:pt x="2447" y="399"/>
                  <a:pt x="2451" y="403"/>
                  <a:pt x="2456" y="403"/>
                </a:cubicBezTo>
                <a:cubicBezTo>
                  <a:pt x="2460" y="403"/>
                  <a:pt x="2464" y="399"/>
                  <a:pt x="2464" y="395"/>
                </a:cubicBezTo>
                <a:close/>
                <a:moveTo>
                  <a:pt x="2490" y="395"/>
                </a:moveTo>
                <a:cubicBezTo>
                  <a:pt x="2490" y="390"/>
                  <a:pt x="2486" y="386"/>
                  <a:pt x="2481" y="386"/>
                </a:cubicBezTo>
                <a:cubicBezTo>
                  <a:pt x="2477" y="386"/>
                  <a:pt x="2473" y="390"/>
                  <a:pt x="2473" y="395"/>
                </a:cubicBezTo>
                <a:cubicBezTo>
                  <a:pt x="2473" y="399"/>
                  <a:pt x="2477" y="403"/>
                  <a:pt x="2481" y="403"/>
                </a:cubicBezTo>
                <a:cubicBezTo>
                  <a:pt x="2486" y="403"/>
                  <a:pt x="2490" y="399"/>
                  <a:pt x="2490" y="395"/>
                </a:cubicBezTo>
                <a:close/>
                <a:moveTo>
                  <a:pt x="2516" y="395"/>
                </a:moveTo>
                <a:cubicBezTo>
                  <a:pt x="2516" y="390"/>
                  <a:pt x="2512" y="386"/>
                  <a:pt x="2507" y="386"/>
                </a:cubicBezTo>
                <a:cubicBezTo>
                  <a:pt x="2502" y="386"/>
                  <a:pt x="2498" y="390"/>
                  <a:pt x="2498" y="395"/>
                </a:cubicBezTo>
                <a:cubicBezTo>
                  <a:pt x="2498" y="399"/>
                  <a:pt x="2502" y="403"/>
                  <a:pt x="2507" y="403"/>
                </a:cubicBezTo>
                <a:cubicBezTo>
                  <a:pt x="2512" y="403"/>
                  <a:pt x="2516" y="399"/>
                  <a:pt x="2516" y="395"/>
                </a:cubicBezTo>
                <a:close/>
                <a:moveTo>
                  <a:pt x="2541" y="395"/>
                </a:moveTo>
                <a:cubicBezTo>
                  <a:pt x="2541" y="390"/>
                  <a:pt x="2538" y="386"/>
                  <a:pt x="2533" y="386"/>
                </a:cubicBezTo>
                <a:cubicBezTo>
                  <a:pt x="2528" y="386"/>
                  <a:pt x="2524" y="390"/>
                  <a:pt x="2524" y="395"/>
                </a:cubicBezTo>
                <a:cubicBezTo>
                  <a:pt x="2524" y="399"/>
                  <a:pt x="2528" y="403"/>
                  <a:pt x="2533" y="403"/>
                </a:cubicBezTo>
                <a:cubicBezTo>
                  <a:pt x="2538" y="403"/>
                  <a:pt x="2541" y="399"/>
                  <a:pt x="2541" y="395"/>
                </a:cubicBezTo>
                <a:close/>
                <a:moveTo>
                  <a:pt x="2567" y="395"/>
                </a:moveTo>
                <a:cubicBezTo>
                  <a:pt x="2567" y="390"/>
                  <a:pt x="2563" y="386"/>
                  <a:pt x="2559" y="386"/>
                </a:cubicBezTo>
                <a:cubicBezTo>
                  <a:pt x="2554" y="386"/>
                  <a:pt x="2550" y="390"/>
                  <a:pt x="2550" y="395"/>
                </a:cubicBezTo>
                <a:cubicBezTo>
                  <a:pt x="2550" y="399"/>
                  <a:pt x="2554" y="403"/>
                  <a:pt x="2559" y="403"/>
                </a:cubicBezTo>
                <a:cubicBezTo>
                  <a:pt x="2563" y="403"/>
                  <a:pt x="2567" y="399"/>
                  <a:pt x="2567" y="395"/>
                </a:cubicBezTo>
                <a:close/>
                <a:moveTo>
                  <a:pt x="2593" y="395"/>
                </a:moveTo>
                <a:cubicBezTo>
                  <a:pt x="2593" y="390"/>
                  <a:pt x="2589" y="386"/>
                  <a:pt x="2584" y="386"/>
                </a:cubicBezTo>
                <a:cubicBezTo>
                  <a:pt x="2580" y="386"/>
                  <a:pt x="2576" y="390"/>
                  <a:pt x="2576" y="395"/>
                </a:cubicBezTo>
                <a:cubicBezTo>
                  <a:pt x="2576" y="399"/>
                  <a:pt x="2580" y="403"/>
                  <a:pt x="2584" y="403"/>
                </a:cubicBezTo>
                <a:cubicBezTo>
                  <a:pt x="2589" y="403"/>
                  <a:pt x="2593" y="399"/>
                  <a:pt x="2593" y="395"/>
                </a:cubicBezTo>
                <a:close/>
                <a:moveTo>
                  <a:pt x="2619" y="395"/>
                </a:moveTo>
                <a:cubicBezTo>
                  <a:pt x="2619" y="390"/>
                  <a:pt x="2615" y="386"/>
                  <a:pt x="2610" y="386"/>
                </a:cubicBezTo>
                <a:cubicBezTo>
                  <a:pt x="2605" y="386"/>
                  <a:pt x="2601" y="390"/>
                  <a:pt x="2601" y="395"/>
                </a:cubicBezTo>
                <a:cubicBezTo>
                  <a:pt x="2601" y="399"/>
                  <a:pt x="2605" y="403"/>
                  <a:pt x="2610" y="403"/>
                </a:cubicBezTo>
                <a:cubicBezTo>
                  <a:pt x="2615" y="403"/>
                  <a:pt x="2619" y="399"/>
                  <a:pt x="2619" y="395"/>
                </a:cubicBezTo>
                <a:close/>
                <a:moveTo>
                  <a:pt x="2644" y="395"/>
                </a:moveTo>
                <a:cubicBezTo>
                  <a:pt x="2644" y="390"/>
                  <a:pt x="2641" y="386"/>
                  <a:pt x="2636" y="386"/>
                </a:cubicBezTo>
                <a:cubicBezTo>
                  <a:pt x="2631" y="386"/>
                  <a:pt x="2627" y="390"/>
                  <a:pt x="2627" y="395"/>
                </a:cubicBezTo>
                <a:cubicBezTo>
                  <a:pt x="2627" y="399"/>
                  <a:pt x="2631" y="403"/>
                  <a:pt x="2636" y="403"/>
                </a:cubicBezTo>
                <a:cubicBezTo>
                  <a:pt x="2641" y="403"/>
                  <a:pt x="2644" y="399"/>
                  <a:pt x="2644" y="395"/>
                </a:cubicBezTo>
                <a:close/>
                <a:moveTo>
                  <a:pt x="2696" y="395"/>
                </a:moveTo>
                <a:cubicBezTo>
                  <a:pt x="2696" y="390"/>
                  <a:pt x="2692" y="386"/>
                  <a:pt x="2687" y="386"/>
                </a:cubicBezTo>
                <a:cubicBezTo>
                  <a:pt x="2683" y="386"/>
                  <a:pt x="2679" y="390"/>
                  <a:pt x="2679" y="395"/>
                </a:cubicBezTo>
                <a:cubicBezTo>
                  <a:pt x="2679" y="399"/>
                  <a:pt x="2683" y="403"/>
                  <a:pt x="2687" y="403"/>
                </a:cubicBezTo>
                <a:cubicBezTo>
                  <a:pt x="2692" y="403"/>
                  <a:pt x="2696" y="399"/>
                  <a:pt x="2696" y="395"/>
                </a:cubicBezTo>
                <a:close/>
                <a:moveTo>
                  <a:pt x="2722" y="395"/>
                </a:moveTo>
                <a:cubicBezTo>
                  <a:pt x="2722" y="390"/>
                  <a:pt x="2718" y="386"/>
                  <a:pt x="2713" y="386"/>
                </a:cubicBezTo>
                <a:cubicBezTo>
                  <a:pt x="2708" y="386"/>
                  <a:pt x="2705" y="390"/>
                  <a:pt x="2705" y="395"/>
                </a:cubicBezTo>
                <a:cubicBezTo>
                  <a:pt x="2705" y="399"/>
                  <a:pt x="2708" y="403"/>
                  <a:pt x="2713" y="403"/>
                </a:cubicBezTo>
                <a:cubicBezTo>
                  <a:pt x="2718" y="403"/>
                  <a:pt x="2722" y="399"/>
                  <a:pt x="2722" y="395"/>
                </a:cubicBezTo>
                <a:close/>
                <a:moveTo>
                  <a:pt x="17" y="420"/>
                </a:moveTo>
                <a:cubicBezTo>
                  <a:pt x="17" y="416"/>
                  <a:pt x="13" y="412"/>
                  <a:pt x="8" y="412"/>
                </a:cubicBezTo>
                <a:cubicBezTo>
                  <a:pt x="4" y="412"/>
                  <a:pt x="0" y="416"/>
                  <a:pt x="0" y="420"/>
                </a:cubicBezTo>
                <a:cubicBezTo>
                  <a:pt x="0" y="425"/>
                  <a:pt x="4" y="429"/>
                  <a:pt x="8" y="429"/>
                </a:cubicBezTo>
                <a:cubicBezTo>
                  <a:pt x="13" y="429"/>
                  <a:pt x="17" y="425"/>
                  <a:pt x="17" y="420"/>
                </a:cubicBezTo>
                <a:close/>
                <a:moveTo>
                  <a:pt x="43" y="420"/>
                </a:moveTo>
                <a:cubicBezTo>
                  <a:pt x="43" y="416"/>
                  <a:pt x="39" y="412"/>
                  <a:pt x="34" y="412"/>
                </a:cubicBezTo>
                <a:cubicBezTo>
                  <a:pt x="29" y="412"/>
                  <a:pt x="26" y="416"/>
                  <a:pt x="26" y="420"/>
                </a:cubicBezTo>
                <a:cubicBezTo>
                  <a:pt x="26" y="425"/>
                  <a:pt x="29" y="429"/>
                  <a:pt x="34" y="429"/>
                </a:cubicBezTo>
                <a:cubicBezTo>
                  <a:pt x="39" y="429"/>
                  <a:pt x="43" y="425"/>
                  <a:pt x="43" y="420"/>
                </a:cubicBezTo>
                <a:close/>
                <a:moveTo>
                  <a:pt x="69" y="420"/>
                </a:moveTo>
                <a:cubicBezTo>
                  <a:pt x="69" y="416"/>
                  <a:pt x="65" y="412"/>
                  <a:pt x="60" y="412"/>
                </a:cubicBezTo>
                <a:cubicBezTo>
                  <a:pt x="55" y="412"/>
                  <a:pt x="51" y="416"/>
                  <a:pt x="51" y="420"/>
                </a:cubicBezTo>
                <a:cubicBezTo>
                  <a:pt x="51" y="425"/>
                  <a:pt x="55" y="429"/>
                  <a:pt x="60" y="429"/>
                </a:cubicBezTo>
                <a:cubicBezTo>
                  <a:pt x="65" y="429"/>
                  <a:pt x="69" y="425"/>
                  <a:pt x="69" y="420"/>
                </a:cubicBezTo>
                <a:close/>
                <a:moveTo>
                  <a:pt x="94" y="420"/>
                </a:moveTo>
                <a:cubicBezTo>
                  <a:pt x="94" y="416"/>
                  <a:pt x="90" y="412"/>
                  <a:pt x="86" y="412"/>
                </a:cubicBezTo>
                <a:cubicBezTo>
                  <a:pt x="81" y="412"/>
                  <a:pt x="77" y="416"/>
                  <a:pt x="77" y="420"/>
                </a:cubicBezTo>
                <a:cubicBezTo>
                  <a:pt x="77" y="425"/>
                  <a:pt x="81" y="429"/>
                  <a:pt x="86" y="429"/>
                </a:cubicBezTo>
                <a:cubicBezTo>
                  <a:pt x="90" y="429"/>
                  <a:pt x="94" y="425"/>
                  <a:pt x="94" y="420"/>
                </a:cubicBezTo>
                <a:close/>
                <a:moveTo>
                  <a:pt x="120" y="420"/>
                </a:moveTo>
                <a:cubicBezTo>
                  <a:pt x="120" y="416"/>
                  <a:pt x="116" y="412"/>
                  <a:pt x="111" y="412"/>
                </a:cubicBezTo>
                <a:cubicBezTo>
                  <a:pt x="107" y="412"/>
                  <a:pt x="103" y="416"/>
                  <a:pt x="103" y="420"/>
                </a:cubicBezTo>
                <a:cubicBezTo>
                  <a:pt x="103" y="425"/>
                  <a:pt x="107" y="429"/>
                  <a:pt x="111" y="429"/>
                </a:cubicBezTo>
                <a:cubicBezTo>
                  <a:pt x="116" y="429"/>
                  <a:pt x="120" y="425"/>
                  <a:pt x="120" y="420"/>
                </a:cubicBezTo>
                <a:close/>
                <a:moveTo>
                  <a:pt x="146" y="420"/>
                </a:moveTo>
                <a:cubicBezTo>
                  <a:pt x="146" y="416"/>
                  <a:pt x="142" y="412"/>
                  <a:pt x="137" y="412"/>
                </a:cubicBezTo>
                <a:cubicBezTo>
                  <a:pt x="132" y="412"/>
                  <a:pt x="129" y="416"/>
                  <a:pt x="129" y="420"/>
                </a:cubicBezTo>
                <a:cubicBezTo>
                  <a:pt x="129" y="425"/>
                  <a:pt x="132" y="429"/>
                  <a:pt x="137" y="429"/>
                </a:cubicBezTo>
                <a:cubicBezTo>
                  <a:pt x="142" y="429"/>
                  <a:pt x="146" y="425"/>
                  <a:pt x="146" y="420"/>
                </a:cubicBezTo>
                <a:close/>
                <a:moveTo>
                  <a:pt x="172" y="420"/>
                </a:moveTo>
                <a:cubicBezTo>
                  <a:pt x="172" y="416"/>
                  <a:pt x="168" y="412"/>
                  <a:pt x="163" y="412"/>
                </a:cubicBezTo>
                <a:cubicBezTo>
                  <a:pt x="158" y="412"/>
                  <a:pt x="154" y="416"/>
                  <a:pt x="154" y="420"/>
                </a:cubicBezTo>
                <a:cubicBezTo>
                  <a:pt x="154" y="425"/>
                  <a:pt x="158" y="429"/>
                  <a:pt x="163" y="429"/>
                </a:cubicBezTo>
                <a:cubicBezTo>
                  <a:pt x="168" y="429"/>
                  <a:pt x="172" y="425"/>
                  <a:pt x="172" y="420"/>
                </a:cubicBezTo>
                <a:close/>
                <a:moveTo>
                  <a:pt x="197" y="420"/>
                </a:moveTo>
                <a:cubicBezTo>
                  <a:pt x="197" y="416"/>
                  <a:pt x="193" y="412"/>
                  <a:pt x="189" y="412"/>
                </a:cubicBezTo>
                <a:cubicBezTo>
                  <a:pt x="184" y="412"/>
                  <a:pt x="180" y="416"/>
                  <a:pt x="180" y="420"/>
                </a:cubicBezTo>
                <a:cubicBezTo>
                  <a:pt x="180" y="425"/>
                  <a:pt x="184" y="429"/>
                  <a:pt x="189" y="429"/>
                </a:cubicBezTo>
                <a:cubicBezTo>
                  <a:pt x="193" y="429"/>
                  <a:pt x="197" y="425"/>
                  <a:pt x="197" y="420"/>
                </a:cubicBezTo>
                <a:close/>
                <a:moveTo>
                  <a:pt x="223" y="420"/>
                </a:moveTo>
                <a:cubicBezTo>
                  <a:pt x="223" y="416"/>
                  <a:pt x="219" y="412"/>
                  <a:pt x="214" y="412"/>
                </a:cubicBezTo>
                <a:cubicBezTo>
                  <a:pt x="210" y="412"/>
                  <a:pt x="206" y="416"/>
                  <a:pt x="206" y="420"/>
                </a:cubicBezTo>
                <a:cubicBezTo>
                  <a:pt x="206" y="425"/>
                  <a:pt x="210" y="429"/>
                  <a:pt x="214" y="429"/>
                </a:cubicBezTo>
                <a:cubicBezTo>
                  <a:pt x="219" y="429"/>
                  <a:pt x="223" y="425"/>
                  <a:pt x="223" y="420"/>
                </a:cubicBezTo>
                <a:close/>
                <a:moveTo>
                  <a:pt x="249" y="420"/>
                </a:moveTo>
                <a:cubicBezTo>
                  <a:pt x="249" y="416"/>
                  <a:pt x="245" y="412"/>
                  <a:pt x="240" y="412"/>
                </a:cubicBezTo>
                <a:cubicBezTo>
                  <a:pt x="236" y="412"/>
                  <a:pt x="232" y="416"/>
                  <a:pt x="232" y="420"/>
                </a:cubicBezTo>
                <a:cubicBezTo>
                  <a:pt x="232" y="425"/>
                  <a:pt x="236" y="429"/>
                  <a:pt x="240" y="429"/>
                </a:cubicBezTo>
                <a:cubicBezTo>
                  <a:pt x="245" y="429"/>
                  <a:pt x="249" y="425"/>
                  <a:pt x="249" y="420"/>
                </a:cubicBezTo>
                <a:close/>
                <a:moveTo>
                  <a:pt x="275" y="420"/>
                </a:moveTo>
                <a:cubicBezTo>
                  <a:pt x="275" y="416"/>
                  <a:pt x="271" y="412"/>
                  <a:pt x="266" y="412"/>
                </a:cubicBezTo>
                <a:cubicBezTo>
                  <a:pt x="261" y="412"/>
                  <a:pt x="257" y="416"/>
                  <a:pt x="257" y="420"/>
                </a:cubicBezTo>
                <a:cubicBezTo>
                  <a:pt x="257" y="425"/>
                  <a:pt x="261" y="429"/>
                  <a:pt x="266" y="429"/>
                </a:cubicBezTo>
                <a:cubicBezTo>
                  <a:pt x="271" y="429"/>
                  <a:pt x="275" y="425"/>
                  <a:pt x="275" y="420"/>
                </a:cubicBezTo>
                <a:close/>
                <a:moveTo>
                  <a:pt x="300" y="420"/>
                </a:moveTo>
                <a:cubicBezTo>
                  <a:pt x="300" y="416"/>
                  <a:pt x="297" y="412"/>
                  <a:pt x="292" y="412"/>
                </a:cubicBezTo>
                <a:cubicBezTo>
                  <a:pt x="287" y="412"/>
                  <a:pt x="283" y="416"/>
                  <a:pt x="283" y="420"/>
                </a:cubicBezTo>
                <a:cubicBezTo>
                  <a:pt x="283" y="425"/>
                  <a:pt x="287" y="429"/>
                  <a:pt x="292" y="429"/>
                </a:cubicBezTo>
                <a:cubicBezTo>
                  <a:pt x="297" y="429"/>
                  <a:pt x="300" y="425"/>
                  <a:pt x="300" y="420"/>
                </a:cubicBezTo>
                <a:close/>
                <a:moveTo>
                  <a:pt x="326" y="420"/>
                </a:moveTo>
                <a:cubicBezTo>
                  <a:pt x="326" y="416"/>
                  <a:pt x="322" y="412"/>
                  <a:pt x="318" y="412"/>
                </a:cubicBezTo>
                <a:cubicBezTo>
                  <a:pt x="313" y="412"/>
                  <a:pt x="309" y="416"/>
                  <a:pt x="309" y="420"/>
                </a:cubicBezTo>
                <a:cubicBezTo>
                  <a:pt x="309" y="425"/>
                  <a:pt x="313" y="429"/>
                  <a:pt x="318" y="429"/>
                </a:cubicBezTo>
                <a:cubicBezTo>
                  <a:pt x="322" y="429"/>
                  <a:pt x="326" y="425"/>
                  <a:pt x="326" y="420"/>
                </a:cubicBezTo>
                <a:close/>
                <a:moveTo>
                  <a:pt x="352" y="420"/>
                </a:moveTo>
                <a:cubicBezTo>
                  <a:pt x="352" y="416"/>
                  <a:pt x="348" y="412"/>
                  <a:pt x="343" y="412"/>
                </a:cubicBezTo>
                <a:cubicBezTo>
                  <a:pt x="339" y="412"/>
                  <a:pt x="335" y="416"/>
                  <a:pt x="335" y="420"/>
                </a:cubicBezTo>
                <a:cubicBezTo>
                  <a:pt x="335" y="425"/>
                  <a:pt x="339" y="429"/>
                  <a:pt x="343" y="429"/>
                </a:cubicBezTo>
                <a:cubicBezTo>
                  <a:pt x="348" y="429"/>
                  <a:pt x="352" y="425"/>
                  <a:pt x="352" y="420"/>
                </a:cubicBezTo>
                <a:close/>
                <a:moveTo>
                  <a:pt x="378" y="420"/>
                </a:moveTo>
                <a:cubicBezTo>
                  <a:pt x="378" y="416"/>
                  <a:pt x="374" y="412"/>
                  <a:pt x="369" y="412"/>
                </a:cubicBezTo>
                <a:cubicBezTo>
                  <a:pt x="364" y="412"/>
                  <a:pt x="360" y="416"/>
                  <a:pt x="360" y="420"/>
                </a:cubicBezTo>
                <a:cubicBezTo>
                  <a:pt x="360" y="425"/>
                  <a:pt x="364" y="429"/>
                  <a:pt x="369" y="429"/>
                </a:cubicBezTo>
                <a:cubicBezTo>
                  <a:pt x="374" y="429"/>
                  <a:pt x="378" y="425"/>
                  <a:pt x="378" y="420"/>
                </a:cubicBezTo>
                <a:close/>
                <a:moveTo>
                  <a:pt x="403" y="420"/>
                </a:moveTo>
                <a:cubicBezTo>
                  <a:pt x="403" y="416"/>
                  <a:pt x="400" y="412"/>
                  <a:pt x="395" y="412"/>
                </a:cubicBezTo>
                <a:cubicBezTo>
                  <a:pt x="390" y="412"/>
                  <a:pt x="386" y="416"/>
                  <a:pt x="386" y="420"/>
                </a:cubicBezTo>
                <a:cubicBezTo>
                  <a:pt x="386" y="425"/>
                  <a:pt x="390" y="429"/>
                  <a:pt x="395" y="429"/>
                </a:cubicBezTo>
                <a:cubicBezTo>
                  <a:pt x="400" y="429"/>
                  <a:pt x="403" y="425"/>
                  <a:pt x="403" y="420"/>
                </a:cubicBezTo>
                <a:close/>
                <a:moveTo>
                  <a:pt x="429" y="420"/>
                </a:moveTo>
                <a:cubicBezTo>
                  <a:pt x="429" y="416"/>
                  <a:pt x="425" y="412"/>
                  <a:pt x="421" y="412"/>
                </a:cubicBezTo>
                <a:cubicBezTo>
                  <a:pt x="416" y="412"/>
                  <a:pt x="412" y="416"/>
                  <a:pt x="412" y="420"/>
                </a:cubicBezTo>
                <a:cubicBezTo>
                  <a:pt x="412" y="425"/>
                  <a:pt x="416" y="429"/>
                  <a:pt x="421" y="429"/>
                </a:cubicBezTo>
                <a:cubicBezTo>
                  <a:pt x="425" y="429"/>
                  <a:pt x="429" y="425"/>
                  <a:pt x="429" y="420"/>
                </a:cubicBezTo>
                <a:close/>
                <a:moveTo>
                  <a:pt x="455" y="420"/>
                </a:moveTo>
                <a:cubicBezTo>
                  <a:pt x="455" y="416"/>
                  <a:pt x="451" y="412"/>
                  <a:pt x="446" y="412"/>
                </a:cubicBezTo>
                <a:cubicBezTo>
                  <a:pt x="442" y="412"/>
                  <a:pt x="438" y="416"/>
                  <a:pt x="438" y="420"/>
                </a:cubicBezTo>
                <a:cubicBezTo>
                  <a:pt x="438" y="425"/>
                  <a:pt x="442" y="429"/>
                  <a:pt x="446" y="429"/>
                </a:cubicBezTo>
                <a:cubicBezTo>
                  <a:pt x="451" y="429"/>
                  <a:pt x="455" y="425"/>
                  <a:pt x="455" y="420"/>
                </a:cubicBezTo>
                <a:close/>
                <a:moveTo>
                  <a:pt x="481" y="420"/>
                </a:moveTo>
                <a:cubicBezTo>
                  <a:pt x="481" y="416"/>
                  <a:pt x="477" y="412"/>
                  <a:pt x="472" y="412"/>
                </a:cubicBezTo>
                <a:cubicBezTo>
                  <a:pt x="467" y="412"/>
                  <a:pt x="463" y="416"/>
                  <a:pt x="463" y="420"/>
                </a:cubicBezTo>
                <a:cubicBezTo>
                  <a:pt x="463" y="425"/>
                  <a:pt x="467" y="429"/>
                  <a:pt x="472" y="429"/>
                </a:cubicBezTo>
                <a:cubicBezTo>
                  <a:pt x="477" y="429"/>
                  <a:pt x="481" y="425"/>
                  <a:pt x="481" y="420"/>
                </a:cubicBezTo>
                <a:close/>
                <a:moveTo>
                  <a:pt x="506" y="420"/>
                </a:moveTo>
                <a:cubicBezTo>
                  <a:pt x="506" y="416"/>
                  <a:pt x="503" y="412"/>
                  <a:pt x="498" y="412"/>
                </a:cubicBezTo>
                <a:cubicBezTo>
                  <a:pt x="493" y="412"/>
                  <a:pt x="489" y="416"/>
                  <a:pt x="489" y="420"/>
                </a:cubicBezTo>
                <a:cubicBezTo>
                  <a:pt x="489" y="425"/>
                  <a:pt x="493" y="429"/>
                  <a:pt x="498" y="429"/>
                </a:cubicBezTo>
                <a:cubicBezTo>
                  <a:pt x="503" y="429"/>
                  <a:pt x="506" y="425"/>
                  <a:pt x="506" y="420"/>
                </a:cubicBezTo>
                <a:close/>
                <a:moveTo>
                  <a:pt x="532" y="420"/>
                </a:moveTo>
                <a:cubicBezTo>
                  <a:pt x="532" y="416"/>
                  <a:pt x="528" y="412"/>
                  <a:pt x="524" y="412"/>
                </a:cubicBezTo>
                <a:cubicBezTo>
                  <a:pt x="519" y="412"/>
                  <a:pt x="515" y="416"/>
                  <a:pt x="515" y="420"/>
                </a:cubicBezTo>
                <a:cubicBezTo>
                  <a:pt x="515" y="425"/>
                  <a:pt x="519" y="429"/>
                  <a:pt x="524" y="429"/>
                </a:cubicBezTo>
                <a:cubicBezTo>
                  <a:pt x="528" y="429"/>
                  <a:pt x="532" y="425"/>
                  <a:pt x="532" y="420"/>
                </a:cubicBezTo>
                <a:close/>
                <a:moveTo>
                  <a:pt x="558" y="420"/>
                </a:moveTo>
                <a:cubicBezTo>
                  <a:pt x="558" y="416"/>
                  <a:pt x="554" y="412"/>
                  <a:pt x="549" y="412"/>
                </a:cubicBezTo>
                <a:cubicBezTo>
                  <a:pt x="545" y="412"/>
                  <a:pt x="541" y="416"/>
                  <a:pt x="541" y="420"/>
                </a:cubicBezTo>
                <a:cubicBezTo>
                  <a:pt x="541" y="425"/>
                  <a:pt x="545" y="429"/>
                  <a:pt x="549" y="429"/>
                </a:cubicBezTo>
                <a:cubicBezTo>
                  <a:pt x="554" y="429"/>
                  <a:pt x="558" y="425"/>
                  <a:pt x="558" y="420"/>
                </a:cubicBezTo>
                <a:close/>
                <a:moveTo>
                  <a:pt x="584" y="420"/>
                </a:moveTo>
                <a:cubicBezTo>
                  <a:pt x="584" y="416"/>
                  <a:pt x="580" y="412"/>
                  <a:pt x="575" y="412"/>
                </a:cubicBezTo>
                <a:cubicBezTo>
                  <a:pt x="570" y="412"/>
                  <a:pt x="567" y="416"/>
                  <a:pt x="567" y="420"/>
                </a:cubicBezTo>
                <a:cubicBezTo>
                  <a:pt x="567" y="425"/>
                  <a:pt x="570" y="429"/>
                  <a:pt x="575" y="429"/>
                </a:cubicBezTo>
                <a:cubicBezTo>
                  <a:pt x="580" y="429"/>
                  <a:pt x="584" y="425"/>
                  <a:pt x="584" y="420"/>
                </a:cubicBezTo>
                <a:close/>
                <a:moveTo>
                  <a:pt x="609" y="420"/>
                </a:moveTo>
                <a:cubicBezTo>
                  <a:pt x="609" y="416"/>
                  <a:pt x="606" y="412"/>
                  <a:pt x="601" y="412"/>
                </a:cubicBezTo>
                <a:cubicBezTo>
                  <a:pt x="596" y="412"/>
                  <a:pt x="592" y="416"/>
                  <a:pt x="592" y="420"/>
                </a:cubicBezTo>
                <a:cubicBezTo>
                  <a:pt x="592" y="425"/>
                  <a:pt x="596" y="429"/>
                  <a:pt x="601" y="429"/>
                </a:cubicBezTo>
                <a:cubicBezTo>
                  <a:pt x="606" y="429"/>
                  <a:pt x="609" y="425"/>
                  <a:pt x="609" y="420"/>
                </a:cubicBezTo>
                <a:close/>
                <a:moveTo>
                  <a:pt x="893" y="420"/>
                </a:moveTo>
                <a:cubicBezTo>
                  <a:pt x="893" y="416"/>
                  <a:pt x="889" y="412"/>
                  <a:pt x="884" y="412"/>
                </a:cubicBezTo>
                <a:cubicBezTo>
                  <a:pt x="879" y="412"/>
                  <a:pt x="876" y="416"/>
                  <a:pt x="876" y="420"/>
                </a:cubicBezTo>
                <a:cubicBezTo>
                  <a:pt x="876" y="425"/>
                  <a:pt x="879" y="429"/>
                  <a:pt x="884" y="429"/>
                </a:cubicBezTo>
                <a:cubicBezTo>
                  <a:pt x="889" y="429"/>
                  <a:pt x="893" y="425"/>
                  <a:pt x="893" y="420"/>
                </a:cubicBezTo>
                <a:close/>
                <a:moveTo>
                  <a:pt x="919" y="420"/>
                </a:moveTo>
                <a:cubicBezTo>
                  <a:pt x="919" y="416"/>
                  <a:pt x="915" y="412"/>
                  <a:pt x="910" y="412"/>
                </a:cubicBezTo>
                <a:cubicBezTo>
                  <a:pt x="905" y="412"/>
                  <a:pt x="901" y="416"/>
                  <a:pt x="901" y="420"/>
                </a:cubicBezTo>
                <a:cubicBezTo>
                  <a:pt x="901" y="425"/>
                  <a:pt x="905" y="429"/>
                  <a:pt x="910" y="429"/>
                </a:cubicBezTo>
                <a:cubicBezTo>
                  <a:pt x="915" y="429"/>
                  <a:pt x="919" y="425"/>
                  <a:pt x="919" y="420"/>
                </a:cubicBezTo>
                <a:close/>
                <a:moveTo>
                  <a:pt x="944" y="420"/>
                </a:moveTo>
                <a:cubicBezTo>
                  <a:pt x="944" y="416"/>
                  <a:pt x="940" y="412"/>
                  <a:pt x="936" y="412"/>
                </a:cubicBezTo>
                <a:cubicBezTo>
                  <a:pt x="931" y="412"/>
                  <a:pt x="927" y="416"/>
                  <a:pt x="927" y="420"/>
                </a:cubicBezTo>
                <a:cubicBezTo>
                  <a:pt x="927" y="425"/>
                  <a:pt x="931" y="429"/>
                  <a:pt x="936" y="429"/>
                </a:cubicBezTo>
                <a:cubicBezTo>
                  <a:pt x="940" y="429"/>
                  <a:pt x="944" y="425"/>
                  <a:pt x="944" y="420"/>
                </a:cubicBezTo>
                <a:close/>
                <a:moveTo>
                  <a:pt x="970" y="420"/>
                </a:moveTo>
                <a:cubicBezTo>
                  <a:pt x="970" y="416"/>
                  <a:pt x="966" y="412"/>
                  <a:pt x="961" y="412"/>
                </a:cubicBezTo>
                <a:cubicBezTo>
                  <a:pt x="957" y="412"/>
                  <a:pt x="953" y="416"/>
                  <a:pt x="953" y="420"/>
                </a:cubicBezTo>
                <a:cubicBezTo>
                  <a:pt x="953" y="425"/>
                  <a:pt x="957" y="429"/>
                  <a:pt x="961" y="429"/>
                </a:cubicBezTo>
                <a:cubicBezTo>
                  <a:pt x="966" y="429"/>
                  <a:pt x="970" y="425"/>
                  <a:pt x="970" y="420"/>
                </a:cubicBezTo>
                <a:close/>
                <a:moveTo>
                  <a:pt x="1099" y="420"/>
                </a:moveTo>
                <a:cubicBezTo>
                  <a:pt x="1099" y="416"/>
                  <a:pt x="1095" y="412"/>
                  <a:pt x="1090" y="412"/>
                </a:cubicBezTo>
                <a:cubicBezTo>
                  <a:pt x="1086" y="412"/>
                  <a:pt x="1082" y="416"/>
                  <a:pt x="1082" y="420"/>
                </a:cubicBezTo>
                <a:cubicBezTo>
                  <a:pt x="1082" y="425"/>
                  <a:pt x="1086" y="429"/>
                  <a:pt x="1090" y="429"/>
                </a:cubicBezTo>
                <a:cubicBezTo>
                  <a:pt x="1095" y="429"/>
                  <a:pt x="1099" y="425"/>
                  <a:pt x="1099" y="420"/>
                </a:cubicBezTo>
                <a:close/>
                <a:moveTo>
                  <a:pt x="1125" y="420"/>
                </a:moveTo>
                <a:cubicBezTo>
                  <a:pt x="1125" y="416"/>
                  <a:pt x="1121" y="412"/>
                  <a:pt x="1116" y="412"/>
                </a:cubicBezTo>
                <a:cubicBezTo>
                  <a:pt x="1111" y="412"/>
                  <a:pt x="1107" y="416"/>
                  <a:pt x="1107" y="420"/>
                </a:cubicBezTo>
                <a:cubicBezTo>
                  <a:pt x="1107" y="425"/>
                  <a:pt x="1111" y="429"/>
                  <a:pt x="1116" y="429"/>
                </a:cubicBezTo>
                <a:cubicBezTo>
                  <a:pt x="1121" y="429"/>
                  <a:pt x="1125" y="425"/>
                  <a:pt x="1125" y="420"/>
                </a:cubicBezTo>
                <a:close/>
                <a:moveTo>
                  <a:pt x="1150" y="420"/>
                </a:moveTo>
                <a:cubicBezTo>
                  <a:pt x="1150" y="416"/>
                  <a:pt x="1147" y="412"/>
                  <a:pt x="1142" y="412"/>
                </a:cubicBezTo>
                <a:cubicBezTo>
                  <a:pt x="1137" y="412"/>
                  <a:pt x="1133" y="416"/>
                  <a:pt x="1133" y="420"/>
                </a:cubicBezTo>
                <a:cubicBezTo>
                  <a:pt x="1133" y="425"/>
                  <a:pt x="1137" y="429"/>
                  <a:pt x="1142" y="429"/>
                </a:cubicBezTo>
                <a:cubicBezTo>
                  <a:pt x="1147" y="429"/>
                  <a:pt x="1150" y="425"/>
                  <a:pt x="1150" y="420"/>
                </a:cubicBezTo>
                <a:close/>
                <a:moveTo>
                  <a:pt x="1356" y="420"/>
                </a:moveTo>
                <a:cubicBezTo>
                  <a:pt x="1356" y="416"/>
                  <a:pt x="1353" y="412"/>
                  <a:pt x="1348" y="412"/>
                </a:cubicBezTo>
                <a:cubicBezTo>
                  <a:pt x="1343" y="412"/>
                  <a:pt x="1339" y="416"/>
                  <a:pt x="1339" y="420"/>
                </a:cubicBezTo>
                <a:cubicBezTo>
                  <a:pt x="1339" y="425"/>
                  <a:pt x="1343" y="429"/>
                  <a:pt x="1348" y="429"/>
                </a:cubicBezTo>
                <a:cubicBezTo>
                  <a:pt x="1353" y="429"/>
                  <a:pt x="1356" y="425"/>
                  <a:pt x="1356" y="420"/>
                </a:cubicBezTo>
                <a:close/>
                <a:moveTo>
                  <a:pt x="1382" y="420"/>
                </a:moveTo>
                <a:cubicBezTo>
                  <a:pt x="1382" y="416"/>
                  <a:pt x="1378" y="412"/>
                  <a:pt x="1374" y="412"/>
                </a:cubicBezTo>
                <a:cubicBezTo>
                  <a:pt x="1369" y="412"/>
                  <a:pt x="1365" y="416"/>
                  <a:pt x="1365" y="420"/>
                </a:cubicBezTo>
                <a:cubicBezTo>
                  <a:pt x="1365" y="425"/>
                  <a:pt x="1369" y="429"/>
                  <a:pt x="1374" y="429"/>
                </a:cubicBezTo>
                <a:cubicBezTo>
                  <a:pt x="1378" y="429"/>
                  <a:pt x="1382" y="425"/>
                  <a:pt x="1382" y="420"/>
                </a:cubicBezTo>
                <a:close/>
                <a:moveTo>
                  <a:pt x="1408" y="420"/>
                </a:moveTo>
                <a:cubicBezTo>
                  <a:pt x="1408" y="416"/>
                  <a:pt x="1404" y="412"/>
                  <a:pt x="1399" y="412"/>
                </a:cubicBezTo>
                <a:cubicBezTo>
                  <a:pt x="1395" y="412"/>
                  <a:pt x="1391" y="416"/>
                  <a:pt x="1391" y="420"/>
                </a:cubicBezTo>
                <a:cubicBezTo>
                  <a:pt x="1391" y="425"/>
                  <a:pt x="1395" y="429"/>
                  <a:pt x="1399" y="429"/>
                </a:cubicBezTo>
                <a:cubicBezTo>
                  <a:pt x="1404" y="429"/>
                  <a:pt x="1408" y="425"/>
                  <a:pt x="1408" y="420"/>
                </a:cubicBezTo>
                <a:close/>
                <a:moveTo>
                  <a:pt x="1459" y="420"/>
                </a:moveTo>
                <a:cubicBezTo>
                  <a:pt x="1459" y="416"/>
                  <a:pt x="1456" y="412"/>
                  <a:pt x="1451" y="412"/>
                </a:cubicBezTo>
                <a:cubicBezTo>
                  <a:pt x="1446" y="412"/>
                  <a:pt x="1442" y="416"/>
                  <a:pt x="1442" y="420"/>
                </a:cubicBezTo>
                <a:cubicBezTo>
                  <a:pt x="1442" y="425"/>
                  <a:pt x="1446" y="429"/>
                  <a:pt x="1451" y="429"/>
                </a:cubicBezTo>
                <a:cubicBezTo>
                  <a:pt x="1456" y="429"/>
                  <a:pt x="1459" y="425"/>
                  <a:pt x="1459" y="420"/>
                </a:cubicBezTo>
                <a:close/>
                <a:moveTo>
                  <a:pt x="1485" y="420"/>
                </a:moveTo>
                <a:cubicBezTo>
                  <a:pt x="1485" y="416"/>
                  <a:pt x="1481" y="412"/>
                  <a:pt x="1477" y="412"/>
                </a:cubicBezTo>
                <a:cubicBezTo>
                  <a:pt x="1472" y="412"/>
                  <a:pt x="1468" y="416"/>
                  <a:pt x="1468" y="420"/>
                </a:cubicBezTo>
                <a:cubicBezTo>
                  <a:pt x="1468" y="425"/>
                  <a:pt x="1472" y="429"/>
                  <a:pt x="1477" y="429"/>
                </a:cubicBezTo>
                <a:cubicBezTo>
                  <a:pt x="1481" y="429"/>
                  <a:pt x="1485" y="425"/>
                  <a:pt x="1485" y="420"/>
                </a:cubicBezTo>
                <a:close/>
                <a:moveTo>
                  <a:pt x="1511" y="420"/>
                </a:moveTo>
                <a:cubicBezTo>
                  <a:pt x="1511" y="416"/>
                  <a:pt x="1507" y="412"/>
                  <a:pt x="1502" y="412"/>
                </a:cubicBezTo>
                <a:cubicBezTo>
                  <a:pt x="1498" y="412"/>
                  <a:pt x="1494" y="416"/>
                  <a:pt x="1494" y="420"/>
                </a:cubicBezTo>
                <a:cubicBezTo>
                  <a:pt x="1494" y="425"/>
                  <a:pt x="1498" y="429"/>
                  <a:pt x="1502" y="429"/>
                </a:cubicBezTo>
                <a:cubicBezTo>
                  <a:pt x="1507" y="429"/>
                  <a:pt x="1511" y="425"/>
                  <a:pt x="1511" y="420"/>
                </a:cubicBezTo>
                <a:close/>
                <a:moveTo>
                  <a:pt x="1537" y="420"/>
                </a:moveTo>
                <a:cubicBezTo>
                  <a:pt x="1537" y="416"/>
                  <a:pt x="1533" y="412"/>
                  <a:pt x="1528" y="412"/>
                </a:cubicBezTo>
                <a:cubicBezTo>
                  <a:pt x="1523" y="412"/>
                  <a:pt x="1520" y="416"/>
                  <a:pt x="1520" y="420"/>
                </a:cubicBezTo>
                <a:cubicBezTo>
                  <a:pt x="1520" y="425"/>
                  <a:pt x="1523" y="429"/>
                  <a:pt x="1528" y="429"/>
                </a:cubicBezTo>
                <a:cubicBezTo>
                  <a:pt x="1533" y="429"/>
                  <a:pt x="1537" y="425"/>
                  <a:pt x="1537" y="420"/>
                </a:cubicBezTo>
                <a:close/>
                <a:moveTo>
                  <a:pt x="1563" y="420"/>
                </a:moveTo>
                <a:cubicBezTo>
                  <a:pt x="1563" y="416"/>
                  <a:pt x="1559" y="412"/>
                  <a:pt x="1554" y="412"/>
                </a:cubicBezTo>
                <a:cubicBezTo>
                  <a:pt x="1549" y="412"/>
                  <a:pt x="1545" y="416"/>
                  <a:pt x="1545" y="420"/>
                </a:cubicBezTo>
                <a:cubicBezTo>
                  <a:pt x="1545" y="425"/>
                  <a:pt x="1549" y="429"/>
                  <a:pt x="1554" y="429"/>
                </a:cubicBezTo>
                <a:cubicBezTo>
                  <a:pt x="1559" y="429"/>
                  <a:pt x="1563" y="425"/>
                  <a:pt x="1563" y="420"/>
                </a:cubicBezTo>
                <a:close/>
                <a:moveTo>
                  <a:pt x="1588" y="420"/>
                </a:moveTo>
                <a:cubicBezTo>
                  <a:pt x="1588" y="416"/>
                  <a:pt x="1584" y="412"/>
                  <a:pt x="1580" y="412"/>
                </a:cubicBezTo>
                <a:cubicBezTo>
                  <a:pt x="1575" y="412"/>
                  <a:pt x="1571" y="416"/>
                  <a:pt x="1571" y="420"/>
                </a:cubicBezTo>
                <a:cubicBezTo>
                  <a:pt x="1571" y="425"/>
                  <a:pt x="1575" y="429"/>
                  <a:pt x="1580" y="429"/>
                </a:cubicBezTo>
                <a:cubicBezTo>
                  <a:pt x="1584" y="429"/>
                  <a:pt x="1588" y="425"/>
                  <a:pt x="1588" y="420"/>
                </a:cubicBezTo>
                <a:close/>
                <a:moveTo>
                  <a:pt x="1614" y="420"/>
                </a:moveTo>
                <a:cubicBezTo>
                  <a:pt x="1614" y="416"/>
                  <a:pt x="1610" y="412"/>
                  <a:pt x="1605" y="412"/>
                </a:cubicBezTo>
                <a:cubicBezTo>
                  <a:pt x="1601" y="412"/>
                  <a:pt x="1597" y="416"/>
                  <a:pt x="1597" y="420"/>
                </a:cubicBezTo>
                <a:cubicBezTo>
                  <a:pt x="1597" y="425"/>
                  <a:pt x="1601" y="429"/>
                  <a:pt x="1605" y="429"/>
                </a:cubicBezTo>
                <a:cubicBezTo>
                  <a:pt x="1610" y="429"/>
                  <a:pt x="1614" y="425"/>
                  <a:pt x="1614" y="420"/>
                </a:cubicBezTo>
                <a:close/>
                <a:moveTo>
                  <a:pt x="1640" y="420"/>
                </a:moveTo>
                <a:cubicBezTo>
                  <a:pt x="1640" y="416"/>
                  <a:pt x="1636" y="412"/>
                  <a:pt x="1631" y="412"/>
                </a:cubicBezTo>
                <a:cubicBezTo>
                  <a:pt x="1626" y="412"/>
                  <a:pt x="1623" y="416"/>
                  <a:pt x="1623" y="420"/>
                </a:cubicBezTo>
                <a:cubicBezTo>
                  <a:pt x="1623" y="425"/>
                  <a:pt x="1626" y="429"/>
                  <a:pt x="1631" y="429"/>
                </a:cubicBezTo>
                <a:cubicBezTo>
                  <a:pt x="1636" y="429"/>
                  <a:pt x="1640" y="425"/>
                  <a:pt x="1640" y="420"/>
                </a:cubicBezTo>
                <a:close/>
                <a:moveTo>
                  <a:pt x="1666" y="420"/>
                </a:moveTo>
                <a:cubicBezTo>
                  <a:pt x="1666" y="416"/>
                  <a:pt x="1662" y="412"/>
                  <a:pt x="1657" y="412"/>
                </a:cubicBezTo>
                <a:cubicBezTo>
                  <a:pt x="1652" y="412"/>
                  <a:pt x="1648" y="416"/>
                  <a:pt x="1648" y="420"/>
                </a:cubicBezTo>
                <a:cubicBezTo>
                  <a:pt x="1648" y="425"/>
                  <a:pt x="1652" y="429"/>
                  <a:pt x="1657" y="429"/>
                </a:cubicBezTo>
                <a:cubicBezTo>
                  <a:pt x="1662" y="429"/>
                  <a:pt x="1666" y="425"/>
                  <a:pt x="1666" y="420"/>
                </a:cubicBezTo>
                <a:close/>
                <a:moveTo>
                  <a:pt x="1691" y="420"/>
                </a:moveTo>
                <a:cubicBezTo>
                  <a:pt x="1691" y="416"/>
                  <a:pt x="1687" y="412"/>
                  <a:pt x="1683" y="412"/>
                </a:cubicBezTo>
                <a:cubicBezTo>
                  <a:pt x="1678" y="412"/>
                  <a:pt x="1674" y="416"/>
                  <a:pt x="1674" y="420"/>
                </a:cubicBezTo>
                <a:cubicBezTo>
                  <a:pt x="1674" y="425"/>
                  <a:pt x="1678" y="429"/>
                  <a:pt x="1683" y="429"/>
                </a:cubicBezTo>
                <a:cubicBezTo>
                  <a:pt x="1687" y="429"/>
                  <a:pt x="1691" y="425"/>
                  <a:pt x="1691" y="420"/>
                </a:cubicBezTo>
                <a:close/>
                <a:moveTo>
                  <a:pt x="1717" y="420"/>
                </a:moveTo>
                <a:cubicBezTo>
                  <a:pt x="1717" y="416"/>
                  <a:pt x="1713" y="412"/>
                  <a:pt x="1708" y="412"/>
                </a:cubicBezTo>
                <a:cubicBezTo>
                  <a:pt x="1704" y="412"/>
                  <a:pt x="1700" y="416"/>
                  <a:pt x="1700" y="420"/>
                </a:cubicBezTo>
                <a:cubicBezTo>
                  <a:pt x="1700" y="425"/>
                  <a:pt x="1704" y="429"/>
                  <a:pt x="1708" y="429"/>
                </a:cubicBezTo>
                <a:cubicBezTo>
                  <a:pt x="1713" y="429"/>
                  <a:pt x="1717" y="425"/>
                  <a:pt x="1717" y="420"/>
                </a:cubicBezTo>
                <a:close/>
                <a:moveTo>
                  <a:pt x="1743" y="420"/>
                </a:moveTo>
                <a:cubicBezTo>
                  <a:pt x="1743" y="416"/>
                  <a:pt x="1739" y="412"/>
                  <a:pt x="1734" y="412"/>
                </a:cubicBezTo>
                <a:cubicBezTo>
                  <a:pt x="1730" y="412"/>
                  <a:pt x="1726" y="416"/>
                  <a:pt x="1726" y="420"/>
                </a:cubicBezTo>
                <a:cubicBezTo>
                  <a:pt x="1726" y="425"/>
                  <a:pt x="1730" y="429"/>
                  <a:pt x="1734" y="429"/>
                </a:cubicBezTo>
                <a:cubicBezTo>
                  <a:pt x="1739" y="429"/>
                  <a:pt x="1743" y="425"/>
                  <a:pt x="1743" y="420"/>
                </a:cubicBezTo>
                <a:close/>
                <a:moveTo>
                  <a:pt x="1769" y="420"/>
                </a:moveTo>
                <a:cubicBezTo>
                  <a:pt x="1769" y="416"/>
                  <a:pt x="1765" y="412"/>
                  <a:pt x="1760" y="412"/>
                </a:cubicBezTo>
                <a:cubicBezTo>
                  <a:pt x="1755" y="412"/>
                  <a:pt x="1751" y="416"/>
                  <a:pt x="1751" y="420"/>
                </a:cubicBezTo>
                <a:cubicBezTo>
                  <a:pt x="1751" y="425"/>
                  <a:pt x="1755" y="429"/>
                  <a:pt x="1760" y="429"/>
                </a:cubicBezTo>
                <a:cubicBezTo>
                  <a:pt x="1765" y="429"/>
                  <a:pt x="1769" y="425"/>
                  <a:pt x="1769" y="420"/>
                </a:cubicBezTo>
                <a:close/>
                <a:moveTo>
                  <a:pt x="1794" y="420"/>
                </a:moveTo>
                <a:cubicBezTo>
                  <a:pt x="1794" y="416"/>
                  <a:pt x="1791" y="412"/>
                  <a:pt x="1786" y="412"/>
                </a:cubicBezTo>
                <a:cubicBezTo>
                  <a:pt x="1781" y="412"/>
                  <a:pt x="1777" y="416"/>
                  <a:pt x="1777" y="420"/>
                </a:cubicBezTo>
                <a:cubicBezTo>
                  <a:pt x="1777" y="425"/>
                  <a:pt x="1781" y="429"/>
                  <a:pt x="1786" y="429"/>
                </a:cubicBezTo>
                <a:cubicBezTo>
                  <a:pt x="1791" y="429"/>
                  <a:pt x="1794" y="425"/>
                  <a:pt x="1794" y="420"/>
                </a:cubicBezTo>
                <a:close/>
                <a:moveTo>
                  <a:pt x="1820" y="420"/>
                </a:moveTo>
                <a:cubicBezTo>
                  <a:pt x="1820" y="416"/>
                  <a:pt x="1816" y="412"/>
                  <a:pt x="1812" y="412"/>
                </a:cubicBezTo>
                <a:cubicBezTo>
                  <a:pt x="1807" y="412"/>
                  <a:pt x="1803" y="416"/>
                  <a:pt x="1803" y="420"/>
                </a:cubicBezTo>
                <a:cubicBezTo>
                  <a:pt x="1803" y="425"/>
                  <a:pt x="1807" y="429"/>
                  <a:pt x="1812" y="429"/>
                </a:cubicBezTo>
                <a:cubicBezTo>
                  <a:pt x="1816" y="429"/>
                  <a:pt x="1820" y="425"/>
                  <a:pt x="1820" y="420"/>
                </a:cubicBezTo>
                <a:close/>
                <a:moveTo>
                  <a:pt x="1846" y="420"/>
                </a:moveTo>
                <a:cubicBezTo>
                  <a:pt x="1846" y="416"/>
                  <a:pt x="1842" y="412"/>
                  <a:pt x="1837" y="412"/>
                </a:cubicBezTo>
                <a:cubicBezTo>
                  <a:pt x="1833" y="412"/>
                  <a:pt x="1829" y="416"/>
                  <a:pt x="1829" y="420"/>
                </a:cubicBezTo>
                <a:cubicBezTo>
                  <a:pt x="1829" y="425"/>
                  <a:pt x="1833" y="429"/>
                  <a:pt x="1837" y="429"/>
                </a:cubicBezTo>
                <a:cubicBezTo>
                  <a:pt x="1842" y="429"/>
                  <a:pt x="1846" y="425"/>
                  <a:pt x="1846" y="420"/>
                </a:cubicBezTo>
                <a:close/>
                <a:moveTo>
                  <a:pt x="1872" y="420"/>
                </a:moveTo>
                <a:cubicBezTo>
                  <a:pt x="1872" y="416"/>
                  <a:pt x="1868" y="412"/>
                  <a:pt x="1863" y="412"/>
                </a:cubicBezTo>
                <a:cubicBezTo>
                  <a:pt x="1858" y="412"/>
                  <a:pt x="1854" y="416"/>
                  <a:pt x="1854" y="420"/>
                </a:cubicBezTo>
                <a:cubicBezTo>
                  <a:pt x="1854" y="425"/>
                  <a:pt x="1858" y="429"/>
                  <a:pt x="1863" y="429"/>
                </a:cubicBezTo>
                <a:cubicBezTo>
                  <a:pt x="1868" y="429"/>
                  <a:pt x="1872" y="425"/>
                  <a:pt x="1872" y="420"/>
                </a:cubicBezTo>
                <a:close/>
                <a:moveTo>
                  <a:pt x="1897" y="420"/>
                </a:moveTo>
                <a:cubicBezTo>
                  <a:pt x="1897" y="416"/>
                  <a:pt x="1894" y="412"/>
                  <a:pt x="1889" y="412"/>
                </a:cubicBezTo>
                <a:cubicBezTo>
                  <a:pt x="1884" y="412"/>
                  <a:pt x="1880" y="416"/>
                  <a:pt x="1880" y="420"/>
                </a:cubicBezTo>
                <a:cubicBezTo>
                  <a:pt x="1880" y="425"/>
                  <a:pt x="1884" y="429"/>
                  <a:pt x="1889" y="429"/>
                </a:cubicBezTo>
                <a:cubicBezTo>
                  <a:pt x="1894" y="429"/>
                  <a:pt x="1897" y="425"/>
                  <a:pt x="1897" y="420"/>
                </a:cubicBezTo>
                <a:close/>
                <a:moveTo>
                  <a:pt x="1923" y="420"/>
                </a:moveTo>
                <a:cubicBezTo>
                  <a:pt x="1923" y="416"/>
                  <a:pt x="1919" y="412"/>
                  <a:pt x="1915" y="412"/>
                </a:cubicBezTo>
                <a:cubicBezTo>
                  <a:pt x="1910" y="412"/>
                  <a:pt x="1906" y="416"/>
                  <a:pt x="1906" y="420"/>
                </a:cubicBezTo>
                <a:cubicBezTo>
                  <a:pt x="1906" y="425"/>
                  <a:pt x="1910" y="429"/>
                  <a:pt x="1915" y="429"/>
                </a:cubicBezTo>
                <a:cubicBezTo>
                  <a:pt x="1919" y="429"/>
                  <a:pt x="1923" y="425"/>
                  <a:pt x="1923" y="420"/>
                </a:cubicBezTo>
                <a:close/>
                <a:moveTo>
                  <a:pt x="1949" y="420"/>
                </a:moveTo>
                <a:cubicBezTo>
                  <a:pt x="1949" y="416"/>
                  <a:pt x="1945" y="412"/>
                  <a:pt x="1940" y="412"/>
                </a:cubicBezTo>
                <a:cubicBezTo>
                  <a:pt x="1936" y="412"/>
                  <a:pt x="1932" y="416"/>
                  <a:pt x="1932" y="420"/>
                </a:cubicBezTo>
                <a:cubicBezTo>
                  <a:pt x="1932" y="425"/>
                  <a:pt x="1936" y="429"/>
                  <a:pt x="1940" y="429"/>
                </a:cubicBezTo>
                <a:cubicBezTo>
                  <a:pt x="1945" y="429"/>
                  <a:pt x="1949" y="425"/>
                  <a:pt x="1949" y="420"/>
                </a:cubicBezTo>
                <a:close/>
                <a:moveTo>
                  <a:pt x="1975" y="420"/>
                </a:moveTo>
                <a:cubicBezTo>
                  <a:pt x="1975" y="416"/>
                  <a:pt x="1971" y="412"/>
                  <a:pt x="1966" y="412"/>
                </a:cubicBezTo>
                <a:cubicBezTo>
                  <a:pt x="1961" y="412"/>
                  <a:pt x="1957" y="416"/>
                  <a:pt x="1957" y="420"/>
                </a:cubicBezTo>
                <a:cubicBezTo>
                  <a:pt x="1957" y="425"/>
                  <a:pt x="1961" y="429"/>
                  <a:pt x="1966" y="429"/>
                </a:cubicBezTo>
                <a:cubicBezTo>
                  <a:pt x="1971" y="429"/>
                  <a:pt x="1975" y="425"/>
                  <a:pt x="1975" y="420"/>
                </a:cubicBezTo>
                <a:close/>
                <a:moveTo>
                  <a:pt x="2000" y="420"/>
                </a:moveTo>
                <a:cubicBezTo>
                  <a:pt x="2000" y="416"/>
                  <a:pt x="1997" y="412"/>
                  <a:pt x="1992" y="412"/>
                </a:cubicBezTo>
                <a:cubicBezTo>
                  <a:pt x="1987" y="412"/>
                  <a:pt x="1983" y="416"/>
                  <a:pt x="1983" y="420"/>
                </a:cubicBezTo>
                <a:cubicBezTo>
                  <a:pt x="1983" y="425"/>
                  <a:pt x="1987" y="429"/>
                  <a:pt x="1992" y="429"/>
                </a:cubicBezTo>
                <a:cubicBezTo>
                  <a:pt x="1997" y="429"/>
                  <a:pt x="2000" y="425"/>
                  <a:pt x="2000" y="420"/>
                </a:cubicBezTo>
                <a:close/>
                <a:moveTo>
                  <a:pt x="2026" y="420"/>
                </a:moveTo>
                <a:cubicBezTo>
                  <a:pt x="2026" y="416"/>
                  <a:pt x="2022" y="412"/>
                  <a:pt x="2018" y="412"/>
                </a:cubicBezTo>
                <a:cubicBezTo>
                  <a:pt x="2013" y="412"/>
                  <a:pt x="2009" y="416"/>
                  <a:pt x="2009" y="420"/>
                </a:cubicBezTo>
                <a:cubicBezTo>
                  <a:pt x="2009" y="425"/>
                  <a:pt x="2013" y="429"/>
                  <a:pt x="2018" y="429"/>
                </a:cubicBezTo>
                <a:cubicBezTo>
                  <a:pt x="2022" y="429"/>
                  <a:pt x="2026" y="425"/>
                  <a:pt x="2026" y="420"/>
                </a:cubicBezTo>
                <a:close/>
                <a:moveTo>
                  <a:pt x="2052" y="420"/>
                </a:moveTo>
                <a:cubicBezTo>
                  <a:pt x="2052" y="416"/>
                  <a:pt x="2048" y="412"/>
                  <a:pt x="2043" y="412"/>
                </a:cubicBezTo>
                <a:cubicBezTo>
                  <a:pt x="2039" y="412"/>
                  <a:pt x="2035" y="416"/>
                  <a:pt x="2035" y="420"/>
                </a:cubicBezTo>
                <a:cubicBezTo>
                  <a:pt x="2035" y="425"/>
                  <a:pt x="2039" y="429"/>
                  <a:pt x="2043" y="429"/>
                </a:cubicBezTo>
                <a:cubicBezTo>
                  <a:pt x="2048" y="429"/>
                  <a:pt x="2052" y="425"/>
                  <a:pt x="2052" y="420"/>
                </a:cubicBezTo>
                <a:close/>
                <a:moveTo>
                  <a:pt x="2078" y="420"/>
                </a:moveTo>
                <a:cubicBezTo>
                  <a:pt x="2078" y="416"/>
                  <a:pt x="2074" y="412"/>
                  <a:pt x="2069" y="412"/>
                </a:cubicBezTo>
                <a:cubicBezTo>
                  <a:pt x="2064" y="412"/>
                  <a:pt x="2061" y="416"/>
                  <a:pt x="2061" y="420"/>
                </a:cubicBezTo>
                <a:cubicBezTo>
                  <a:pt x="2061" y="425"/>
                  <a:pt x="2064" y="429"/>
                  <a:pt x="2069" y="429"/>
                </a:cubicBezTo>
                <a:cubicBezTo>
                  <a:pt x="2074" y="429"/>
                  <a:pt x="2078" y="425"/>
                  <a:pt x="2078" y="420"/>
                </a:cubicBezTo>
                <a:close/>
                <a:moveTo>
                  <a:pt x="2103" y="420"/>
                </a:moveTo>
                <a:cubicBezTo>
                  <a:pt x="2103" y="416"/>
                  <a:pt x="2100" y="412"/>
                  <a:pt x="2095" y="412"/>
                </a:cubicBezTo>
                <a:cubicBezTo>
                  <a:pt x="2090" y="412"/>
                  <a:pt x="2086" y="416"/>
                  <a:pt x="2086" y="420"/>
                </a:cubicBezTo>
                <a:cubicBezTo>
                  <a:pt x="2086" y="425"/>
                  <a:pt x="2090" y="429"/>
                  <a:pt x="2095" y="429"/>
                </a:cubicBezTo>
                <a:cubicBezTo>
                  <a:pt x="2100" y="429"/>
                  <a:pt x="2103" y="425"/>
                  <a:pt x="2103" y="420"/>
                </a:cubicBezTo>
                <a:close/>
                <a:moveTo>
                  <a:pt x="2129" y="420"/>
                </a:moveTo>
                <a:cubicBezTo>
                  <a:pt x="2129" y="416"/>
                  <a:pt x="2125" y="412"/>
                  <a:pt x="2121" y="412"/>
                </a:cubicBezTo>
                <a:cubicBezTo>
                  <a:pt x="2116" y="412"/>
                  <a:pt x="2112" y="416"/>
                  <a:pt x="2112" y="420"/>
                </a:cubicBezTo>
                <a:cubicBezTo>
                  <a:pt x="2112" y="425"/>
                  <a:pt x="2116" y="429"/>
                  <a:pt x="2121" y="429"/>
                </a:cubicBezTo>
                <a:cubicBezTo>
                  <a:pt x="2125" y="429"/>
                  <a:pt x="2129" y="425"/>
                  <a:pt x="2129" y="420"/>
                </a:cubicBezTo>
                <a:close/>
                <a:moveTo>
                  <a:pt x="2155" y="420"/>
                </a:moveTo>
                <a:cubicBezTo>
                  <a:pt x="2155" y="416"/>
                  <a:pt x="2151" y="412"/>
                  <a:pt x="2146" y="412"/>
                </a:cubicBezTo>
                <a:cubicBezTo>
                  <a:pt x="2142" y="412"/>
                  <a:pt x="2138" y="416"/>
                  <a:pt x="2138" y="420"/>
                </a:cubicBezTo>
                <a:cubicBezTo>
                  <a:pt x="2138" y="425"/>
                  <a:pt x="2142" y="429"/>
                  <a:pt x="2146" y="429"/>
                </a:cubicBezTo>
                <a:cubicBezTo>
                  <a:pt x="2151" y="429"/>
                  <a:pt x="2155" y="425"/>
                  <a:pt x="2155" y="420"/>
                </a:cubicBezTo>
                <a:close/>
                <a:moveTo>
                  <a:pt x="2181" y="420"/>
                </a:moveTo>
                <a:cubicBezTo>
                  <a:pt x="2181" y="416"/>
                  <a:pt x="2177" y="412"/>
                  <a:pt x="2172" y="412"/>
                </a:cubicBezTo>
                <a:cubicBezTo>
                  <a:pt x="2167" y="412"/>
                  <a:pt x="2164" y="416"/>
                  <a:pt x="2164" y="420"/>
                </a:cubicBezTo>
                <a:cubicBezTo>
                  <a:pt x="2164" y="425"/>
                  <a:pt x="2167" y="429"/>
                  <a:pt x="2172" y="429"/>
                </a:cubicBezTo>
                <a:cubicBezTo>
                  <a:pt x="2177" y="429"/>
                  <a:pt x="2181" y="425"/>
                  <a:pt x="2181" y="420"/>
                </a:cubicBezTo>
                <a:close/>
                <a:moveTo>
                  <a:pt x="2207" y="420"/>
                </a:moveTo>
                <a:cubicBezTo>
                  <a:pt x="2207" y="416"/>
                  <a:pt x="2203" y="412"/>
                  <a:pt x="2198" y="412"/>
                </a:cubicBezTo>
                <a:cubicBezTo>
                  <a:pt x="2193" y="412"/>
                  <a:pt x="2189" y="416"/>
                  <a:pt x="2189" y="420"/>
                </a:cubicBezTo>
                <a:cubicBezTo>
                  <a:pt x="2189" y="425"/>
                  <a:pt x="2193" y="429"/>
                  <a:pt x="2198" y="429"/>
                </a:cubicBezTo>
                <a:cubicBezTo>
                  <a:pt x="2203" y="429"/>
                  <a:pt x="2207" y="425"/>
                  <a:pt x="2207" y="420"/>
                </a:cubicBezTo>
                <a:close/>
                <a:moveTo>
                  <a:pt x="2232" y="420"/>
                </a:moveTo>
                <a:cubicBezTo>
                  <a:pt x="2232" y="416"/>
                  <a:pt x="2228" y="412"/>
                  <a:pt x="2224" y="412"/>
                </a:cubicBezTo>
                <a:cubicBezTo>
                  <a:pt x="2219" y="412"/>
                  <a:pt x="2215" y="416"/>
                  <a:pt x="2215" y="420"/>
                </a:cubicBezTo>
                <a:cubicBezTo>
                  <a:pt x="2215" y="425"/>
                  <a:pt x="2219" y="429"/>
                  <a:pt x="2224" y="429"/>
                </a:cubicBezTo>
                <a:cubicBezTo>
                  <a:pt x="2228" y="429"/>
                  <a:pt x="2232" y="425"/>
                  <a:pt x="2232" y="420"/>
                </a:cubicBezTo>
                <a:close/>
                <a:moveTo>
                  <a:pt x="2258" y="420"/>
                </a:moveTo>
                <a:cubicBezTo>
                  <a:pt x="2258" y="416"/>
                  <a:pt x="2254" y="412"/>
                  <a:pt x="2249" y="412"/>
                </a:cubicBezTo>
                <a:cubicBezTo>
                  <a:pt x="2245" y="412"/>
                  <a:pt x="2241" y="416"/>
                  <a:pt x="2241" y="420"/>
                </a:cubicBezTo>
                <a:cubicBezTo>
                  <a:pt x="2241" y="425"/>
                  <a:pt x="2245" y="429"/>
                  <a:pt x="2249" y="429"/>
                </a:cubicBezTo>
                <a:cubicBezTo>
                  <a:pt x="2254" y="429"/>
                  <a:pt x="2258" y="425"/>
                  <a:pt x="2258" y="420"/>
                </a:cubicBezTo>
                <a:close/>
                <a:moveTo>
                  <a:pt x="2284" y="420"/>
                </a:moveTo>
                <a:cubicBezTo>
                  <a:pt x="2284" y="416"/>
                  <a:pt x="2280" y="412"/>
                  <a:pt x="2275" y="412"/>
                </a:cubicBezTo>
                <a:cubicBezTo>
                  <a:pt x="2270" y="412"/>
                  <a:pt x="2267" y="416"/>
                  <a:pt x="2267" y="420"/>
                </a:cubicBezTo>
                <a:cubicBezTo>
                  <a:pt x="2267" y="425"/>
                  <a:pt x="2270" y="429"/>
                  <a:pt x="2275" y="429"/>
                </a:cubicBezTo>
                <a:cubicBezTo>
                  <a:pt x="2280" y="429"/>
                  <a:pt x="2284" y="425"/>
                  <a:pt x="2284" y="420"/>
                </a:cubicBezTo>
                <a:close/>
                <a:moveTo>
                  <a:pt x="2310" y="420"/>
                </a:moveTo>
                <a:cubicBezTo>
                  <a:pt x="2310" y="416"/>
                  <a:pt x="2306" y="412"/>
                  <a:pt x="2301" y="412"/>
                </a:cubicBezTo>
                <a:cubicBezTo>
                  <a:pt x="2296" y="412"/>
                  <a:pt x="2292" y="416"/>
                  <a:pt x="2292" y="420"/>
                </a:cubicBezTo>
                <a:cubicBezTo>
                  <a:pt x="2292" y="425"/>
                  <a:pt x="2296" y="429"/>
                  <a:pt x="2301" y="429"/>
                </a:cubicBezTo>
                <a:cubicBezTo>
                  <a:pt x="2306" y="429"/>
                  <a:pt x="2310" y="425"/>
                  <a:pt x="2310" y="420"/>
                </a:cubicBezTo>
                <a:close/>
                <a:moveTo>
                  <a:pt x="2335" y="420"/>
                </a:moveTo>
                <a:cubicBezTo>
                  <a:pt x="2335" y="416"/>
                  <a:pt x="2331" y="412"/>
                  <a:pt x="2327" y="412"/>
                </a:cubicBezTo>
                <a:cubicBezTo>
                  <a:pt x="2322" y="412"/>
                  <a:pt x="2318" y="416"/>
                  <a:pt x="2318" y="420"/>
                </a:cubicBezTo>
                <a:cubicBezTo>
                  <a:pt x="2318" y="425"/>
                  <a:pt x="2322" y="429"/>
                  <a:pt x="2327" y="429"/>
                </a:cubicBezTo>
                <a:cubicBezTo>
                  <a:pt x="2331" y="429"/>
                  <a:pt x="2335" y="425"/>
                  <a:pt x="2335" y="420"/>
                </a:cubicBezTo>
                <a:close/>
                <a:moveTo>
                  <a:pt x="2361" y="420"/>
                </a:moveTo>
                <a:cubicBezTo>
                  <a:pt x="2361" y="416"/>
                  <a:pt x="2357" y="412"/>
                  <a:pt x="2352" y="412"/>
                </a:cubicBezTo>
                <a:cubicBezTo>
                  <a:pt x="2348" y="412"/>
                  <a:pt x="2344" y="416"/>
                  <a:pt x="2344" y="420"/>
                </a:cubicBezTo>
                <a:cubicBezTo>
                  <a:pt x="2344" y="425"/>
                  <a:pt x="2348" y="429"/>
                  <a:pt x="2352" y="429"/>
                </a:cubicBezTo>
                <a:cubicBezTo>
                  <a:pt x="2357" y="429"/>
                  <a:pt x="2361" y="425"/>
                  <a:pt x="2361" y="420"/>
                </a:cubicBezTo>
                <a:close/>
                <a:moveTo>
                  <a:pt x="2387" y="420"/>
                </a:moveTo>
                <a:cubicBezTo>
                  <a:pt x="2387" y="416"/>
                  <a:pt x="2383" y="412"/>
                  <a:pt x="2378" y="412"/>
                </a:cubicBezTo>
                <a:cubicBezTo>
                  <a:pt x="2373" y="412"/>
                  <a:pt x="2370" y="416"/>
                  <a:pt x="2370" y="420"/>
                </a:cubicBezTo>
                <a:cubicBezTo>
                  <a:pt x="2370" y="425"/>
                  <a:pt x="2373" y="429"/>
                  <a:pt x="2378" y="429"/>
                </a:cubicBezTo>
                <a:cubicBezTo>
                  <a:pt x="2383" y="429"/>
                  <a:pt x="2387" y="425"/>
                  <a:pt x="2387" y="420"/>
                </a:cubicBezTo>
                <a:close/>
                <a:moveTo>
                  <a:pt x="2413" y="420"/>
                </a:moveTo>
                <a:cubicBezTo>
                  <a:pt x="2413" y="416"/>
                  <a:pt x="2409" y="412"/>
                  <a:pt x="2404" y="412"/>
                </a:cubicBezTo>
                <a:cubicBezTo>
                  <a:pt x="2399" y="412"/>
                  <a:pt x="2395" y="416"/>
                  <a:pt x="2395" y="420"/>
                </a:cubicBezTo>
                <a:cubicBezTo>
                  <a:pt x="2395" y="425"/>
                  <a:pt x="2399" y="429"/>
                  <a:pt x="2404" y="429"/>
                </a:cubicBezTo>
                <a:cubicBezTo>
                  <a:pt x="2409" y="429"/>
                  <a:pt x="2413" y="425"/>
                  <a:pt x="2413" y="420"/>
                </a:cubicBezTo>
                <a:close/>
                <a:moveTo>
                  <a:pt x="2438" y="420"/>
                </a:moveTo>
                <a:cubicBezTo>
                  <a:pt x="2438" y="416"/>
                  <a:pt x="2434" y="412"/>
                  <a:pt x="2430" y="412"/>
                </a:cubicBezTo>
                <a:cubicBezTo>
                  <a:pt x="2425" y="412"/>
                  <a:pt x="2421" y="416"/>
                  <a:pt x="2421" y="420"/>
                </a:cubicBezTo>
                <a:cubicBezTo>
                  <a:pt x="2421" y="425"/>
                  <a:pt x="2425" y="429"/>
                  <a:pt x="2430" y="429"/>
                </a:cubicBezTo>
                <a:cubicBezTo>
                  <a:pt x="2434" y="429"/>
                  <a:pt x="2438" y="425"/>
                  <a:pt x="2438" y="420"/>
                </a:cubicBezTo>
                <a:close/>
                <a:moveTo>
                  <a:pt x="2464" y="420"/>
                </a:moveTo>
                <a:cubicBezTo>
                  <a:pt x="2464" y="416"/>
                  <a:pt x="2460" y="412"/>
                  <a:pt x="2456" y="412"/>
                </a:cubicBezTo>
                <a:cubicBezTo>
                  <a:pt x="2451" y="412"/>
                  <a:pt x="2447" y="416"/>
                  <a:pt x="2447" y="420"/>
                </a:cubicBezTo>
                <a:cubicBezTo>
                  <a:pt x="2447" y="425"/>
                  <a:pt x="2451" y="429"/>
                  <a:pt x="2456" y="429"/>
                </a:cubicBezTo>
                <a:cubicBezTo>
                  <a:pt x="2460" y="429"/>
                  <a:pt x="2464" y="425"/>
                  <a:pt x="2464" y="420"/>
                </a:cubicBezTo>
                <a:close/>
                <a:moveTo>
                  <a:pt x="2490" y="420"/>
                </a:moveTo>
                <a:cubicBezTo>
                  <a:pt x="2490" y="416"/>
                  <a:pt x="2486" y="412"/>
                  <a:pt x="2481" y="412"/>
                </a:cubicBezTo>
                <a:cubicBezTo>
                  <a:pt x="2477" y="412"/>
                  <a:pt x="2473" y="416"/>
                  <a:pt x="2473" y="420"/>
                </a:cubicBezTo>
                <a:cubicBezTo>
                  <a:pt x="2473" y="425"/>
                  <a:pt x="2477" y="429"/>
                  <a:pt x="2481" y="429"/>
                </a:cubicBezTo>
                <a:cubicBezTo>
                  <a:pt x="2486" y="429"/>
                  <a:pt x="2490" y="425"/>
                  <a:pt x="2490" y="420"/>
                </a:cubicBezTo>
                <a:close/>
                <a:moveTo>
                  <a:pt x="2516" y="420"/>
                </a:moveTo>
                <a:cubicBezTo>
                  <a:pt x="2516" y="416"/>
                  <a:pt x="2512" y="412"/>
                  <a:pt x="2507" y="412"/>
                </a:cubicBezTo>
                <a:cubicBezTo>
                  <a:pt x="2502" y="412"/>
                  <a:pt x="2498" y="416"/>
                  <a:pt x="2498" y="420"/>
                </a:cubicBezTo>
                <a:cubicBezTo>
                  <a:pt x="2498" y="425"/>
                  <a:pt x="2502" y="429"/>
                  <a:pt x="2507" y="429"/>
                </a:cubicBezTo>
                <a:cubicBezTo>
                  <a:pt x="2512" y="429"/>
                  <a:pt x="2516" y="425"/>
                  <a:pt x="2516" y="420"/>
                </a:cubicBezTo>
                <a:close/>
                <a:moveTo>
                  <a:pt x="2541" y="420"/>
                </a:moveTo>
                <a:cubicBezTo>
                  <a:pt x="2541" y="416"/>
                  <a:pt x="2538" y="412"/>
                  <a:pt x="2533" y="412"/>
                </a:cubicBezTo>
                <a:cubicBezTo>
                  <a:pt x="2528" y="412"/>
                  <a:pt x="2524" y="416"/>
                  <a:pt x="2524" y="420"/>
                </a:cubicBezTo>
                <a:cubicBezTo>
                  <a:pt x="2524" y="425"/>
                  <a:pt x="2528" y="429"/>
                  <a:pt x="2533" y="429"/>
                </a:cubicBezTo>
                <a:cubicBezTo>
                  <a:pt x="2538" y="429"/>
                  <a:pt x="2541" y="425"/>
                  <a:pt x="2541" y="420"/>
                </a:cubicBezTo>
                <a:close/>
                <a:moveTo>
                  <a:pt x="2567" y="420"/>
                </a:moveTo>
                <a:cubicBezTo>
                  <a:pt x="2567" y="416"/>
                  <a:pt x="2563" y="412"/>
                  <a:pt x="2559" y="412"/>
                </a:cubicBezTo>
                <a:cubicBezTo>
                  <a:pt x="2554" y="412"/>
                  <a:pt x="2550" y="416"/>
                  <a:pt x="2550" y="420"/>
                </a:cubicBezTo>
                <a:cubicBezTo>
                  <a:pt x="2550" y="425"/>
                  <a:pt x="2554" y="429"/>
                  <a:pt x="2559" y="429"/>
                </a:cubicBezTo>
                <a:cubicBezTo>
                  <a:pt x="2563" y="429"/>
                  <a:pt x="2567" y="425"/>
                  <a:pt x="2567" y="420"/>
                </a:cubicBezTo>
                <a:close/>
                <a:moveTo>
                  <a:pt x="2593" y="420"/>
                </a:moveTo>
                <a:cubicBezTo>
                  <a:pt x="2593" y="416"/>
                  <a:pt x="2589" y="412"/>
                  <a:pt x="2584" y="412"/>
                </a:cubicBezTo>
                <a:cubicBezTo>
                  <a:pt x="2580" y="412"/>
                  <a:pt x="2576" y="416"/>
                  <a:pt x="2576" y="420"/>
                </a:cubicBezTo>
                <a:cubicBezTo>
                  <a:pt x="2576" y="425"/>
                  <a:pt x="2580" y="429"/>
                  <a:pt x="2584" y="429"/>
                </a:cubicBezTo>
                <a:cubicBezTo>
                  <a:pt x="2589" y="429"/>
                  <a:pt x="2593" y="425"/>
                  <a:pt x="2593" y="420"/>
                </a:cubicBezTo>
                <a:close/>
                <a:moveTo>
                  <a:pt x="2619" y="420"/>
                </a:moveTo>
                <a:cubicBezTo>
                  <a:pt x="2619" y="416"/>
                  <a:pt x="2615" y="412"/>
                  <a:pt x="2610" y="412"/>
                </a:cubicBezTo>
                <a:cubicBezTo>
                  <a:pt x="2605" y="412"/>
                  <a:pt x="2601" y="416"/>
                  <a:pt x="2601" y="420"/>
                </a:cubicBezTo>
                <a:cubicBezTo>
                  <a:pt x="2601" y="425"/>
                  <a:pt x="2605" y="429"/>
                  <a:pt x="2610" y="429"/>
                </a:cubicBezTo>
                <a:cubicBezTo>
                  <a:pt x="2615" y="429"/>
                  <a:pt x="2619" y="425"/>
                  <a:pt x="2619" y="420"/>
                </a:cubicBezTo>
                <a:close/>
                <a:moveTo>
                  <a:pt x="17" y="446"/>
                </a:moveTo>
                <a:cubicBezTo>
                  <a:pt x="17" y="441"/>
                  <a:pt x="13" y="438"/>
                  <a:pt x="8" y="438"/>
                </a:cubicBezTo>
                <a:cubicBezTo>
                  <a:pt x="4" y="438"/>
                  <a:pt x="0" y="441"/>
                  <a:pt x="0" y="446"/>
                </a:cubicBezTo>
                <a:cubicBezTo>
                  <a:pt x="0" y="451"/>
                  <a:pt x="4" y="455"/>
                  <a:pt x="8" y="455"/>
                </a:cubicBezTo>
                <a:cubicBezTo>
                  <a:pt x="13" y="455"/>
                  <a:pt x="17" y="451"/>
                  <a:pt x="17" y="446"/>
                </a:cubicBezTo>
                <a:close/>
                <a:moveTo>
                  <a:pt x="43" y="446"/>
                </a:moveTo>
                <a:cubicBezTo>
                  <a:pt x="43" y="441"/>
                  <a:pt x="39" y="438"/>
                  <a:pt x="34" y="438"/>
                </a:cubicBezTo>
                <a:cubicBezTo>
                  <a:pt x="29" y="438"/>
                  <a:pt x="26" y="441"/>
                  <a:pt x="26" y="446"/>
                </a:cubicBezTo>
                <a:cubicBezTo>
                  <a:pt x="26" y="451"/>
                  <a:pt x="29" y="455"/>
                  <a:pt x="34" y="455"/>
                </a:cubicBezTo>
                <a:cubicBezTo>
                  <a:pt x="39" y="455"/>
                  <a:pt x="43" y="451"/>
                  <a:pt x="43" y="446"/>
                </a:cubicBezTo>
                <a:close/>
                <a:moveTo>
                  <a:pt x="69" y="446"/>
                </a:moveTo>
                <a:cubicBezTo>
                  <a:pt x="69" y="441"/>
                  <a:pt x="65" y="438"/>
                  <a:pt x="60" y="438"/>
                </a:cubicBezTo>
                <a:cubicBezTo>
                  <a:pt x="55" y="438"/>
                  <a:pt x="51" y="441"/>
                  <a:pt x="51" y="446"/>
                </a:cubicBezTo>
                <a:cubicBezTo>
                  <a:pt x="51" y="451"/>
                  <a:pt x="55" y="455"/>
                  <a:pt x="60" y="455"/>
                </a:cubicBezTo>
                <a:cubicBezTo>
                  <a:pt x="65" y="455"/>
                  <a:pt x="69" y="451"/>
                  <a:pt x="69" y="446"/>
                </a:cubicBezTo>
                <a:close/>
                <a:moveTo>
                  <a:pt x="94" y="446"/>
                </a:moveTo>
                <a:cubicBezTo>
                  <a:pt x="94" y="441"/>
                  <a:pt x="90" y="438"/>
                  <a:pt x="86" y="438"/>
                </a:cubicBezTo>
                <a:cubicBezTo>
                  <a:pt x="81" y="438"/>
                  <a:pt x="77" y="441"/>
                  <a:pt x="77" y="446"/>
                </a:cubicBezTo>
                <a:cubicBezTo>
                  <a:pt x="77" y="451"/>
                  <a:pt x="81" y="455"/>
                  <a:pt x="86" y="455"/>
                </a:cubicBezTo>
                <a:cubicBezTo>
                  <a:pt x="90" y="455"/>
                  <a:pt x="94" y="451"/>
                  <a:pt x="94" y="446"/>
                </a:cubicBezTo>
                <a:close/>
                <a:moveTo>
                  <a:pt x="120" y="446"/>
                </a:moveTo>
                <a:cubicBezTo>
                  <a:pt x="120" y="441"/>
                  <a:pt x="116" y="438"/>
                  <a:pt x="111" y="438"/>
                </a:cubicBezTo>
                <a:cubicBezTo>
                  <a:pt x="107" y="438"/>
                  <a:pt x="103" y="441"/>
                  <a:pt x="103" y="446"/>
                </a:cubicBezTo>
                <a:cubicBezTo>
                  <a:pt x="103" y="451"/>
                  <a:pt x="107" y="455"/>
                  <a:pt x="111" y="455"/>
                </a:cubicBezTo>
                <a:cubicBezTo>
                  <a:pt x="116" y="455"/>
                  <a:pt x="120" y="451"/>
                  <a:pt x="120" y="446"/>
                </a:cubicBezTo>
                <a:close/>
                <a:moveTo>
                  <a:pt x="146" y="446"/>
                </a:moveTo>
                <a:cubicBezTo>
                  <a:pt x="146" y="441"/>
                  <a:pt x="142" y="438"/>
                  <a:pt x="137" y="438"/>
                </a:cubicBezTo>
                <a:cubicBezTo>
                  <a:pt x="132" y="438"/>
                  <a:pt x="129" y="441"/>
                  <a:pt x="129" y="446"/>
                </a:cubicBezTo>
                <a:cubicBezTo>
                  <a:pt x="129" y="451"/>
                  <a:pt x="132" y="455"/>
                  <a:pt x="137" y="455"/>
                </a:cubicBezTo>
                <a:cubicBezTo>
                  <a:pt x="142" y="455"/>
                  <a:pt x="146" y="451"/>
                  <a:pt x="146" y="446"/>
                </a:cubicBezTo>
                <a:close/>
                <a:moveTo>
                  <a:pt x="172" y="446"/>
                </a:moveTo>
                <a:cubicBezTo>
                  <a:pt x="172" y="441"/>
                  <a:pt x="168" y="438"/>
                  <a:pt x="163" y="438"/>
                </a:cubicBezTo>
                <a:cubicBezTo>
                  <a:pt x="158" y="438"/>
                  <a:pt x="154" y="441"/>
                  <a:pt x="154" y="446"/>
                </a:cubicBezTo>
                <a:cubicBezTo>
                  <a:pt x="154" y="451"/>
                  <a:pt x="158" y="455"/>
                  <a:pt x="163" y="455"/>
                </a:cubicBezTo>
                <a:cubicBezTo>
                  <a:pt x="168" y="455"/>
                  <a:pt x="172" y="451"/>
                  <a:pt x="172" y="446"/>
                </a:cubicBezTo>
                <a:close/>
                <a:moveTo>
                  <a:pt x="197" y="446"/>
                </a:moveTo>
                <a:cubicBezTo>
                  <a:pt x="197" y="441"/>
                  <a:pt x="193" y="438"/>
                  <a:pt x="189" y="438"/>
                </a:cubicBezTo>
                <a:cubicBezTo>
                  <a:pt x="184" y="438"/>
                  <a:pt x="180" y="441"/>
                  <a:pt x="180" y="446"/>
                </a:cubicBezTo>
                <a:cubicBezTo>
                  <a:pt x="180" y="451"/>
                  <a:pt x="184" y="455"/>
                  <a:pt x="189" y="455"/>
                </a:cubicBezTo>
                <a:cubicBezTo>
                  <a:pt x="193" y="455"/>
                  <a:pt x="197" y="451"/>
                  <a:pt x="197" y="446"/>
                </a:cubicBezTo>
                <a:close/>
                <a:moveTo>
                  <a:pt x="223" y="446"/>
                </a:moveTo>
                <a:cubicBezTo>
                  <a:pt x="223" y="441"/>
                  <a:pt x="219" y="438"/>
                  <a:pt x="214" y="438"/>
                </a:cubicBezTo>
                <a:cubicBezTo>
                  <a:pt x="210" y="438"/>
                  <a:pt x="206" y="441"/>
                  <a:pt x="206" y="446"/>
                </a:cubicBezTo>
                <a:cubicBezTo>
                  <a:pt x="206" y="451"/>
                  <a:pt x="210" y="455"/>
                  <a:pt x="214" y="455"/>
                </a:cubicBezTo>
                <a:cubicBezTo>
                  <a:pt x="219" y="455"/>
                  <a:pt x="223" y="451"/>
                  <a:pt x="223" y="446"/>
                </a:cubicBezTo>
                <a:close/>
                <a:moveTo>
                  <a:pt x="249" y="446"/>
                </a:moveTo>
                <a:cubicBezTo>
                  <a:pt x="249" y="441"/>
                  <a:pt x="245" y="438"/>
                  <a:pt x="240" y="438"/>
                </a:cubicBezTo>
                <a:cubicBezTo>
                  <a:pt x="236" y="438"/>
                  <a:pt x="232" y="441"/>
                  <a:pt x="232" y="446"/>
                </a:cubicBezTo>
                <a:cubicBezTo>
                  <a:pt x="232" y="451"/>
                  <a:pt x="236" y="455"/>
                  <a:pt x="240" y="455"/>
                </a:cubicBezTo>
                <a:cubicBezTo>
                  <a:pt x="245" y="455"/>
                  <a:pt x="249" y="451"/>
                  <a:pt x="249" y="446"/>
                </a:cubicBezTo>
                <a:close/>
                <a:moveTo>
                  <a:pt x="275" y="446"/>
                </a:moveTo>
                <a:cubicBezTo>
                  <a:pt x="275" y="441"/>
                  <a:pt x="271" y="438"/>
                  <a:pt x="266" y="438"/>
                </a:cubicBezTo>
                <a:cubicBezTo>
                  <a:pt x="261" y="438"/>
                  <a:pt x="257" y="441"/>
                  <a:pt x="257" y="446"/>
                </a:cubicBezTo>
                <a:cubicBezTo>
                  <a:pt x="257" y="451"/>
                  <a:pt x="261" y="455"/>
                  <a:pt x="266" y="455"/>
                </a:cubicBezTo>
                <a:cubicBezTo>
                  <a:pt x="271" y="455"/>
                  <a:pt x="275" y="451"/>
                  <a:pt x="275" y="446"/>
                </a:cubicBezTo>
                <a:close/>
                <a:moveTo>
                  <a:pt x="300" y="446"/>
                </a:moveTo>
                <a:cubicBezTo>
                  <a:pt x="300" y="441"/>
                  <a:pt x="297" y="438"/>
                  <a:pt x="292" y="438"/>
                </a:cubicBezTo>
                <a:cubicBezTo>
                  <a:pt x="287" y="438"/>
                  <a:pt x="283" y="441"/>
                  <a:pt x="283" y="446"/>
                </a:cubicBezTo>
                <a:cubicBezTo>
                  <a:pt x="283" y="451"/>
                  <a:pt x="287" y="455"/>
                  <a:pt x="292" y="455"/>
                </a:cubicBezTo>
                <a:cubicBezTo>
                  <a:pt x="297" y="455"/>
                  <a:pt x="300" y="451"/>
                  <a:pt x="300" y="446"/>
                </a:cubicBezTo>
                <a:close/>
                <a:moveTo>
                  <a:pt x="326" y="446"/>
                </a:moveTo>
                <a:cubicBezTo>
                  <a:pt x="326" y="441"/>
                  <a:pt x="322" y="438"/>
                  <a:pt x="318" y="438"/>
                </a:cubicBezTo>
                <a:cubicBezTo>
                  <a:pt x="313" y="438"/>
                  <a:pt x="309" y="441"/>
                  <a:pt x="309" y="446"/>
                </a:cubicBezTo>
                <a:cubicBezTo>
                  <a:pt x="309" y="451"/>
                  <a:pt x="313" y="455"/>
                  <a:pt x="318" y="455"/>
                </a:cubicBezTo>
                <a:cubicBezTo>
                  <a:pt x="322" y="455"/>
                  <a:pt x="326" y="451"/>
                  <a:pt x="326" y="446"/>
                </a:cubicBezTo>
                <a:close/>
                <a:moveTo>
                  <a:pt x="352" y="446"/>
                </a:moveTo>
                <a:cubicBezTo>
                  <a:pt x="352" y="441"/>
                  <a:pt x="348" y="438"/>
                  <a:pt x="343" y="438"/>
                </a:cubicBezTo>
                <a:cubicBezTo>
                  <a:pt x="339" y="438"/>
                  <a:pt x="335" y="441"/>
                  <a:pt x="335" y="446"/>
                </a:cubicBezTo>
                <a:cubicBezTo>
                  <a:pt x="335" y="451"/>
                  <a:pt x="339" y="455"/>
                  <a:pt x="343" y="455"/>
                </a:cubicBezTo>
                <a:cubicBezTo>
                  <a:pt x="348" y="455"/>
                  <a:pt x="352" y="451"/>
                  <a:pt x="352" y="446"/>
                </a:cubicBezTo>
                <a:close/>
                <a:moveTo>
                  <a:pt x="378" y="446"/>
                </a:moveTo>
                <a:cubicBezTo>
                  <a:pt x="378" y="441"/>
                  <a:pt x="374" y="438"/>
                  <a:pt x="369" y="438"/>
                </a:cubicBezTo>
                <a:cubicBezTo>
                  <a:pt x="364" y="438"/>
                  <a:pt x="360" y="441"/>
                  <a:pt x="360" y="446"/>
                </a:cubicBezTo>
                <a:cubicBezTo>
                  <a:pt x="360" y="451"/>
                  <a:pt x="364" y="455"/>
                  <a:pt x="369" y="455"/>
                </a:cubicBezTo>
                <a:cubicBezTo>
                  <a:pt x="374" y="455"/>
                  <a:pt x="378" y="451"/>
                  <a:pt x="378" y="446"/>
                </a:cubicBezTo>
                <a:close/>
                <a:moveTo>
                  <a:pt x="403" y="446"/>
                </a:moveTo>
                <a:cubicBezTo>
                  <a:pt x="403" y="441"/>
                  <a:pt x="400" y="438"/>
                  <a:pt x="395" y="438"/>
                </a:cubicBezTo>
                <a:cubicBezTo>
                  <a:pt x="390" y="438"/>
                  <a:pt x="386" y="441"/>
                  <a:pt x="386" y="446"/>
                </a:cubicBezTo>
                <a:cubicBezTo>
                  <a:pt x="386" y="451"/>
                  <a:pt x="390" y="455"/>
                  <a:pt x="395" y="455"/>
                </a:cubicBezTo>
                <a:cubicBezTo>
                  <a:pt x="400" y="455"/>
                  <a:pt x="403" y="451"/>
                  <a:pt x="403" y="446"/>
                </a:cubicBezTo>
                <a:close/>
                <a:moveTo>
                  <a:pt x="429" y="446"/>
                </a:moveTo>
                <a:cubicBezTo>
                  <a:pt x="429" y="441"/>
                  <a:pt x="425" y="438"/>
                  <a:pt x="421" y="438"/>
                </a:cubicBezTo>
                <a:cubicBezTo>
                  <a:pt x="416" y="438"/>
                  <a:pt x="412" y="441"/>
                  <a:pt x="412" y="446"/>
                </a:cubicBezTo>
                <a:cubicBezTo>
                  <a:pt x="412" y="451"/>
                  <a:pt x="416" y="455"/>
                  <a:pt x="421" y="455"/>
                </a:cubicBezTo>
                <a:cubicBezTo>
                  <a:pt x="425" y="455"/>
                  <a:pt x="429" y="451"/>
                  <a:pt x="429" y="446"/>
                </a:cubicBezTo>
                <a:close/>
                <a:moveTo>
                  <a:pt x="455" y="446"/>
                </a:moveTo>
                <a:cubicBezTo>
                  <a:pt x="455" y="441"/>
                  <a:pt x="451" y="438"/>
                  <a:pt x="446" y="438"/>
                </a:cubicBezTo>
                <a:cubicBezTo>
                  <a:pt x="442" y="438"/>
                  <a:pt x="438" y="441"/>
                  <a:pt x="438" y="446"/>
                </a:cubicBezTo>
                <a:cubicBezTo>
                  <a:pt x="438" y="451"/>
                  <a:pt x="442" y="455"/>
                  <a:pt x="446" y="455"/>
                </a:cubicBezTo>
                <a:cubicBezTo>
                  <a:pt x="451" y="455"/>
                  <a:pt x="455" y="451"/>
                  <a:pt x="455" y="446"/>
                </a:cubicBezTo>
                <a:close/>
                <a:moveTo>
                  <a:pt x="481" y="446"/>
                </a:moveTo>
                <a:cubicBezTo>
                  <a:pt x="481" y="441"/>
                  <a:pt x="477" y="438"/>
                  <a:pt x="472" y="438"/>
                </a:cubicBezTo>
                <a:cubicBezTo>
                  <a:pt x="467" y="438"/>
                  <a:pt x="463" y="441"/>
                  <a:pt x="463" y="446"/>
                </a:cubicBezTo>
                <a:cubicBezTo>
                  <a:pt x="463" y="451"/>
                  <a:pt x="467" y="455"/>
                  <a:pt x="472" y="455"/>
                </a:cubicBezTo>
                <a:cubicBezTo>
                  <a:pt x="477" y="455"/>
                  <a:pt x="481" y="451"/>
                  <a:pt x="481" y="446"/>
                </a:cubicBezTo>
                <a:close/>
                <a:moveTo>
                  <a:pt x="506" y="446"/>
                </a:moveTo>
                <a:cubicBezTo>
                  <a:pt x="506" y="441"/>
                  <a:pt x="503" y="438"/>
                  <a:pt x="498" y="438"/>
                </a:cubicBezTo>
                <a:cubicBezTo>
                  <a:pt x="493" y="438"/>
                  <a:pt x="489" y="441"/>
                  <a:pt x="489" y="446"/>
                </a:cubicBezTo>
                <a:cubicBezTo>
                  <a:pt x="489" y="451"/>
                  <a:pt x="493" y="455"/>
                  <a:pt x="498" y="455"/>
                </a:cubicBezTo>
                <a:cubicBezTo>
                  <a:pt x="503" y="455"/>
                  <a:pt x="506" y="451"/>
                  <a:pt x="506" y="446"/>
                </a:cubicBezTo>
                <a:close/>
                <a:moveTo>
                  <a:pt x="532" y="446"/>
                </a:moveTo>
                <a:cubicBezTo>
                  <a:pt x="532" y="441"/>
                  <a:pt x="528" y="438"/>
                  <a:pt x="524" y="438"/>
                </a:cubicBezTo>
                <a:cubicBezTo>
                  <a:pt x="519" y="438"/>
                  <a:pt x="515" y="441"/>
                  <a:pt x="515" y="446"/>
                </a:cubicBezTo>
                <a:cubicBezTo>
                  <a:pt x="515" y="451"/>
                  <a:pt x="519" y="455"/>
                  <a:pt x="524" y="455"/>
                </a:cubicBezTo>
                <a:cubicBezTo>
                  <a:pt x="528" y="455"/>
                  <a:pt x="532" y="451"/>
                  <a:pt x="532" y="446"/>
                </a:cubicBezTo>
                <a:close/>
                <a:moveTo>
                  <a:pt x="558" y="446"/>
                </a:moveTo>
                <a:cubicBezTo>
                  <a:pt x="558" y="441"/>
                  <a:pt x="554" y="438"/>
                  <a:pt x="549" y="438"/>
                </a:cubicBezTo>
                <a:cubicBezTo>
                  <a:pt x="545" y="438"/>
                  <a:pt x="541" y="441"/>
                  <a:pt x="541" y="446"/>
                </a:cubicBezTo>
                <a:cubicBezTo>
                  <a:pt x="541" y="451"/>
                  <a:pt x="545" y="455"/>
                  <a:pt x="549" y="455"/>
                </a:cubicBezTo>
                <a:cubicBezTo>
                  <a:pt x="554" y="455"/>
                  <a:pt x="558" y="451"/>
                  <a:pt x="558" y="446"/>
                </a:cubicBezTo>
                <a:close/>
                <a:moveTo>
                  <a:pt x="584" y="446"/>
                </a:moveTo>
                <a:cubicBezTo>
                  <a:pt x="584" y="441"/>
                  <a:pt x="580" y="438"/>
                  <a:pt x="575" y="438"/>
                </a:cubicBezTo>
                <a:cubicBezTo>
                  <a:pt x="570" y="438"/>
                  <a:pt x="567" y="441"/>
                  <a:pt x="567" y="446"/>
                </a:cubicBezTo>
                <a:cubicBezTo>
                  <a:pt x="567" y="451"/>
                  <a:pt x="570" y="455"/>
                  <a:pt x="575" y="455"/>
                </a:cubicBezTo>
                <a:cubicBezTo>
                  <a:pt x="580" y="455"/>
                  <a:pt x="584" y="451"/>
                  <a:pt x="584" y="446"/>
                </a:cubicBezTo>
                <a:close/>
                <a:moveTo>
                  <a:pt x="687" y="446"/>
                </a:moveTo>
                <a:cubicBezTo>
                  <a:pt x="687" y="441"/>
                  <a:pt x="683" y="438"/>
                  <a:pt x="678" y="438"/>
                </a:cubicBezTo>
                <a:cubicBezTo>
                  <a:pt x="673" y="438"/>
                  <a:pt x="670" y="441"/>
                  <a:pt x="670" y="446"/>
                </a:cubicBezTo>
                <a:cubicBezTo>
                  <a:pt x="670" y="451"/>
                  <a:pt x="673" y="455"/>
                  <a:pt x="678" y="455"/>
                </a:cubicBezTo>
                <a:cubicBezTo>
                  <a:pt x="683" y="455"/>
                  <a:pt x="687" y="451"/>
                  <a:pt x="687" y="446"/>
                </a:cubicBezTo>
                <a:close/>
                <a:moveTo>
                  <a:pt x="712" y="446"/>
                </a:moveTo>
                <a:cubicBezTo>
                  <a:pt x="712" y="441"/>
                  <a:pt x="709" y="438"/>
                  <a:pt x="704" y="438"/>
                </a:cubicBezTo>
                <a:cubicBezTo>
                  <a:pt x="699" y="438"/>
                  <a:pt x="695" y="441"/>
                  <a:pt x="695" y="446"/>
                </a:cubicBezTo>
                <a:cubicBezTo>
                  <a:pt x="695" y="451"/>
                  <a:pt x="699" y="455"/>
                  <a:pt x="704" y="455"/>
                </a:cubicBezTo>
                <a:cubicBezTo>
                  <a:pt x="709" y="455"/>
                  <a:pt x="712" y="451"/>
                  <a:pt x="712" y="446"/>
                </a:cubicBezTo>
                <a:close/>
                <a:moveTo>
                  <a:pt x="919" y="446"/>
                </a:moveTo>
                <a:cubicBezTo>
                  <a:pt x="919" y="441"/>
                  <a:pt x="915" y="438"/>
                  <a:pt x="910" y="438"/>
                </a:cubicBezTo>
                <a:cubicBezTo>
                  <a:pt x="905" y="438"/>
                  <a:pt x="901" y="441"/>
                  <a:pt x="901" y="446"/>
                </a:cubicBezTo>
                <a:cubicBezTo>
                  <a:pt x="901" y="451"/>
                  <a:pt x="905" y="455"/>
                  <a:pt x="910" y="455"/>
                </a:cubicBezTo>
                <a:cubicBezTo>
                  <a:pt x="915" y="455"/>
                  <a:pt x="919" y="451"/>
                  <a:pt x="919" y="446"/>
                </a:cubicBezTo>
                <a:close/>
                <a:moveTo>
                  <a:pt x="944" y="446"/>
                </a:moveTo>
                <a:cubicBezTo>
                  <a:pt x="944" y="441"/>
                  <a:pt x="940" y="438"/>
                  <a:pt x="936" y="438"/>
                </a:cubicBezTo>
                <a:cubicBezTo>
                  <a:pt x="931" y="438"/>
                  <a:pt x="927" y="441"/>
                  <a:pt x="927" y="446"/>
                </a:cubicBezTo>
                <a:cubicBezTo>
                  <a:pt x="927" y="451"/>
                  <a:pt x="931" y="455"/>
                  <a:pt x="936" y="455"/>
                </a:cubicBezTo>
                <a:cubicBezTo>
                  <a:pt x="940" y="455"/>
                  <a:pt x="944" y="451"/>
                  <a:pt x="944" y="446"/>
                </a:cubicBezTo>
                <a:close/>
                <a:moveTo>
                  <a:pt x="970" y="446"/>
                </a:moveTo>
                <a:cubicBezTo>
                  <a:pt x="970" y="441"/>
                  <a:pt x="966" y="438"/>
                  <a:pt x="961" y="438"/>
                </a:cubicBezTo>
                <a:cubicBezTo>
                  <a:pt x="957" y="438"/>
                  <a:pt x="953" y="441"/>
                  <a:pt x="953" y="446"/>
                </a:cubicBezTo>
                <a:cubicBezTo>
                  <a:pt x="953" y="451"/>
                  <a:pt x="957" y="455"/>
                  <a:pt x="961" y="455"/>
                </a:cubicBezTo>
                <a:cubicBezTo>
                  <a:pt x="966" y="455"/>
                  <a:pt x="970" y="451"/>
                  <a:pt x="970" y="446"/>
                </a:cubicBezTo>
                <a:close/>
                <a:moveTo>
                  <a:pt x="1331" y="446"/>
                </a:moveTo>
                <a:cubicBezTo>
                  <a:pt x="1331" y="441"/>
                  <a:pt x="1327" y="438"/>
                  <a:pt x="1322" y="438"/>
                </a:cubicBezTo>
                <a:cubicBezTo>
                  <a:pt x="1317" y="438"/>
                  <a:pt x="1314" y="441"/>
                  <a:pt x="1314" y="446"/>
                </a:cubicBezTo>
                <a:cubicBezTo>
                  <a:pt x="1314" y="451"/>
                  <a:pt x="1317" y="455"/>
                  <a:pt x="1322" y="455"/>
                </a:cubicBezTo>
                <a:cubicBezTo>
                  <a:pt x="1327" y="455"/>
                  <a:pt x="1331" y="451"/>
                  <a:pt x="1331" y="446"/>
                </a:cubicBezTo>
                <a:close/>
                <a:moveTo>
                  <a:pt x="1356" y="446"/>
                </a:moveTo>
                <a:cubicBezTo>
                  <a:pt x="1356" y="441"/>
                  <a:pt x="1353" y="438"/>
                  <a:pt x="1348" y="438"/>
                </a:cubicBezTo>
                <a:cubicBezTo>
                  <a:pt x="1343" y="438"/>
                  <a:pt x="1339" y="441"/>
                  <a:pt x="1339" y="446"/>
                </a:cubicBezTo>
                <a:cubicBezTo>
                  <a:pt x="1339" y="451"/>
                  <a:pt x="1343" y="455"/>
                  <a:pt x="1348" y="455"/>
                </a:cubicBezTo>
                <a:cubicBezTo>
                  <a:pt x="1353" y="455"/>
                  <a:pt x="1356" y="451"/>
                  <a:pt x="1356" y="446"/>
                </a:cubicBezTo>
                <a:close/>
                <a:moveTo>
                  <a:pt x="1382" y="446"/>
                </a:moveTo>
                <a:cubicBezTo>
                  <a:pt x="1382" y="441"/>
                  <a:pt x="1378" y="438"/>
                  <a:pt x="1374" y="438"/>
                </a:cubicBezTo>
                <a:cubicBezTo>
                  <a:pt x="1369" y="438"/>
                  <a:pt x="1365" y="441"/>
                  <a:pt x="1365" y="446"/>
                </a:cubicBezTo>
                <a:cubicBezTo>
                  <a:pt x="1365" y="451"/>
                  <a:pt x="1369" y="455"/>
                  <a:pt x="1374" y="455"/>
                </a:cubicBezTo>
                <a:cubicBezTo>
                  <a:pt x="1378" y="455"/>
                  <a:pt x="1382" y="451"/>
                  <a:pt x="1382" y="446"/>
                </a:cubicBezTo>
                <a:close/>
                <a:moveTo>
                  <a:pt x="1459" y="446"/>
                </a:moveTo>
                <a:cubicBezTo>
                  <a:pt x="1459" y="441"/>
                  <a:pt x="1456" y="438"/>
                  <a:pt x="1451" y="438"/>
                </a:cubicBezTo>
                <a:cubicBezTo>
                  <a:pt x="1446" y="438"/>
                  <a:pt x="1442" y="441"/>
                  <a:pt x="1442" y="446"/>
                </a:cubicBezTo>
                <a:cubicBezTo>
                  <a:pt x="1442" y="451"/>
                  <a:pt x="1446" y="455"/>
                  <a:pt x="1451" y="455"/>
                </a:cubicBezTo>
                <a:cubicBezTo>
                  <a:pt x="1456" y="455"/>
                  <a:pt x="1459" y="451"/>
                  <a:pt x="1459" y="446"/>
                </a:cubicBezTo>
                <a:close/>
                <a:moveTo>
                  <a:pt x="1485" y="446"/>
                </a:moveTo>
                <a:cubicBezTo>
                  <a:pt x="1485" y="441"/>
                  <a:pt x="1481" y="438"/>
                  <a:pt x="1477" y="438"/>
                </a:cubicBezTo>
                <a:cubicBezTo>
                  <a:pt x="1472" y="438"/>
                  <a:pt x="1468" y="441"/>
                  <a:pt x="1468" y="446"/>
                </a:cubicBezTo>
                <a:cubicBezTo>
                  <a:pt x="1468" y="451"/>
                  <a:pt x="1472" y="455"/>
                  <a:pt x="1477" y="455"/>
                </a:cubicBezTo>
                <a:cubicBezTo>
                  <a:pt x="1481" y="455"/>
                  <a:pt x="1485" y="451"/>
                  <a:pt x="1485" y="446"/>
                </a:cubicBezTo>
                <a:close/>
                <a:moveTo>
                  <a:pt x="1511" y="446"/>
                </a:moveTo>
                <a:cubicBezTo>
                  <a:pt x="1511" y="441"/>
                  <a:pt x="1507" y="438"/>
                  <a:pt x="1502" y="438"/>
                </a:cubicBezTo>
                <a:cubicBezTo>
                  <a:pt x="1498" y="438"/>
                  <a:pt x="1494" y="441"/>
                  <a:pt x="1494" y="446"/>
                </a:cubicBezTo>
                <a:cubicBezTo>
                  <a:pt x="1494" y="451"/>
                  <a:pt x="1498" y="455"/>
                  <a:pt x="1502" y="455"/>
                </a:cubicBezTo>
                <a:cubicBezTo>
                  <a:pt x="1507" y="455"/>
                  <a:pt x="1511" y="451"/>
                  <a:pt x="1511" y="446"/>
                </a:cubicBezTo>
                <a:close/>
                <a:moveTo>
                  <a:pt x="1537" y="446"/>
                </a:moveTo>
                <a:cubicBezTo>
                  <a:pt x="1537" y="441"/>
                  <a:pt x="1533" y="438"/>
                  <a:pt x="1528" y="438"/>
                </a:cubicBezTo>
                <a:cubicBezTo>
                  <a:pt x="1523" y="438"/>
                  <a:pt x="1520" y="441"/>
                  <a:pt x="1520" y="446"/>
                </a:cubicBezTo>
                <a:cubicBezTo>
                  <a:pt x="1520" y="451"/>
                  <a:pt x="1523" y="455"/>
                  <a:pt x="1528" y="455"/>
                </a:cubicBezTo>
                <a:cubicBezTo>
                  <a:pt x="1533" y="455"/>
                  <a:pt x="1537" y="451"/>
                  <a:pt x="1537" y="446"/>
                </a:cubicBezTo>
                <a:close/>
                <a:moveTo>
                  <a:pt x="1563" y="446"/>
                </a:moveTo>
                <a:cubicBezTo>
                  <a:pt x="1563" y="441"/>
                  <a:pt x="1559" y="438"/>
                  <a:pt x="1554" y="438"/>
                </a:cubicBezTo>
                <a:cubicBezTo>
                  <a:pt x="1549" y="438"/>
                  <a:pt x="1545" y="441"/>
                  <a:pt x="1545" y="446"/>
                </a:cubicBezTo>
                <a:cubicBezTo>
                  <a:pt x="1545" y="451"/>
                  <a:pt x="1549" y="455"/>
                  <a:pt x="1554" y="455"/>
                </a:cubicBezTo>
                <a:cubicBezTo>
                  <a:pt x="1559" y="455"/>
                  <a:pt x="1563" y="451"/>
                  <a:pt x="1563" y="446"/>
                </a:cubicBezTo>
                <a:close/>
                <a:moveTo>
                  <a:pt x="1588" y="446"/>
                </a:moveTo>
                <a:cubicBezTo>
                  <a:pt x="1588" y="441"/>
                  <a:pt x="1584" y="438"/>
                  <a:pt x="1580" y="438"/>
                </a:cubicBezTo>
                <a:cubicBezTo>
                  <a:pt x="1575" y="438"/>
                  <a:pt x="1571" y="441"/>
                  <a:pt x="1571" y="446"/>
                </a:cubicBezTo>
                <a:cubicBezTo>
                  <a:pt x="1571" y="451"/>
                  <a:pt x="1575" y="455"/>
                  <a:pt x="1580" y="455"/>
                </a:cubicBezTo>
                <a:cubicBezTo>
                  <a:pt x="1584" y="455"/>
                  <a:pt x="1588" y="451"/>
                  <a:pt x="1588" y="446"/>
                </a:cubicBezTo>
                <a:close/>
                <a:moveTo>
                  <a:pt x="1614" y="446"/>
                </a:moveTo>
                <a:cubicBezTo>
                  <a:pt x="1614" y="441"/>
                  <a:pt x="1610" y="438"/>
                  <a:pt x="1605" y="438"/>
                </a:cubicBezTo>
                <a:cubicBezTo>
                  <a:pt x="1601" y="438"/>
                  <a:pt x="1597" y="441"/>
                  <a:pt x="1597" y="446"/>
                </a:cubicBezTo>
                <a:cubicBezTo>
                  <a:pt x="1597" y="451"/>
                  <a:pt x="1601" y="455"/>
                  <a:pt x="1605" y="455"/>
                </a:cubicBezTo>
                <a:cubicBezTo>
                  <a:pt x="1610" y="455"/>
                  <a:pt x="1614" y="451"/>
                  <a:pt x="1614" y="446"/>
                </a:cubicBezTo>
                <a:close/>
                <a:moveTo>
                  <a:pt x="1640" y="446"/>
                </a:moveTo>
                <a:cubicBezTo>
                  <a:pt x="1640" y="441"/>
                  <a:pt x="1636" y="438"/>
                  <a:pt x="1631" y="438"/>
                </a:cubicBezTo>
                <a:cubicBezTo>
                  <a:pt x="1626" y="438"/>
                  <a:pt x="1623" y="441"/>
                  <a:pt x="1623" y="446"/>
                </a:cubicBezTo>
                <a:cubicBezTo>
                  <a:pt x="1623" y="451"/>
                  <a:pt x="1626" y="455"/>
                  <a:pt x="1631" y="455"/>
                </a:cubicBezTo>
                <a:cubicBezTo>
                  <a:pt x="1636" y="455"/>
                  <a:pt x="1640" y="451"/>
                  <a:pt x="1640" y="446"/>
                </a:cubicBezTo>
                <a:close/>
                <a:moveTo>
                  <a:pt x="1666" y="446"/>
                </a:moveTo>
                <a:cubicBezTo>
                  <a:pt x="1666" y="441"/>
                  <a:pt x="1662" y="438"/>
                  <a:pt x="1657" y="438"/>
                </a:cubicBezTo>
                <a:cubicBezTo>
                  <a:pt x="1652" y="438"/>
                  <a:pt x="1648" y="441"/>
                  <a:pt x="1648" y="446"/>
                </a:cubicBezTo>
                <a:cubicBezTo>
                  <a:pt x="1648" y="451"/>
                  <a:pt x="1652" y="455"/>
                  <a:pt x="1657" y="455"/>
                </a:cubicBezTo>
                <a:cubicBezTo>
                  <a:pt x="1662" y="455"/>
                  <a:pt x="1666" y="451"/>
                  <a:pt x="1666" y="446"/>
                </a:cubicBezTo>
                <a:close/>
                <a:moveTo>
                  <a:pt x="1691" y="446"/>
                </a:moveTo>
                <a:cubicBezTo>
                  <a:pt x="1691" y="441"/>
                  <a:pt x="1687" y="438"/>
                  <a:pt x="1683" y="438"/>
                </a:cubicBezTo>
                <a:cubicBezTo>
                  <a:pt x="1678" y="438"/>
                  <a:pt x="1674" y="441"/>
                  <a:pt x="1674" y="446"/>
                </a:cubicBezTo>
                <a:cubicBezTo>
                  <a:pt x="1674" y="451"/>
                  <a:pt x="1678" y="455"/>
                  <a:pt x="1683" y="455"/>
                </a:cubicBezTo>
                <a:cubicBezTo>
                  <a:pt x="1687" y="455"/>
                  <a:pt x="1691" y="451"/>
                  <a:pt x="1691" y="446"/>
                </a:cubicBezTo>
                <a:close/>
                <a:moveTo>
                  <a:pt x="1717" y="446"/>
                </a:moveTo>
                <a:cubicBezTo>
                  <a:pt x="1717" y="441"/>
                  <a:pt x="1713" y="438"/>
                  <a:pt x="1708" y="438"/>
                </a:cubicBezTo>
                <a:cubicBezTo>
                  <a:pt x="1704" y="438"/>
                  <a:pt x="1700" y="441"/>
                  <a:pt x="1700" y="446"/>
                </a:cubicBezTo>
                <a:cubicBezTo>
                  <a:pt x="1700" y="451"/>
                  <a:pt x="1704" y="455"/>
                  <a:pt x="1708" y="455"/>
                </a:cubicBezTo>
                <a:cubicBezTo>
                  <a:pt x="1713" y="455"/>
                  <a:pt x="1717" y="451"/>
                  <a:pt x="1717" y="446"/>
                </a:cubicBezTo>
                <a:close/>
                <a:moveTo>
                  <a:pt x="1743" y="446"/>
                </a:moveTo>
                <a:cubicBezTo>
                  <a:pt x="1743" y="441"/>
                  <a:pt x="1739" y="438"/>
                  <a:pt x="1734" y="438"/>
                </a:cubicBezTo>
                <a:cubicBezTo>
                  <a:pt x="1730" y="438"/>
                  <a:pt x="1726" y="441"/>
                  <a:pt x="1726" y="446"/>
                </a:cubicBezTo>
                <a:cubicBezTo>
                  <a:pt x="1726" y="451"/>
                  <a:pt x="1730" y="455"/>
                  <a:pt x="1734" y="455"/>
                </a:cubicBezTo>
                <a:cubicBezTo>
                  <a:pt x="1739" y="455"/>
                  <a:pt x="1743" y="451"/>
                  <a:pt x="1743" y="446"/>
                </a:cubicBezTo>
                <a:close/>
                <a:moveTo>
                  <a:pt x="1769" y="446"/>
                </a:moveTo>
                <a:cubicBezTo>
                  <a:pt x="1769" y="441"/>
                  <a:pt x="1765" y="438"/>
                  <a:pt x="1760" y="438"/>
                </a:cubicBezTo>
                <a:cubicBezTo>
                  <a:pt x="1755" y="438"/>
                  <a:pt x="1751" y="441"/>
                  <a:pt x="1751" y="446"/>
                </a:cubicBezTo>
                <a:cubicBezTo>
                  <a:pt x="1751" y="451"/>
                  <a:pt x="1755" y="455"/>
                  <a:pt x="1760" y="455"/>
                </a:cubicBezTo>
                <a:cubicBezTo>
                  <a:pt x="1765" y="455"/>
                  <a:pt x="1769" y="451"/>
                  <a:pt x="1769" y="446"/>
                </a:cubicBezTo>
                <a:close/>
                <a:moveTo>
                  <a:pt x="1794" y="446"/>
                </a:moveTo>
                <a:cubicBezTo>
                  <a:pt x="1794" y="441"/>
                  <a:pt x="1791" y="438"/>
                  <a:pt x="1786" y="438"/>
                </a:cubicBezTo>
                <a:cubicBezTo>
                  <a:pt x="1781" y="438"/>
                  <a:pt x="1777" y="441"/>
                  <a:pt x="1777" y="446"/>
                </a:cubicBezTo>
                <a:cubicBezTo>
                  <a:pt x="1777" y="451"/>
                  <a:pt x="1781" y="455"/>
                  <a:pt x="1786" y="455"/>
                </a:cubicBezTo>
                <a:cubicBezTo>
                  <a:pt x="1791" y="455"/>
                  <a:pt x="1794" y="451"/>
                  <a:pt x="1794" y="446"/>
                </a:cubicBezTo>
                <a:close/>
                <a:moveTo>
                  <a:pt x="1820" y="446"/>
                </a:moveTo>
                <a:cubicBezTo>
                  <a:pt x="1820" y="441"/>
                  <a:pt x="1816" y="438"/>
                  <a:pt x="1812" y="438"/>
                </a:cubicBezTo>
                <a:cubicBezTo>
                  <a:pt x="1807" y="438"/>
                  <a:pt x="1803" y="441"/>
                  <a:pt x="1803" y="446"/>
                </a:cubicBezTo>
                <a:cubicBezTo>
                  <a:pt x="1803" y="451"/>
                  <a:pt x="1807" y="455"/>
                  <a:pt x="1812" y="455"/>
                </a:cubicBezTo>
                <a:cubicBezTo>
                  <a:pt x="1816" y="455"/>
                  <a:pt x="1820" y="451"/>
                  <a:pt x="1820" y="446"/>
                </a:cubicBezTo>
                <a:close/>
                <a:moveTo>
                  <a:pt x="1846" y="446"/>
                </a:moveTo>
                <a:cubicBezTo>
                  <a:pt x="1846" y="441"/>
                  <a:pt x="1842" y="438"/>
                  <a:pt x="1837" y="438"/>
                </a:cubicBezTo>
                <a:cubicBezTo>
                  <a:pt x="1833" y="438"/>
                  <a:pt x="1829" y="441"/>
                  <a:pt x="1829" y="446"/>
                </a:cubicBezTo>
                <a:cubicBezTo>
                  <a:pt x="1829" y="451"/>
                  <a:pt x="1833" y="455"/>
                  <a:pt x="1837" y="455"/>
                </a:cubicBezTo>
                <a:cubicBezTo>
                  <a:pt x="1842" y="455"/>
                  <a:pt x="1846" y="451"/>
                  <a:pt x="1846" y="446"/>
                </a:cubicBezTo>
                <a:close/>
                <a:moveTo>
                  <a:pt x="1872" y="446"/>
                </a:moveTo>
                <a:cubicBezTo>
                  <a:pt x="1872" y="441"/>
                  <a:pt x="1868" y="438"/>
                  <a:pt x="1863" y="438"/>
                </a:cubicBezTo>
                <a:cubicBezTo>
                  <a:pt x="1858" y="438"/>
                  <a:pt x="1854" y="441"/>
                  <a:pt x="1854" y="446"/>
                </a:cubicBezTo>
                <a:cubicBezTo>
                  <a:pt x="1854" y="451"/>
                  <a:pt x="1858" y="455"/>
                  <a:pt x="1863" y="455"/>
                </a:cubicBezTo>
                <a:cubicBezTo>
                  <a:pt x="1868" y="455"/>
                  <a:pt x="1872" y="451"/>
                  <a:pt x="1872" y="446"/>
                </a:cubicBezTo>
                <a:close/>
                <a:moveTo>
                  <a:pt x="1897" y="446"/>
                </a:moveTo>
                <a:cubicBezTo>
                  <a:pt x="1897" y="441"/>
                  <a:pt x="1894" y="438"/>
                  <a:pt x="1889" y="438"/>
                </a:cubicBezTo>
                <a:cubicBezTo>
                  <a:pt x="1884" y="438"/>
                  <a:pt x="1880" y="441"/>
                  <a:pt x="1880" y="446"/>
                </a:cubicBezTo>
                <a:cubicBezTo>
                  <a:pt x="1880" y="451"/>
                  <a:pt x="1884" y="455"/>
                  <a:pt x="1889" y="455"/>
                </a:cubicBezTo>
                <a:cubicBezTo>
                  <a:pt x="1894" y="455"/>
                  <a:pt x="1897" y="451"/>
                  <a:pt x="1897" y="446"/>
                </a:cubicBezTo>
                <a:close/>
                <a:moveTo>
                  <a:pt x="1923" y="446"/>
                </a:moveTo>
                <a:cubicBezTo>
                  <a:pt x="1923" y="441"/>
                  <a:pt x="1919" y="438"/>
                  <a:pt x="1915" y="438"/>
                </a:cubicBezTo>
                <a:cubicBezTo>
                  <a:pt x="1910" y="438"/>
                  <a:pt x="1906" y="441"/>
                  <a:pt x="1906" y="446"/>
                </a:cubicBezTo>
                <a:cubicBezTo>
                  <a:pt x="1906" y="451"/>
                  <a:pt x="1910" y="455"/>
                  <a:pt x="1915" y="455"/>
                </a:cubicBezTo>
                <a:cubicBezTo>
                  <a:pt x="1919" y="455"/>
                  <a:pt x="1923" y="451"/>
                  <a:pt x="1923" y="446"/>
                </a:cubicBezTo>
                <a:close/>
                <a:moveTo>
                  <a:pt x="1949" y="446"/>
                </a:moveTo>
                <a:cubicBezTo>
                  <a:pt x="1949" y="441"/>
                  <a:pt x="1945" y="438"/>
                  <a:pt x="1940" y="438"/>
                </a:cubicBezTo>
                <a:cubicBezTo>
                  <a:pt x="1936" y="438"/>
                  <a:pt x="1932" y="441"/>
                  <a:pt x="1932" y="446"/>
                </a:cubicBezTo>
                <a:cubicBezTo>
                  <a:pt x="1932" y="451"/>
                  <a:pt x="1936" y="455"/>
                  <a:pt x="1940" y="455"/>
                </a:cubicBezTo>
                <a:cubicBezTo>
                  <a:pt x="1945" y="455"/>
                  <a:pt x="1949" y="451"/>
                  <a:pt x="1949" y="446"/>
                </a:cubicBezTo>
                <a:close/>
                <a:moveTo>
                  <a:pt x="1975" y="446"/>
                </a:moveTo>
                <a:cubicBezTo>
                  <a:pt x="1975" y="441"/>
                  <a:pt x="1971" y="438"/>
                  <a:pt x="1966" y="438"/>
                </a:cubicBezTo>
                <a:cubicBezTo>
                  <a:pt x="1961" y="438"/>
                  <a:pt x="1957" y="441"/>
                  <a:pt x="1957" y="446"/>
                </a:cubicBezTo>
                <a:cubicBezTo>
                  <a:pt x="1957" y="451"/>
                  <a:pt x="1961" y="455"/>
                  <a:pt x="1966" y="455"/>
                </a:cubicBezTo>
                <a:cubicBezTo>
                  <a:pt x="1971" y="455"/>
                  <a:pt x="1975" y="451"/>
                  <a:pt x="1975" y="446"/>
                </a:cubicBezTo>
                <a:close/>
                <a:moveTo>
                  <a:pt x="2000" y="446"/>
                </a:moveTo>
                <a:cubicBezTo>
                  <a:pt x="2000" y="441"/>
                  <a:pt x="1997" y="438"/>
                  <a:pt x="1992" y="438"/>
                </a:cubicBezTo>
                <a:cubicBezTo>
                  <a:pt x="1987" y="438"/>
                  <a:pt x="1983" y="441"/>
                  <a:pt x="1983" y="446"/>
                </a:cubicBezTo>
                <a:cubicBezTo>
                  <a:pt x="1983" y="451"/>
                  <a:pt x="1987" y="455"/>
                  <a:pt x="1992" y="455"/>
                </a:cubicBezTo>
                <a:cubicBezTo>
                  <a:pt x="1997" y="455"/>
                  <a:pt x="2000" y="451"/>
                  <a:pt x="2000" y="446"/>
                </a:cubicBezTo>
                <a:close/>
                <a:moveTo>
                  <a:pt x="2026" y="446"/>
                </a:moveTo>
                <a:cubicBezTo>
                  <a:pt x="2026" y="441"/>
                  <a:pt x="2022" y="438"/>
                  <a:pt x="2018" y="438"/>
                </a:cubicBezTo>
                <a:cubicBezTo>
                  <a:pt x="2013" y="438"/>
                  <a:pt x="2009" y="441"/>
                  <a:pt x="2009" y="446"/>
                </a:cubicBezTo>
                <a:cubicBezTo>
                  <a:pt x="2009" y="451"/>
                  <a:pt x="2013" y="455"/>
                  <a:pt x="2018" y="455"/>
                </a:cubicBezTo>
                <a:cubicBezTo>
                  <a:pt x="2022" y="455"/>
                  <a:pt x="2026" y="451"/>
                  <a:pt x="2026" y="446"/>
                </a:cubicBezTo>
                <a:close/>
                <a:moveTo>
                  <a:pt x="2052" y="446"/>
                </a:moveTo>
                <a:cubicBezTo>
                  <a:pt x="2052" y="441"/>
                  <a:pt x="2048" y="438"/>
                  <a:pt x="2043" y="438"/>
                </a:cubicBezTo>
                <a:cubicBezTo>
                  <a:pt x="2039" y="438"/>
                  <a:pt x="2035" y="441"/>
                  <a:pt x="2035" y="446"/>
                </a:cubicBezTo>
                <a:cubicBezTo>
                  <a:pt x="2035" y="451"/>
                  <a:pt x="2039" y="455"/>
                  <a:pt x="2043" y="455"/>
                </a:cubicBezTo>
                <a:cubicBezTo>
                  <a:pt x="2048" y="455"/>
                  <a:pt x="2052" y="451"/>
                  <a:pt x="2052" y="446"/>
                </a:cubicBezTo>
                <a:close/>
                <a:moveTo>
                  <a:pt x="2078" y="446"/>
                </a:moveTo>
                <a:cubicBezTo>
                  <a:pt x="2078" y="441"/>
                  <a:pt x="2074" y="438"/>
                  <a:pt x="2069" y="438"/>
                </a:cubicBezTo>
                <a:cubicBezTo>
                  <a:pt x="2064" y="438"/>
                  <a:pt x="2061" y="441"/>
                  <a:pt x="2061" y="446"/>
                </a:cubicBezTo>
                <a:cubicBezTo>
                  <a:pt x="2061" y="451"/>
                  <a:pt x="2064" y="455"/>
                  <a:pt x="2069" y="455"/>
                </a:cubicBezTo>
                <a:cubicBezTo>
                  <a:pt x="2074" y="455"/>
                  <a:pt x="2078" y="451"/>
                  <a:pt x="2078" y="446"/>
                </a:cubicBezTo>
                <a:close/>
                <a:moveTo>
                  <a:pt x="2103" y="446"/>
                </a:moveTo>
                <a:cubicBezTo>
                  <a:pt x="2103" y="441"/>
                  <a:pt x="2100" y="438"/>
                  <a:pt x="2095" y="438"/>
                </a:cubicBezTo>
                <a:cubicBezTo>
                  <a:pt x="2090" y="438"/>
                  <a:pt x="2086" y="441"/>
                  <a:pt x="2086" y="446"/>
                </a:cubicBezTo>
                <a:cubicBezTo>
                  <a:pt x="2086" y="451"/>
                  <a:pt x="2090" y="455"/>
                  <a:pt x="2095" y="455"/>
                </a:cubicBezTo>
                <a:cubicBezTo>
                  <a:pt x="2100" y="455"/>
                  <a:pt x="2103" y="451"/>
                  <a:pt x="2103" y="446"/>
                </a:cubicBezTo>
                <a:close/>
                <a:moveTo>
                  <a:pt x="2129" y="446"/>
                </a:moveTo>
                <a:cubicBezTo>
                  <a:pt x="2129" y="441"/>
                  <a:pt x="2125" y="438"/>
                  <a:pt x="2121" y="438"/>
                </a:cubicBezTo>
                <a:cubicBezTo>
                  <a:pt x="2116" y="438"/>
                  <a:pt x="2112" y="441"/>
                  <a:pt x="2112" y="446"/>
                </a:cubicBezTo>
                <a:cubicBezTo>
                  <a:pt x="2112" y="451"/>
                  <a:pt x="2116" y="455"/>
                  <a:pt x="2121" y="455"/>
                </a:cubicBezTo>
                <a:cubicBezTo>
                  <a:pt x="2125" y="455"/>
                  <a:pt x="2129" y="451"/>
                  <a:pt x="2129" y="446"/>
                </a:cubicBezTo>
                <a:close/>
                <a:moveTo>
                  <a:pt x="2155" y="446"/>
                </a:moveTo>
                <a:cubicBezTo>
                  <a:pt x="2155" y="441"/>
                  <a:pt x="2151" y="438"/>
                  <a:pt x="2146" y="438"/>
                </a:cubicBezTo>
                <a:cubicBezTo>
                  <a:pt x="2142" y="438"/>
                  <a:pt x="2138" y="441"/>
                  <a:pt x="2138" y="446"/>
                </a:cubicBezTo>
                <a:cubicBezTo>
                  <a:pt x="2138" y="451"/>
                  <a:pt x="2142" y="455"/>
                  <a:pt x="2146" y="455"/>
                </a:cubicBezTo>
                <a:cubicBezTo>
                  <a:pt x="2151" y="455"/>
                  <a:pt x="2155" y="451"/>
                  <a:pt x="2155" y="446"/>
                </a:cubicBezTo>
                <a:close/>
                <a:moveTo>
                  <a:pt x="2181" y="446"/>
                </a:moveTo>
                <a:cubicBezTo>
                  <a:pt x="2181" y="441"/>
                  <a:pt x="2177" y="438"/>
                  <a:pt x="2172" y="438"/>
                </a:cubicBezTo>
                <a:cubicBezTo>
                  <a:pt x="2167" y="438"/>
                  <a:pt x="2164" y="441"/>
                  <a:pt x="2164" y="446"/>
                </a:cubicBezTo>
                <a:cubicBezTo>
                  <a:pt x="2164" y="451"/>
                  <a:pt x="2167" y="455"/>
                  <a:pt x="2172" y="455"/>
                </a:cubicBezTo>
                <a:cubicBezTo>
                  <a:pt x="2177" y="455"/>
                  <a:pt x="2181" y="451"/>
                  <a:pt x="2181" y="446"/>
                </a:cubicBezTo>
                <a:close/>
                <a:moveTo>
                  <a:pt x="2207" y="446"/>
                </a:moveTo>
                <a:cubicBezTo>
                  <a:pt x="2207" y="441"/>
                  <a:pt x="2203" y="438"/>
                  <a:pt x="2198" y="438"/>
                </a:cubicBezTo>
                <a:cubicBezTo>
                  <a:pt x="2193" y="438"/>
                  <a:pt x="2189" y="441"/>
                  <a:pt x="2189" y="446"/>
                </a:cubicBezTo>
                <a:cubicBezTo>
                  <a:pt x="2189" y="451"/>
                  <a:pt x="2193" y="455"/>
                  <a:pt x="2198" y="455"/>
                </a:cubicBezTo>
                <a:cubicBezTo>
                  <a:pt x="2203" y="455"/>
                  <a:pt x="2207" y="451"/>
                  <a:pt x="2207" y="446"/>
                </a:cubicBezTo>
                <a:close/>
                <a:moveTo>
                  <a:pt x="2232" y="446"/>
                </a:moveTo>
                <a:cubicBezTo>
                  <a:pt x="2232" y="441"/>
                  <a:pt x="2228" y="438"/>
                  <a:pt x="2224" y="438"/>
                </a:cubicBezTo>
                <a:cubicBezTo>
                  <a:pt x="2219" y="438"/>
                  <a:pt x="2215" y="441"/>
                  <a:pt x="2215" y="446"/>
                </a:cubicBezTo>
                <a:cubicBezTo>
                  <a:pt x="2215" y="451"/>
                  <a:pt x="2219" y="455"/>
                  <a:pt x="2224" y="455"/>
                </a:cubicBezTo>
                <a:cubicBezTo>
                  <a:pt x="2228" y="455"/>
                  <a:pt x="2232" y="451"/>
                  <a:pt x="2232" y="446"/>
                </a:cubicBezTo>
                <a:close/>
                <a:moveTo>
                  <a:pt x="2258" y="446"/>
                </a:moveTo>
                <a:cubicBezTo>
                  <a:pt x="2258" y="441"/>
                  <a:pt x="2254" y="438"/>
                  <a:pt x="2249" y="438"/>
                </a:cubicBezTo>
                <a:cubicBezTo>
                  <a:pt x="2245" y="438"/>
                  <a:pt x="2241" y="441"/>
                  <a:pt x="2241" y="446"/>
                </a:cubicBezTo>
                <a:cubicBezTo>
                  <a:pt x="2241" y="451"/>
                  <a:pt x="2245" y="455"/>
                  <a:pt x="2249" y="455"/>
                </a:cubicBezTo>
                <a:cubicBezTo>
                  <a:pt x="2254" y="455"/>
                  <a:pt x="2258" y="451"/>
                  <a:pt x="2258" y="446"/>
                </a:cubicBezTo>
                <a:close/>
                <a:moveTo>
                  <a:pt x="2284" y="446"/>
                </a:moveTo>
                <a:cubicBezTo>
                  <a:pt x="2284" y="441"/>
                  <a:pt x="2280" y="438"/>
                  <a:pt x="2275" y="438"/>
                </a:cubicBezTo>
                <a:cubicBezTo>
                  <a:pt x="2270" y="438"/>
                  <a:pt x="2267" y="441"/>
                  <a:pt x="2267" y="446"/>
                </a:cubicBezTo>
                <a:cubicBezTo>
                  <a:pt x="2267" y="451"/>
                  <a:pt x="2270" y="455"/>
                  <a:pt x="2275" y="455"/>
                </a:cubicBezTo>
                <a:cubicBezTo>
                  <a:pt x="2280" y="455"/>
                  <a:pt x="2284" y="451"/>
                  <a:pt x="2284" y="446"/>
                </a:cubicBezTo>
                <a:close/>
                <a:moveTo>
                  <a:pt x="2310" y="446"/>
                </a:moveTo>
                <a:cubicBezTo>
                  <a:pt x="2310" y="441"/>
                  <a:pt x="2306" y="438"/>
                  <a:pt x="2301" y="438"/>
                </a:cubicBezTo>
                <a:cubicBezTo>
                  <a:pt x="2296" y="438"/>
                  <a:pt x="2292" y="441"/>
                  <a:pt x="2292" y="446"/>
                </a:cubicBezTo>
                <a:cubicBezTo>
                  <a:pt x="2292" y="451"/>
                  <a:pt x="2296" y="455"/>
                  <a:pt x="2301" y="455"/>
                </a:cubicBezTo>
                <a:cubicBezTo>
                  <a:pt x="2306" y="455"/>
                  <a:pt x="2310" y="451"/>
                  <a:pt x="2310" y="446"/>
                </a:cubicBezTo>
                <a:close/>
                <a:moveTo>
                  <a:pt x="2335" y="446"/>
                </a:moveTo>
                <a:cubicBezTo>
                  <a:pt x="2335" y="441"/>
                  <a:pt x="2331" y="438"/>
                  <a:pt x="2327" y="438"/>
                </a:cubicBezTo>
                <a:cubicBezTo>
                  <a:pt x="2322" y="438"/>
                  <a:pt x="2318" y="441"/>
                  <a:pt x="2318" y="446"/>
                </a:cubicBezTo>
                <a:cubicBezTo>
                  <a:pt x="2318" y="451"/>
                  <a:pt x="2322" y="455"/>
                  <a:pt x="2327" y="455"/>
                </a:cubicBezTo>
                <a:cubicBezTo>
                  <a:pt x="2331" y="455"/>
                  <a:pt x="2335" y="451"/>
                  <a:pt x="2335" y="446"/>
                </a:cubicBezTo>
                <a:close/>
                <a:moveTo>
                  <a:pt x="2361" y="446"/>
                </a:moveTo>
                <a:cubicBezTo>
                  <a:pt x="2361" y="441"/>
                  <a:pt x="2357" y="438"/>
                  <a:pt x="2352" y="438"/>
                </a:cubicBezTo>
                <a:cubicBezTo>
                  <a:pt x="2348" y="438"/>
                  <a:pt x="2344" y="441"/>
                  <a:pt x="2344" y="446"/>
                </a:cubicBezTo>
                <a:cubicBezTo>
                  <a:pt x="2344" y="451"/>
                  <a:pt x="2348" y="455"/>
                  <a:pt x="2352" y="455"/>
                </a:cubicBezTo>
                <a:cubicBezTo>
                  <a:pt x="2357" y="455"/>
                  <a:pt x="2361" y="451"/>
                  <a:pt x="2361" y="446"/>
                </a:cubicBezTo>
                <a:close/>
                <a:moveTo>
                  <a:pt x="2387" y="446"/>
                </a:moveTo>
                <a:cubicBezTo>
                  <a:pt x="2387" y="441"/>
                  <a:pt x="2383" y="438"/>
                  <a:pt x="2378" y="438"/>
                </a:cubicBezTo>
                <a:cubicBezTo>
                  <a:pt x="2373" y="438"/>
                  <a:pt x="2370" y="441"/>
                  <a:pt x="2370" y="446"/>
                </a:cubicBezTo>
                <a:cubicBezTo>
                  <a:pt x="2370" y="451"/>
                  <a:pt x="2373" y="455"/>
                  <a:pt x="2378" y="455"/>
                </a:cubicBezTo>
                <a:cubicBezTo>
                  <a:pt x="2383" y="455"/>
                  <a:pt x="2387" y="451"/>
                  <a:pt x="2387" y="446"/>
                </a:cubicBezTo>
                <a:close/>
                <a:moveTo>
                  <a:pt x="2413" y="446"/>
                </a:moveTo>
                <a:cubicBezTo>
                  <a:pt x="2413" y="441"/>
                  <a:pt x="2409" y="438"/>
                  <a:pt x="2404" y="438"/>
                </a:cubicBezTo>
                <a:cubicBezTo>
                  <a:pt x="2399" y="438"/>
                  <a:pt x="2395" y="441"/>
                  <a:pt x="2395" y="446"/>
                </a:cubicBezTo>
                <a:cubicBezTo>
                  <a:pt x="2395" y="451"/>
                  <a:pt x="2399" y="455"/>
                  <a:pt x="2404" y="455"/>
                </a:cubicBezTo>
                <a:cubicBezTo>
                  <a:pt x="2409" y="455"/>
                  <a:pt x="2413" y="451"/>
                  <a:pt x="2413" y="446"/>
                </a:cubicBezTo>
                <a:close/>
                <a:moveTo>
                  <a:pt x="2438" y="446"/>
                </a:moveTo>
                <a:cubicBezTo>
                  <a:pt x="2438" y="441"/>
                  <a:pt x="2434" y="438"/>
                  <a:pt x="2430" y="438"/>
                </a:cubicBezTo>
                <a:cubicBezTo>
                  <a:pt x="2425" y="438"/>
                  <a:pt x="2421" y="441"/>
                  <a:pt x="2421" y="446"/>
                </a:cubicBezTo>
                <a:cubicBezTo>
                  <a:pt x="2421" y="451"/>
                  <a:pt x="2425" y="455"/>
                  <a:pt x="2430" y="455"/>
                </a:cubicBezTo>
                <a:cubicBezTo>
                  <a:pt x="2434" y="455"/>
                  <a:pt x="2438" y="451"/>
                  <a:pt x="2438" y="446"/>
                </a:cubicBezTo>
                <a:close/>
                <a:moveTo>
                  <a:pt x="2464" y="446"/>
                </a:moveTo>
                <a:cubicBezTo>
                  <a:pt x="2464" y="441"/>
                  <a:pt x="2460" y="438"/>
                  <a:pt x="2456" y="438"/>
                </a:cubicBezTo>
                <a:cubicBezTo>
                  <a:pt x="2451" y="438"/>
                  <a:pt x="2447" y="441"/>
                  <a:pt x="2447" y="446"/>
                </a:cubicBezTo>
                <a:cubicBezTo>
                  <a:pt x="2447" y="451"/>
                  <a:pt x="2451" y="455"/>
                  <a:pt x="2456" y="455"/>
                </a:cubicBezTo>
                <a:cubicBezTo>
                  <a:pt x="2460" y="455"/>
                  <a:pt x="2464" y="451"/>
                  <a:pt x="2464" y="446"/>
                </a:cubicBezTo>
                <a:close/>
                <a:moveTo>
                  <a:pt x="2490" y="446"/>
                </a:moveTo>
                <a:cubicBezTo>
                  <a:pt x="2490" y="441"/>
                  <a:pt x="2486" y="438"/>
                  <a:pt x="2481" y="438"/>
                </a:cubicBezTo>
                <a:cubicBezTo>
                  <a:pt x="2477" y="438"/>
                  <a:pt x="2473" y="441"/>
                  <a:pt x="2473" y="446"/>
                </a:cubicBezTo>
                <a:cubicBezTo>
                  <a:pt x="2473" y="451"/>
                  <a:pt x="2477" y="455"/>
                  <a:pt x="2481" y="455"/>
                </a:cubicBezTo>
                <a:cubicBezTo>
                  <a:pt x="2486" y="455"/>
                  <a:pt x="2490" y="451"/>
                  <a:pt x="2490" y="446"/>
                </a:cubicBezTo>
                <a:close/>
                <a:moveTo>
                  <a:pt x="2516" y="446"/>
                </a:moveTo>
                <a:cubicBezTo>
                  <a:pt x="2516" y="441"/>
                  <a:pt x="2512" y="438"/>
                  <a:pt x="2507" y="438"/>
                </a:cubicBezTo>
                <a:cubicBezTo>
                  <a:pt x="2502" y="438"/>
                  <a:pt x="2498" y="441"/>
                  <a:pt x="2498" y="446"/>
                </a:cubicBezTo>
                <a:cubicBezTo>
                  <a:pt x="2498" y="451"/>
                  <a:pt x="2502" y="455"/>
                  <a:pt x="2507" y="455"/>
                </a:cubicBezTo>
                <a:cubicBezTo>
                  <a:pt x="2512" y="455"/>
                  <a:pt x="2516" y="451"/>
                  <a:pt x="2516" y="446"/>
                </a:cubicBezTo>
                <a:close/>
                <a:moveTo>
                  <a:pt x="2541" y="446"/>
                </a:moveTo>
                <a:cubicBezTo>
                  <a:pt x="2541" y="441"/>
                  <a:pt x="2538" y="438"/>
                  <a:pt x="2533" y="438"/>
                </a:cubicBezTo>
                <a:cubicBezTo>
                  <a:pt x="2528" y="438"/>
                  <a:pt x="2524" y="441"/>
                  <a:pt x="2524" y="446"/>
                </a:cubicBezTo>
                <a:cubicBezTo>
                  <a:pt x="2524" y="451"/>
                  <a:pt x="2528" y="455"/>
                  <a:pt x="2533" y="455"/>
                </a:cubicBezTo>
                <a:cubicBezTo>
                  <a:pt x="2538" y="455"/>
                  <a:pt x="2541" y="451"/>
                  <a:pt x="2541" y="446"/>
                </a:cubicBezTo>
                <a:close/>
                <a:moveTo>
                  <a:pt x="2567" y="446"/>
                </a:moveTo>
                <a:cubicBezTo>
                  <a:pt x="2567" y="441"/>
                  <a:pt x="2563" y="438"/>
                  <a:pt x="2559" y="438"/>
                </a:cubicBezTo>
                <a:cubicBezTo>
                  <a:pt x="2554" y="438"/>
                  <a:pt x="2550" y="441"/>
                  <a:pt x="2550" y="446"/>
                </a:cubicBezTo>
                <a:cubicBezTo>
                  <a:pt x="2550" y="451"/>
                  <a:pt x="2554" y="455"/>
                  <a:pt x="2559" y="455"/>
                </a:cubicBezTo>
                <a:cubicBezTo>
                  <a:pt x="2563" y="455"/>
                  <a:pt x="2567" y="451"/>
                  <a:pt x="2567" y="446"/>
                </a:cubicBezTo>
                <a:close/>
                <a:moveTo>
                  <a:pt x="2593" y="446"/>
                </a:moveTo>
                <a:cubicBezTo>
                  <a:pt x="2593" y="441"/>
                  <a:pt x="2589" y="438"/>
                  <a:pt x="2584" y="438"/>
                </a:cubicBezTo>
                <a:cubicBezTo>
                  <a:pt x="2580" y="438"/>
                  <a:pt x="2576" y="441"/>
                  <a:pt x="2576" y="446"/>
                </a:cubicBezTo>
                <a:cubicBezTo>
                  <a:pt x="2576" y="451"/>
                  <a:pt x="2580" y="455"/>
                  <a:pt x="2584" y="455"/>
                </a:cubicBezTo>
                <a:cubicBezTo>
                  <a:pt x="2589" y="455"/>
                  <a:pt x="2593" y="451"/>
                  <a:pt x="2593" y="446"/>
                </a:cubicBezTo>
                <a:close/>
                <a:moveTo>
                  <a:pt x="69" y="472"/>
                </a:moveTo>
                <a:cubicBezTo>
                  <a:pt x="69" y="467"/>
                  <a:pt x="65" y="463"/>
                  <a:pt x="60" y="463"/>
                </a:cubicBezTo>
                <a:cubicBezTo>
                  <a:pt x="55" y="463"/>
                  <a:pt x="51" y="467"/>
                  <a:pt x="51" y="472"/>
                </a:cubicBezTo>
                <a:cubicBezTo>
                  <a:pt x="51" y="477"/>
                  <a:pt x="55" y="481"/>
                  <a:pt x="60" y="481"/>
                </a:cubicBezTo>
                <a:cubicBezTo>
                  <a:pt x="65" y="481"/>
                  <a:pt x="69" y="477"/>
                  <a:pt x="69" y="472"/>
                </a:cubicBezTo>
                <a:close/>
                <a:moveTo>
                  <a:pt x="94" y="472"/>
                </a:moveTo>
                <a:cubicBezTo>
                  <a:pt x="94" y="467"/>
                  <a:pt x="90" y="463"/>
                  <a:pt x="86" y="463"/>
                </a:cubicBezTo>
                <a:cubicBezTo>
                  <a:pt x="81" y="463"/>
                  <a:pt x="77" y="467"/>
                  <a:pt x="77" y="472"/>
                </a:cubicBezTo>
                <a:cubicBezTo>
                  <a:pt x="77" y="477"/>
                  <a:pt x="81" y="481"/>
                  <a:pt x="86" y="481"/>
                </a:cubicBezTo>
                <a:cubicBezTo>
                  <a:pt x="90" y="481"/>
                  <a:pt x="94" y="477"/>
                  <a:pt x="94" y="472"/>
                </a:cubicBezTo>
                <a:close/>
                <a:moveTo>
                  <a:pt x="120" y="472"/>
                </a:moveTo>
                <a:cubicBezTo>
                  <a:pt x="120" y="467"/>
                  <a:pt x="116" y="463"/>
                  <a:pt x="111" y="463"/>
                </a:cubicBezTo>
                <a:cubicBezTo>
                  <a:pt x="107" y="463"/>
                  <a:pt x="103" y="467"/>
                  <a:pt x="103" y="472"/>
                </a:cubicBezTo>
                <a:cubicBezTo>
                  <a:pt x="103" y="477"/>
                  <a:pt x="107" y="481"/>
                  <a:pt x="111" y="481"/>
                </a:cubicBezTo>
                <a:cubicBezTo>
                  <a:pt x="116" y="481"/>
                  <a:pt x="120" y="477"/>
                  <a:pt x="120" y="472"/>
                </a:cubicBezTo>
                <a:close/>
                <a:moveTo>
                  <a:pt x="146" y="472"/>
                </a:moveTo>
                <a:cubicBezTo>
                  <a:pt x="146" y="467"/>
                  <a:pt x="142" y="463"/>
                  <a:pt x="137" y="463"/>
                </a:cubicBezTo>
                <a:cubicBezTo>
                  <a:pt x="132" y="463"/>
                  <a:pt x="129" y="467"/>
                  <a:pt x="129" y="472"/>
                </a:cubicBezTo>
                <a:cubicBezTo>
                  <a:pt x="129" y="477"/>
                  <a:pt x="132" y="481"/>
                  <a:pt x="137" y="481"/>
                </a:cubicBezTo>
                <a:cubicBezTo>
                  <a:pt x="142" y="481"/>
                  <a:pt x="146" y="477"/>
                  <a:pt x="146" y="472"/>
                </a:cubicBezTo>
                <a:close/>
                <a:moveTo>
                  <a:pt x="172" y="472"/>
                </a:moveTo>
                <a:cubicBezTo>
                  <a:pt x="172" y="467"/>
                  <a:pt x="168" y="463"/>
                  <a:pt x="163" y="463"/>
                </a:cubicBezTo>
                <a:cubicBezTo>
                  <a:pt x="158" y="463"/>
                  <a:pt x="154" y="467"/>
                  <a:pt x="154" y="472"/>
                </a:cubicBezTo>
                <a:cubicBezTo>
                  <a:pt x="154" y="477"/>
                  <a:pt x="158" y="481"/>
                  <a:pt x="163" y="481"/>
                </a:cubicBezTo>
                <a:cubicBezTo>
                  <a:pt x="168" y="481"/>
                  <a:pt x="172" y="477"/>
                  <a:pt x="172" y="472"/>
                </a:cubicBezTo>
                <a:close/>
                <a:moveTo>
                  <a:pt x="197" y="472"/>
                </a:moveTo>
                <a:cubicBezTo>
                  <a:pt x="197" y="467"/>
                  <a:pt x="193" y="463"/>
                  <a:pt x="189" y="463"/>
                </a:cubicBezTo>
                <a:cubicBezTo>
                  <a:pt x="184" y="463"/>
                  <a:pt x="180" y="467"/>
                  <a:pt x="180" y="472"/>
                </a:cubicBezTo>
                <a:cubicBezTo>
                  <a:pt x="180" y="477"/>
                  <a:pt x="184" y="481"/>
                  <a:pt x="189" y="481"/>
                </a:cubicBezTo>
                <a:cubicBezTo>
                  <a:pt x="193" y="481"/>
                  <a:pt x="197" y="477"/>
                  <a:pt x="197" y="472"/>
                </a:cubicBezTo>
                <a:close/>
                <a:moveTo>
                  <a:pt x="223" y="472"/>
                </a:moveTo>
                <a:cubicBezTo>
                  <a:pt x="223" y="467"/>
                  <a:pt x="219" y="463"/>
                  <a:pt x="214" y="463"/>
                </a:cubicBezTo>
                <a:cubicBezTo>
                  <a:pt x="210" y="463"/>
                  <a:pt x="206" y="467"/>
                  <a:pt x="206" y="472"/>
                </a:cubicBezTo>
                <a:cubicBezTo>
                  <a:pt x="206" y="477"/>
                  <a:pt x="210" y="481"/>
                  <a:pt x="214" y="481"/>
                </a:cubicBezTo>
                <a:cubicBezTo>
                  <a:pt x="219" y="481"/>
                  <a:pt x="223" y="477"/>
                  <a:pt x="223" y="472"/>
                </a:cubicBezTo>
                <a:close/>
                <a:moveTo>
                  <a:pt x="249" y="472"/>
                </a:moveTo>
                <a:cubicBezTo>
                  <a:pt x="249" y="467"/>
                  <a:pt x="245" y="463"/>
                  <a:pt x="240" y="463"/>
                </a:cubicBezTo>
                <a:cubicBezTo>
                  <a:pt x="236" y="463"/>
                  <a:pt x="232" y="467"/>
                  <a:pt x="232" y="472"/>
                </a:cubicBezTo>
                <a:cubicBezTo>
                  <a:pt x="232" y="477"/>
                  <a:pt x="236" y="481"/>
                  <a:pt x="240" y="481"/>
                </a:cubicBezTo>
                <a:cubicBezTo>
                  <a:pt x="245" y="481"/>
                  <a:pt x="249" y="477"/>
                  <a:pt x="249" y="472"/>
                </a:cubicBezTo>
                <a:close/>
                <a:moveTo>
                  <a:pt x="275" y="472"/>
                </a:moveTo>
                <a:cubicBezTo>
                  <a:pt x="275" y="467"/>
                  <a:pt x="271" y="463"/>
                  <a:pt x="266" y="463"/>
                </a:cubicBezTo>
                <a:cubicBezTo>
                  <a:pt x="261" y="463"/>
                  <a:pt x="257" y="467"/>
                  <a:pt x="257" y="472"/>
                </a:cubicBezTo>
                <a:cubicBezTo>
                  <a:pt x="257" y="477"/>
                  <a:pt x="261" y="481"/>
                  <a:pt x="266" y="481"/>
                </a:cubicBezTo>
                <a:cubicBezTo>
                  <a:pt x="271" y="481"/>
                  <a:pt x="275" y="477"/>
                  <a:pt x="275" y="472"/>
                </a:cubicBezTo>
                <a:close/>
                <a:moveTo>
                  <a:pt x="300" y="472"/>
                </a:moveTo>
                <a:cubicBezTo>
                  <a:pt x="300" y="467"/>
                  <a:pt x="297" y="463"/>
                  <a:pt x="292" y="463"/>
                </a:cubicBezTo>
                <a:cubicBezTo>
                  <a:pt x="287" y="463"/>
                  <a:pt x="283" y="467"/>
                  <a:pt x="283" y="472"/>
                </a:cubicBezTo>
                <a:cubicBezTo>
                  <a:pt x="283" y="477"/>
                  <a:pt x="287" y="481"/>
                  <a:pt x="292" y="481"/>
                </a:cubicBezTo>
                <a:cubicBezTo>
                  <a:pt x="297" y="481"/>
                  <a:pt x="300" y="477"/>
                  <a:pt x="300" y="472"/>
                </a:cubicBezTo>
                <a:close/>
                <a:moveTo>
                  <a:pt x="326" y="472"/>
                </a:moveTo>
                <a:cubicBezTo>
                  <a:pt x="326" y="467"/>
                  <a:pt x="322" y="463"/>
                  <a:pt x="318" y="463"/>
                </a:cubicBezTo>
                <a:cubicBezTo>
                  <a:pt x="313" y="463"/>
                  <a:pt x="309" y="467"/>
                  <a:pt x="309" y="472"/>
                </a:cubicBezTo>
                <a:cubicBezTo>
                  <a:pt x="309" y="477"/>
                  <a:pt x="313" y="481"/>
                  <a:pt x="318" y="481"/>
                </a:cubicBezTo>
                <a:cubicBezTo>
                  <a:pt x="322" y="481"/>
                  <a:pt x="326" y="477"/>
                  <a:pt x="326" y="472"/>
                </a:cubicBezTo>
                <a:close/>
                <a:moveTo>
                  <a:pt x="352" y="472"/>
                </a:moveTo>
                <a:cubicBezTo>
                  <a:pt x="352" y="467"/>
                  <a:pt x="348" y="463"/>
                  <a:pt x="343" y="463"/>
                </a:cubicBezTo>
                <a:cubicBezTo>
                  <a:pt x="339" y="463"/>
                  <a:pt x="335" y="467"/>
                  <a:pt x="335" y="472"/>
                </a:cubicBezTo>
                <a:cubicBezTo>
                  <a:pt x="335" y="477"/>
                  <a:pt x="339" y="481"/>
                  <a:pt x="343" y="481"/>
                </a:cubicBezTo>
                <a:cubicBezTo>
                  <a:pt x="348" y="481"/>
                  <a:pt x="352" y="477"/>
                  <a:pt x="352" y="472"/>
                </a:cubicBezTo>
                <a:close/>
                <a:moveTo>
                  <a:pt x="378" y="472"/>
                </a:moveTo>
                <a:cubicBezTo>
                  <a:pt x="378" y="467"/>
                  <a:pt x="374" y="463"/>
                  <a:pt x="369" y="463"/>
                </a:cubicBezTo>
                <a:cubicBezTo>
                  <a:pt x="364" y="463"/>
                  <a:pt x="360" y="467"/>
                  <a:pt x="360" y="472"/>
                </a:cubicBezTo>
                <a:cubicBezTo>
                  <a:pt x="360" y="477"/>
                  <a:pt x="364" y="481"/>
                  <a:pt x="369" y="481"/>
                </a:cubicBezTo>
                <a:cubicBezTo>
                  <a:pt x="374" y="481"/>
                  <a:pt x="378" y="477"/>
                  <a:pt x="378" y="472"/>
                </a:cubicBezTo>
                <a:close/>
                <a:moveTo>
                  <a:pt x="403" y="472"/>
                </a:moveTo>
                <a:cubicBezTo>
                  <a:pt x="403" y="467"/>
                  <a:pt x="400" y="463"/>
                  <a:pt x="395" y="463"/>
                </a:cubicBezTo>
                <a:cubicBezTo>
                  <a:pt x="390" y="463"/>
                  <a:pt x="386" y="467"/>
                  <a:pt x="386" y="472"/>
                </a:cubicBezTo>
                <a:cubicBezTo>
                  <a:pt x="386" y="477"/>
                  <a:pt x="390" y="481"/>
                  <a:pt x="395" y="481"/>
                </a:cubicBezTo>
                <a:cubicBezTo>
                  <a:pt x="400" y="481"/>
                  <a:pt x="403" y="477"/>
                  <a:pt x="403" y="472"/>
                </a:cubicBezTo>
                <a:close/>
                <a:moveTo>
                  <a:pt x="429" y="472"/>
                </a:moveTo>
                <a:cubicBezTo>
                  <a:pt x="429" y="467"/>
                  <a:pt x="425" y="463"/>
                  <a:pt x="421" y="463"/>
                </a:cubicBezTo>
                <a:cubicBezTo>
                  <a:pt x="416" y="463"/>
                  <a:pt x="412" y="467"/>
                  <a:pt x="412" y="472"/>
                </a:cubicBezTo>
                <a:cubicBezTo>
                  <a:pt x="412" y="477"/>
                  <a:pt x="416" y="481"/>
                  <a:pt x="421" y="481"/>
                </a:cubicBezTo>
                <a:cubicBezTo>
                  <a:pt x="425" y="481"/>
                  <a:pt x="429" y="477"/>
                  <a:pt x="429" y="472"/>
                </a:cubicBezTo>
                <a:close/>
                <a:moveTo>
                  <a:pt x="455" y="472"/>
                </a:moveTo>
                <a:cubicBezTo>
                  <a:pt x="455" y="467"/>
                  <a:pt x="451" y="463"/>
                  <a:pt x="446" y="463"/>
                </a:cubicBezTo>
                <a:cubicBezTo>
                  <a:pt x="442" y="463"/>
                  <a:pt x="438" y="467"/>
                  <a:pt x="438" y="472"/>
                </a:cubicBezTo>
                <a:cubicBezTo>
                  <a:pt x="438" y="477"/>
                  <a:pt x="442" y="481"/>
                  <a:pt x="446" y="481"/>
                </a:cubicBezTo>
                <a:cubicBezTo>
                  <a:pt x="451" y="481"/>
                  <a:pt x="455" y="477"/>
                  <a:pt x="455" y="472"/>
                </a:cubicBezTo>
                <a:close/>
                <a:moveTo>
                  <a:pt x="481" y="472"/>
                </a:moveTo>
                <a:cubicBezTo>
                  <a:pt x="481" y="467"/>
                  <a:pt x="477" y="463"/>
                  <a:pt x="472" y="463"/>
                </a:cubicBezTo>
                <a:cubicBezTo>
                  <a:pt x="467" y="463"/>
                  <a:pt x="463" y="467"/>
                  <a:pt x="463" y="472"/>
                </a:cubicBezTo>
                <a:cubicBezTo>
                  <a:pt x="463" y="477"/>
                  <a:pt x="467" y="481"/>
                  <a:pt x="472" y="481"/>
                </a:cubicBezTo>
                <a:cubicBezTo>
                  <a:pt x="477" y="481"/>
                  <a:pt x="481" y="477"/>
                  <a:pt x="481" y="472"/>
                </a:cubicBezTo>
                <a:close/>
                <a:moveTo>
                  <a:pt x="506" y="472"/>
                </a:moveTo>
                <a:cubicBezTo>
                  <a:pt x="506" y="467"/>
                  <a:pt x="503" y="463"/>
                  <a:pt x="498" y="463"/>
                </a:cubicBezTo>
                <a:cubicBezTo>
                  <a:pt x="493" y="463"/>
                  <a:pt x="489" y="467"/>
                  <a:pt x="489" y="472"/>
                </a:cubicBezTo>
                <a:cubicBezTo>
                  <a:pt x="489" y="477"/>
                  <a:pt x="493" y="481"/>
                  <a:pt x="498" y="481"/>
                </a:cubicBezTo>
                <a:cubicBezTo>
                  <a:pt x="503" y="481"/>
                  <a:pt x="506" y="477"/>
                  <a:pt x="506" y="472"/>
                </a:cubicBezTo>
                <a:close/>
                <a:moveTo>
                  <a:pt x="532" y="472"/>
                </a:moveTo>
                <a:cubicBezTo>
                  <a:pt x="532" y="467"/>
                  <a:pt x="528" y="463"/>
                  <a:pt x="524" y="463"/>
                </a:cubicBezTo>
                <a:cubicBezTo>
                  <a:pt x="519" y="463"/>
                  <a:pt x="515" y="467"/>
                  <a:pt x="515" y="472"/>
                </a:cubicBezTo>
                <a:cubicBezTo>
                  <a:pt x="515" y="477"/>
                  <a:pt x="519" y="481"/>
                  <a:pt x="524" y="481"/>
                </a:cubicBezTo>
                <a:cubicBezTo>
                  <a:pt x="528" y="481"/>
                  <a:pt x="532" y="477"/>
                  <a:pt x="532" y="472"/>
                </a:cubicBezTo>
                <a:close/>
                <a:moveTo>
                  <a:pt x="558" y="472"/>
                </a:moveTo>
                <a:cubicBezTo>
                  <a:pt x="558" y="467"/>
                  <a:pt x="554" y="463"/>
                  <a:pt x="549" y="463"/>
                </a:cubicBezTo>
                <a:cubicBezTo>
                  <a:pt x="545" y="463"/>
                  <a:pt x="541" y="467"/>
                  <a:pt x="541" y="472"/>
                </a:cubicBezTo>
                <a:cubicBezTo>
                  <a:pt x="541" y="477"/>
                  <a:pt x="545" y="481"/>
                  <a:pt x="549" y="481"/>
                </a:cubicBezTo>
                <a:cubicBezTo>
                  <a:pt x="554" y="481"/>
                  <a:pt x="558" y="477"/>
                  <a:pt x="558" y="472"/>
                </a:cubicBezTo>
                <a:close/>
                <a:moveTo>
                  <a:pt x="687" y="472"/>
                </a:moveTo>
                <a:cubicBezTo>
                  <a:pt x="687" y="467"/>
                  <a:pt x="683" y="463"/>
                  <a:pt x="678" y="463"/>
                </a:cubicBezTo>
                <a:cubicBezTo>
                  <a:pt x="673" y="463"/>
                  <a:pt x="670" y="467"/>
                  <a:pt x="670" y="472"/>
                </a:cubicBezTo>
                <a:cubicBezTo>
                  <a:pt x="670" y="477"/>
                  <a:pt x="673" y="481"/>
                  <a:pt x="678" y="481"/>
                </a:cubicBezTo>
                <a:cubicBezTo>
                  <a:pt x="683" y="481"/>
                  <a:pt x="687" y="477"/>
                  <a:pt x="687" y="472"/>
                </a:cubicBezTo>
                <a:close/>
                <a:moveTo>
                  <a:pt x="712" y="472"/>
                </a:moveTo>
                <a:cubicBezTo>
                  <a:pt x="712" y="467"/>
                  <a:pt x="709" y="463"/>
                  <a:pt x="704" y="463"/>
                </a:cubicBezTo>
                <a:cubicBezTo>
                  <a:pt x="699" y="463"/>
                  <a:pt x="695" y="467"/>
                  <a:pt x="695" y="472"/>
                </a:cubicBezTo>
                <a:cubicBezTo>
                  <a:pt x="695" y="477"/>
                  <a:pt x="699" y="481"/>
                  <a:pt x="704" y="481"/>
                </a:cubicBezTo>
                <a:cubicBezTo>
                  <a:pt x="709" y="481"/>
                  <a:pt x="712" y="477"/>
                  <a:pt x="712" y="472"/>
                </a:cubicBezTo>
                <a:close/>
                <a:moveTo>
                  <a:pt x="738" y="472"/>
                </a:moveTo>
                <a:cubicBezTo>
                  <a:pt x="738" y="467"/>
                  <a:pt x="734" y="463"/>
                  <a:pt x="730" y="463"/>
                </a:cubicBezTo>
                <a:cubicBezTo>
                  <a:pt x="725" y="463"/>
                  <a:pt x="721" y="467"/>
                  <a:pt x="721" y="472"/>
                </a:cubicBezTo>
                <a:cubicBezTo>
                  <a:pt x="721" y="477"/>
                  <a:pt x="725" y="481"/>
                  <a:pt x="730" y="481"/>
                </a:cubicBezTo>
                <a:cubicBezTo>
                  <a:pt x="734" y="481"/>
                  <a:pt x="738" y="477"/>
                  <a:pt x="738" y="472"/>
                </a:cubicBezTo>
                <a:close/>
                <a:moveTo>
                  <a:pt x="1331" y="472"/>
                </a:moveTo>
                <a:cubicBezTo>
                  <a:pt x="1331" y="467"/>
                  <a:pt x="1327" y="463"/>
                  <a:pt x="1322" y="463"/>
                </a:cubicBezTo>
                <a:cubicBezTo>
                  <a:pt x="1317" y="463"/>
                  <a:pt x="1314" y="467"/>
                  <a:pt x="1314" y="472"/>
                </a:cubicBezTo>
                <a:cubicBezTo>
                  <a:pt x="1314" y="477"/>
                  <a:pt x="1317" y="481"/>
                  <a:pt x="1322" y="481"/>
                </a:cubicBezTo>
                <a:cubicBezTo>
                  <a:pt x="1327" y="481"/>
                  <a:pt x="1331" y="477"/>
                  <a:pt x="1331" y="472"/>
                </a:cubicBezTo>
                <a:close/>
                <a:moveTo>
                  <a:pt x="1356" y="472"/>
                </a:moveTo>
                <a:cubicBezTo>
                  <a:pt x="1356" y="467"/>
                  <a:pt x="1353" y="463"/>
                  <a:pt x="1348" y="463"/>
                </a:cubicBezTo>
                <a:cubicBezTo>
                  <a:pt x="1343" y="463"/>
                  <a:pt x="1339" y="467"/>
                  <a:pt x="1339" y="472"/>
                </a:cubicBezTo>
                <a:cubicBezTo>
                  <a:pt x="1339" y="477"/>
                  <a:pt x="1343" y="481"/>
                  <a:pt x="1348" y="481"/>
                </a:cubicBezTo>
                <a:cubicBezTo>
                  <a:pt x="1353" y="481"/>
                  <a:pt x="1356" y="477"/>
                  <a:pt x="1356" y="472"/>
                </a:cubicBezTo>
                <a:close/>
                <a:moveTo>
                  <a:pt x="1382" y="472"/>
                </a:moveTo>
                <a:cubicBezTo>
                  <a:pt x="1382" y="467"/>
                  <a:pt x="1378" y="463"/>
                  <a:pt x="1374" y="463"/>
                </a:cubicBezTo>
                <a:cubicBezTo>
                  <a:pt x="1369" y="463"/>
                  <a:pt x="1365" y="467"/>
                  <a:pt x="1365" y="472"/>
                </a:cubicBezTo>
                <a:cubicBezTo>
                  <a:pt x="1365" y="477"/>
                  <a:pt x="1369" y="481"/>
                  <a:pt x="1374" y="481"/>
                </a:cubicBezTo>
                <a:cubicBezTo>
                  <a:pt x="1378" y="481"/>
                  <a:pt x="1382" y="477"/>
                  <a:pt x="1382" y="472"/>
                </a:cubicBezTo>
                <a:close/>
                <a:moveTo>
                  <a:pt x="1511" y="472"/>
                </a:moveTo>
                <a:cubicBezTo>
                  <a:pt x="1511" y="467"/>
                  <a:pt x="1507" y="463"/>
                  <a:pt x="1502" y="463"/>
                </a:cubicBezTo>
                <a:cubicBezTo>
                  <a:pt x="1498" y="463"/>
                  <a:pt x="1494" y="467"/>
                  <a:pt x="1494" y="472"/>
                </a:cubicBezTo>
                <a:cubicBezTo>
                  <a:pt x="1494" y="477"/>
                  <a:pt x="1498" y="481"/>
                  <a:pt x="1502" y="481"/>
                </a:cubicBezTo>
                <a:cubicBezTo>
                  <a:pt x="1507" y="481"/>
                  <a:pt x="1511" y="477"/>
                  <a:pt x="1511" y="472"/>
                </a:cubicBezTo>
                <a:close/>
                <a:moveTo>
                  <a:pt x="1537" y="472"/>
                </a:moveTo>
                <a:cubicBezTo>
                  <a:pt x="1537" y="467"/>
                  <a:pt x="1533" y="463"/>
                  <a:pt x="1528" y="463"/>
                </a:cubicBezTo>
                <a:cubicBezTo>
                  <a:pt x="1523" y="463"/>
                  <a:pt x="1520" y="467"/>
                  <a:pt x="1520" y="472"/>
                </a:cubicBezTo>
                <a:cubicBezTo>
                  <a:pt x="1520" y="477"/>
                  <a:pt x="1523" y="481"/>
                  <a:pt x="1528" y="481"/>
                </a:cubicBezTo>
                <a:cubicBezTo>
                  <a:pt x="1533" y="481"/>
                  <a:pt x="1537" y="477"/>
                  <a:pt x="1537" y="472"/>
                </a:cubicBezTo>
                <a:close/>
                <a:moveTo>
                  <a:pt x="1563" y="472"/>
                </a:moveTo>
                <a:cubicBezTo>
                  <a:pt x="1563" y="467"/>
                  <a:pt x="1559" y="463"/>
                  <a:pt x="1554" y="463"/>
                </a:cubicBezTo>
                <a:cubicBezTo>
                  <a:pt x="1549" y="463"/>
                  <a:pt x="1545" y="467"/>
                  <a:pt x="1545" y="472"/>
                </a:cubicBezTo>
                <a:cubicBezTo>
                  <a:pt x="1545" y="477"/>
                  <a:pt x="1549" y="481"/>
                  <a:pt x="1554" y="481"/>
                </a:cubicBezTo>
                <a:cubicBezTo>
                  <a:pt x="1559" y="481"/>
                  <a:pt x="1563" y="477"/>
                  <a:pt x="1563" y="472"/>
                </a:cubicBezTo>
                <a:close/>
                <a:moveTo>
                  <a:pt x="1588" y="472"/>
                </a:moveTo>
                <a:cubicBezTo>
                  <a:pt x="1588" y="467"/>
                  <a:pt x="1584" y="463"/>
                  <a:pt x="1580" y="463"/>
                </a:cubicBezTo>
                <a:cubicBezTo>
                  <a:pt x="1575" y="463"/>
                  <a:pt x="1571" y="467"/>
                  <a:pt x="1571" y="472"/>
                </a:cubicBezTo>
                <a:cubicBezTo>
                  <a:pt x="1571" y="477"/>
                  <a:pt x="1575" y="481"/>
                  <a:pt x="1580" y="481"/>
                </a:cubicBezTo>
                <a:cubicBezTo>
                  <a:pt x="1584" y="481"/>
                  <a:pt x="1588" y="477"/>
                  <a:pt x="1588" y="472"/>
                </a:cubicBezTo>
                <a:close/>
                <a:moveTo>
                  <a:pt x="1614" y="472"/>
                </a:moveTo>
                <a:cubicBezTo>
                  <a:pt x="1614" y="467"/>
                  <a:pt x="1610" y="463"/>
                  <a:pt x="1605" y="463"/>
                </a:cubicBezTo>
                <a:cubicBezTo>
                  <a:pt x="1601" y="463"/>
                  <a:pt x="1597" y="467"/>
                  <a:pt x="1597" y="472"/>
                </a:cubicBezTo>
                <a:cubicBezTo>
                  <a:pt x="1597" y="477"/>
                  <a:pt x="1601" y="481"/>
                  <a:pt x="1605" y="481"/>
                </a:cubicBezTo>
                <a:cubicBezTo>
                  <a:pt x="1610" y="481"/>
                  <a:pt x="1614" y="477"/>
                  <a:pt x="1614" y="472"/>
                </a:cubicBezTo>
                <a:close/>
                <a:moveTo>
                  <a:pt x="1640" y="472"/>
                </a:moveTo>
                <a:cubicBezTo>
                  <a:pt x="1640" y="467"/>
                  <a:pt x="1636" y="463"/>
                  <a:pt x="1631" y="463"/>
                </a:cubicBezTo>
                <a:cubicBezTo>
                  <a:pt x="1626" y="463"/>
                  <a:pt x="1623" y="467"/>
                  <a:pt x="1623" y="472"/>
                </a:cubicBezTo>
                <a:cubicBezTo>
                  <a:pt x="1623" y="477"/>
                  <a:pt x="1626" y="481"/>
                  <a:pt x="1631" y="481"/>
                </a:cubicBezTo>
                <a:cubicBezTo>
                  <a:pt x="1636" y="481"/>
                  <a:pt x="1640" y="477"/>
                  <a:pt x="1640" y="472"/>
                </a:cubicBezTo>
                <a:close/>
                <a:moveTo>
                  <a:pt x="1666" y="472"/>
                </a:moveTo>
                <a:cubicBezTo>
                  <a:pt x="1666" y="467"/>
                  <a:pt x="1662" y="463"/>
                  <a:pt x="1657" y="463"/>
                </a:cubicBezTo>
                <a:cubicBezTo>
                  <a:pt x="1652" y="463"/>
                  <a:pt x="1648" y="467"/>
                  <a:pt x="1648" y="472"/>
                </a:cubicBezTo>
                <a:cubicBezTo>
                  <a:pt x="1648" y="477"/>
                  <a:pt x="1652" y="481"/>
                  <a:pt x="1657" y="481"/>
                </a:cubicBezTo>
                <a:cubicBezTo>
                  <a:pt x="1662" y="481"/>
                  <a:pt x="1666" y="477"/>
                  <a:pt x="1666" y="472"/>
                </a:cubicBezTo>
                <a:close/>
                <a:moveTo>
                  <a:pt x="1691" y="472"/>
                </a:moveTo>
                <a:cubicBezTo>
                  <a:pt x="1691" y="467"/>
                  <a:pt x="1687" y="463"/>
                  <a:pt x="1683" y="463"/>
                </a:cubicBezTo>
                <a:cubicBezTo>
                  <a:pt x="1678" y="463"/>
                  <a:pt x="1674" y="467"/>
                  <a:pt x="1674" y="472"/>
                </a:cubicBezTo>
                <a:cubicBezTo>
                  <a:pt x="1674" y="477"/>
                  <a:pt x="1678" y="481"/>
                  <a:pt x="1683" y="481"/>
                </a:cubicBezTo>
                <a:cubicBezTo>
                  <a:pt x="1687" y="481"/>
                  <a:pt x="1691" y="477"/>
                  <a:pt x="1691" y="472"/>
                </a:cubicBezTo>
                <a:close/>
                <a:moveTo>
                  <a:pt x="1717" y="472"/>
                </a:moveTo>
                <a:cubicBezTo>
                  <a:pt x="1717" y="467"/>
                  <a:pt x="1713" y="463"/>
                  <a:pt x="1708" y="463"/>
                </a:cubicBezTo>
                <a:cubicBezTo>
                  <a:pt x="1704" y="463"/>
                  <a:pt x="1700" y="467"/>
                  <a:pt x="1700" y="472"/>
                </a:cubicBezTo>
                <a:cubicBezTo>
                  <a:pt x="1700" y="477"/>
                  <a:pt x="1704" y="481"/>
                  <a:pt x="1708" y="481"/>
                </a:cubicBezTo>
                <a:cubicBezTo>
                  <a:pt x="1713" y="481"/>
                  <a:pt x="1717" y="477"/>
                  <a:pt x="1717" y="472"/>
                </a:cubicBezTo>
                <a:close/>
                <a:moveTo>
                  <a:pt x="1743" y="472"/>
                </a:moveTo>
                <a:cubicBezTo>
                  <a:pt x="1743" y="467"/>
                  <a:pt x="1739" y="463"/>
                  <a:pt x="1734" y="463"/>
                </a:cubicBezTo>
                <a:cubicBezTo>
                  <a:pt x="1730" y="463"/>
                  <a:pt x="1726" y="467"/>
                  <a:pt x="1726" y="472"/>
                </a:cubicBezTo>
                <a:cubicBezTo>
                  <a:pt x="1726" y="477"/>
                  <a:pt x="1730" y="481"/>
                  <a:pt x="1734" y="481"/>
                </a:cubicBezTo>
                <a:cubicBezTo>
                  <a:pt x="1739" y="481"/>
                  <a:pt x="1743" y="477"/>
                  <a:pt x="1743" y="472"/>
                </a:cubicBezTo>
                <a:close/>
                <a:moveTo>
                  <a:pt x="1769" y="472"/>
                </a:moveTo>
                <a:cubicBezTo>
                  <a:pt x="1769" y="467"/>
                  <a:pt x="1765" y="463"/>
                  <a:pt x="1760" y="463"/>
                </a:cubicBezTo>
                <a:cubicBezTo>
                  <a:pt x="1755" y="463"/>
                  <a:pt x="1751" y="467"/>
                  <a:pt x="1751" y="472"/>
                </a:cubicBezTo>
                <a:cubicBezTo>
                  <a:pt x="1751" y="477"/>
                  <a:pt x="1755" y="481"/>
                  <a:pt x="1760" y="481"/>
                </a:cubicBezTo>
                <a:cubicBezTo>
                  <a:pt x="1765" y="481"/>
                  <a:pt x="1769" y="477"/>
                  <a:pt x="1769" y="472"/>
                </a:cubicBezTo>
                <a:close/>
                <a:moveTo>
                  <a:pt x="1794" y="472"/>
                </a:moveTo>
                <a:cubicBezTo>
                  <a:pt x="1794" y="467"/>
                  <a:pt x="1791" y="463"/>
                  <a:pt x="1786" y="463"/>
                </a:cubicBezTo>
                <a:cubicBezTo>
                  <a:pt x="1781" y="463"/>
                  <a:pt x="1777" y="467"/>
                  <a:pt x="1777" y="472"/>
                </a:cubicBezTo>
                <a:cubicBezTo>
                  <a:pt x="1777" y="477"/>
                  <a:pt x="1781" y="481"/>
                  <a:pt x="1786" y="481"/>
                </a:cubicBezTo>
                <a:cubicBezTo>
                  <a:pt x="1791" y="481"/>
                  <a:pt x="1794" y="477"/>
                  <a:pt x="1794" y="472"/>
                </a:cubicBezTo>
                <a:close/>
                <a:moveTo>
                  <a:pt x="1820" y="472"/>
                </a:moveTo>
                <a:cubicBezTo>
                  <a:pt x="1820" y="467"/>
                  <a:pt x="1816" y="463"/>
                  <a:pt x="1812" y="463"/>
                </a:cubicBezTo>
                <a:cubicBezTo>
                  <a:pt x="1807" y="463"/>
                  <a:pt x="1803" y="467"/>
                  <a:pt x="1803" y="472"/>
                </a:cubicBezTo>
                <a:cubicBezTo>
                  <a:pt x="1803" y="477"/>
                  <a:pt x="1807" y="481"/>
                  <a:pt x="1812" y="481"/>
                </a:cubicBezTo>
                <a:cubicBezTo>
                  <a:pt x="1816" y="481"/>
                  <a:pt x="1820" y="477"/>
                  <a:pt x="1820" y="472"/>
                </a:cubicBezTo>
                <a:close/>
                <a:moveTo>
                  <a:pt x="1846" y="472"/>
                </a:moveTo>
                <a:cubicBezTo>
                  <a:pt x="1846" y="467"/>
                  <a:pt x="1842" y="463"/>
                  <a:pt x="1837" y="463"/>
                </a:cubicBezTo>
                <a:cubicBezTo>
                  <a:pt x="1833" y="463"/>
                  <a:pt x="1829" y="467"/>
                  <a:pt x="1829" y="472"/>
                </a:cubicBezTo>
                <a:cubicBezTo>
                  <a:pt x="1829" y="477"/>
                  <a:pt x="1833" y="481"/>
                  <a:pt x="1837" y="481"/>
                </a:cubicBezTo>
                <a:cubicBezTo>
                  <a:pt x="1842" y="481"/>
                  <a:pt x="1846" y="477"/>
                  <a:pt x="1846" y="472"/>
                </a:cubicBezTo>
                <a:close/>
                <a:moveTo>
                  <a:pt x="1872" y="472"/>
                </a:moveTo>
                <a:cubicBezTo>
                  <a:pt x="1872" y="467"/>
                  <a:pt x="1868" y="463"/>
                  <a:pt x="1863" y="463"/>
                </a:cubicBezTo>
                <a:cubicBezTo>
                  <a:pt x="1858" y="463"/>
                  <a:pt x="1854" y="467"/>
                  <a:pt x="1854" y="472"/>
                </a:cubicBezTo>
                <a:cubicBezTo>
                  <a:pt x="1854" y="477"/>
                  <a:pt x="1858" y="481"/>
                  <a:pt x="1863" y="481"/>
                </a:cubicBezTo>
                <a:cubicBezTo>
                  <a:pt x="1868" y="481"/>
                  <a:pt x="1872" y="477"/>
                  <a:pt x="1872" y="472"/>
                </a:cubicBezTo>
                <a:close/>
                <a:moveTo>
                  <a:pt x="1897" y="472"/>
                </a:moveTo>
                <a:cubicBezTo>
                  <a:pt x="1897" y="467"/>
                  <a:pt x="1894" y="463"/>
                  <a:pt x="1889" y="463"/>
                </a:cubicBezTo>
                <a:cubicBezTo>
                  <a:pt x="1884" y="463"/>
                  <a:pt x="1880" y="467"/>
                  <a:pt x="1880" y="472"/>
                </a:cubicBezTo>
                <a:cubicBezTo>
                  <a:pt x="1880" y="477"/>
                  <a:pt x="1884" y="481"/>
                  <a:pt x="1889" y="481"/>
                </a:cubicBezTo>
                <a:cubicBezTo>
                  <a:pt x="1894" y="481"/>
                  <a:pt x="1897" y="477"/>
                  <a:pt x="1897" y="472"/>
                </a:cubicBezTo>
                <a:close/>
                <a:moveTo>
                  <a:pt x="1923" y="472"/>
                </a:moveTo>
                <a:cubicBezTo>
                  <a:pt x="1923" y="467"/>
                  <a:pt x="1919" y="463"/>
                  <a:pt x="1915" y="463"/>
                </a:cubicBezTo>
                <a:cubicBezTo>
                  <a:pt x="1910" y="463"/>
                  <a:pt x="1906" y="467"/>
                  <a:pt x="1906" y="472"/>
                </a:cubicBezTo>
                <a:cubicBezTo>
                  <a:pt x="1906" y="477"/>
                  <a:pt x="1910" y="481"/>
                  <a:pt x="1915" y="481"/>
                </a:cubicBezTo>
                <a:cubicBezTo>
                  <a:pt x="1919" y="481"/>
                  <a:pt x="1923" y="477"/>
                  <a:pt x="1923" y="472"/>
                </a:cubicBezTo>
                <a:close/>
                <a:moveTo>
                  <a:pt x="1949" y="472"/>
                </a:moveTo>
                <a:cubicBezTo>
                  <a:pt x="1949" y="467"/>
                  <a:pt x="1945" y="463"/>
                  <a:pt x="1940" y="463"/>
                </a:cubicBezTo>
                <a:cubicBezTo>
                  <a:pt x="1936" y="463"/>
                  <a:pt x="1932" y="467"/>
                  <a:pt x="1932" y="472"/>
                </a:cubicBezTo>
                <a:cubicBezTo>
                  <a:pt x="1932" y="477"/>
                  <a:pt x="1936" y="481"/>
                  <a:pt x="1940" y="481"/>
                </a:cubicBezTo>
                <a:cubicBezTo>
                  <a:pt x="1945" y="481"/>
                  <a:pt x="1949" y="477"/>
                  <a:pt x="1949" y="472"/>
                </a:cubicBezTo>
                <a:close/>
                <a:moveTo>
                  <a:pt x="1975" y="472"/>
                </a:moveTo>
                <a:cubicBezTo>
                  <a:pt x="1975" y="467"/>
                  <a:pt x="1971" y="463"/>
                  <a:pt x="1966" y="463"/>
                </a:cubicBezTo>
                <a:cubicBezTo>
                  <a:pt x="1961" y="463"/>
                  <a:pt x="1957" y="467"/>
                  <a:pt x="1957" y="472"/>
                </a:cubicBezTo>
                <a:cubicBezTo>
                  <a:pt x="1957" y="477"/>
                  <a:pt x="1961" y="481"/>
                  <a:pt x="1966" y="481"/>
                </a:cubicBezTo>
                <a:cubicBezTo>
                  <a:pt x="1971" y="481"/>
                  <a:pt x="1975" y="477"/>
                  <a:pt x="1975" y="472"/>
                </a:cubicBezTo>
                <a:close/>
                <a:moveTo>
                  <a:pt x="2000" y="472"/>
                </a:moveTo>
                <a:cubicBezTo>
                  <a:pt x="2000" y="467"/>
                  <a:pt x="1997" y="463"/>
                  <a:pt x="1992" y="463"/>
                </a:cubicBezTo>
                <a:cubicBezTo>
                  <a:pt x="1987" y="463"/>
                  <a:pt x="1983" y="467"/>
                  <a:pt x="1983" y="472"/>
                </a:cubicBezTo>
                <a:cubicBezTo>
                  <a:pt x="1983" y="477"/>
                  <a:pt x="1987" y="481"/>
                  <a:pt x="1992" y="481"/>
                </a:cubicBezTo>
                <a:cubicBezTo>
                  <a:pt x="1997" y="481"/>
                  <a:pt x="2000" y="477"/>
                  <a:pt x="2000" y="472"/>
                </a:cubicBezTo>
                <a:close/>
                <a:moveTo>
                  <a:pt x="2026" y="472"/>
                </a:moveTo>
                <a:cubicBezTo>
                  <a:pt x="2026" y="467"/>
                  <a:pt x="2022" y="463"/>
                  <a:pt x="2018" y="463"/>
                </a:cubicBezTo>
                <a:cubicBezTo>
                  <a:pt x="2013" y="463"/>
                  <a:pt x="2009" y="467"/>
                  <a:pt x="2009" y="472"/>
                </a:cubicBezTo>
                <a:cubicBezTo>
                  <a:pt x="2009" y="477"/>
                  <a:pt x="2013" y="481"/>
                  <a:pt x="2018" y="481"/>
                </a:cubicBezTo>
                <a:cubicBezTo>
                  <a:pt x="2022" y="481"/>
                  <a:pt x="2026" y="477"/>
                  <a:pt x="2026" y="472"/>
                </a:cubicBezTo>
                <a:close/>
                <a:moveTo>
                  <a:pt x="2052" y="472"/>
                </a:moveTo>
                <a:cubicBezTo>
                  <a:pt x="2052" y="467"/>
                  <a:pt x="2048" y="463"/>
                  <a:pt x="2043" y="463"/>
                </a:cubicBezTo>
                <a:cubicBezTo>
                  <a:pt x="2039" y="463"/>
                  <a:pt x="2035" y="467"/>
                  <a:pt x="2035" y="472"/>
                </a:cubicBezTo>
                <a:cubicBezTo>
                  <a:pt x="2035" y="477"/>
                  <a:pt x="2039" y="481"/>
                  <a:pt x="2043" y="481"/>
                </a:cubicBezTo>
                <a:cubicBezTo>
                  <a:pt x="2048" y="481"/>
                  <a:pt x="2052" y="477"/>
                  <a:pt x="2052" y="472"/>
                </a:cubicBezTo>
                <a:close/>
                <a:moveTo>
                  <a:pt x="2078" y="472"/>
                </a:moveTo>
                <a:cubicBezTo>
                  <a:pt x="2078" y="467"/>
                  <a:pt x="2074" y="463"/>
                  <a:pt x="2069" y="463"/>
                </a:cubicBezTo>
                <a:cubicBezTo>
                  <a:pt x="2064" y="463"/>
                  <a:pt x="2061" y="467"/>
                  <a:pt x="2061" y="472"/>
                </a:cubicBezTo>
                <a:cubicBezTo>
                  <a:pt x="2061" y="477"/>
                  <a:pt x="2064" y="481"/>
                  <a:pt x="2069" y="481"/>
                </a:cubicBezTo>
                <a:cubicBezTo>
                  <a:pt x="2074" y="481"/>
                  <a:pt x="2078" y="477"/>
                  <a:pt x="2078" y="472"/>
                </a:cubicBezTo>
                <a:close/>
                <a:moveTo>
                  <a:pt x="2103" y="472"/>
                </a:moveTo>
                <a:cubicBezTo>
                  <a:pt x="2103" y="467"/>
                  <a:pt x="2100" y="463"/>
                  <a:pt x="2095" y="463"/>
                </a:cubicBezTo>
                <a:cubicBezTo>
                  <a:pt x="2090" y="463"/>
                  <a:pt x="2086" y="467"/>
                  <a:pt x="2086" y="472"/>
                </a:cubicBezTo>
                <a:cubicBezTo>
                  <a:pt x="2086" y="477"/>
                  <a:pt x="2090" y="481"/>
                  <a:pt x="2095" y="481"/>
                </a:cubicBezTo>
                <a:cubicBezTo>
                  <a:pt x="2100" y="481"/>
                  <a:pt x="2103" y="477"/>
                  <a:pt x="2103" y="472"/>
                </a:cubicBezTo>
                <a:close/>
                <a:moveTo>
                  <a:pt x="2129" y="472"/>
                </a:moveTo>
                <a:cubicBezTo>
                  <a:pt x="2129" y="467"/>
                  <a:pt x="2125" y="463"/>
                  <a:pt x="2121" y="463"/>
                </a:cubicBezTo>
                <a:cubicBezTo>
                  <a:pt x="2116" y="463"/>
                  <a:pt x="2112" y="467"/>
                  <a:pt x="2112" y="472"/>
                </a:cubicBezTo>
                <a:cubicBezTo>
                  <a:pt x="2112" y="477"/>
                  <a:pt x="2116" y="481"/>
                  <a:pt x="2121" y="481"/>
                </a:cubicBezTo>
                <a:cubicBezTo>
                  <a:pt x="2125" y="481"/>
                  <a:pt x="2129" y="477"/>
                  <a:pt x="2129" y="472"/>
                </a:cubicBezTo>
                <a:close/>
                <a:moveTo>
                  <a:pt x="2155" y="472"/>
                </a:moveTo>
                <a:cubicBezTo>
                  <a:pt x="2155" y="467"/>
                  <a:pt x="2151" y="463"/>
                  <a:pt x="2146" y="463"/>
                </a:cubicBezTo>
                <a:cubicBezTo>
                  <a:pt x="2142" y="463"/>
                  <a:pt x="2138" y="467"/>
                  <a:pt x="2138" y="472"/>
                </a:cubicBezTo>
                <a:cubicBezTo>
                  <a:pt x="2138" y="477"/>
                  <a:pt x="2142" y="481"/>
                  <a:pt x="2146" y="481"/>
                </a:cubicBezTo>
                <a:cubicBezTo>
                  <a:pt x="2151" y="481"/>
                  <a:pt x="2155" y="477"/>
                  <a:pt x="2155" y="472"/>
                </a:cubicBezTo>
                <a:close/>
                <a:moveTo>
                  <a:pt x="2181" y="472"/>
                </a:moveTo>
                <a:cubicBezTo>
                  <a:pt x="2181" y="467"/>
                  <a:pt x="2177" y="463"/>
                  <a:pt x="2172" y="463"/>
                </a:cubicBezTo>
                <a:cubicBezTo>
                  <a:pt x="2167" y="463"/>
                  <a:pt x="2164" y="467"/>
                  <a:pt x="2164" y="472"/>
                </a:cubicBezTo>
                <a:cubicBezTo>
                  <a:pt x="2164" y="477"/>
                  <a:pt x="2167" y="481"/>
                  <a:pt x="2172" y="481"/>
                </a:cubicBezTo>
                <a:cubicBezTo>
                  <a:pt x="2177" y="481"/>
                  <a:pt x="2181" y="477"/>
                  <a:pt x="2181" y="472"/>
                </a:cubicBezTo>
                <a:close/>
                <a:moveTo>
                  <a:pt x="2207" y="472"/>
                </a:moveTo>
                <a:cubicBezTo>
                  <a:pt x="2207" y="467"/>
                  <a:pt x="2203" y="463"/>
                  <a:pt x="2198" y="463"/>
                </a:cubicBezTo>
                <a:cubicBezTo>
                  <a:pt x="2193" y="463"/>
                  <a:pt x="2189" y="467"/>
                  <a:pt x="2189" y="472"/>
                </a:cubicBezTo>
                <a:cubicBezTo>
                  <a:pt x="2189" y="477"/>
                  <a:pt x="2193" y="481"/>
                  <a:pt x="2198" y="481"/>
                </a:cubicBezTo>
                <a:cubicBezTo>
                  <a:pt x="2203" y="481"/>
                  <a:pt x="2207" y="477"/>
                  <a:pt x="2207" y="472"/>
                </a:cubicBezTo>
                <a:close/>
                <a:moveTo>
                  <a:pt x="2232" y="472"/>
                </a:moveTo>
                <a:cubicBezTo>
                  <a:pt x="2232" y="467"/>
                  <a:pt x="2228" y="463"/>
                  <a:pt x="2224" y="463"/>
                </a:cubicBezTo>
                <a:cubicBezTo>
                  <a:pt x="2219" y="463"/>
                  <a:pt x="2215" y="467"/>
                  <a:pt x="2215" y="472"/>
                </a:cubicBezTo>
                <a:cubicBezTo>
                  <a:pt x="2215" y="477"/>
                  <a:pt x="2219" y="481"/>
                  <a:pt x="2224" y="481"/>
                </a:cubicBezTo>
                <a:cubicBezTo>
                  <a:pt x="2228" y="481"/>
                  <a:pt x="2232" y="477"/>
                  <a:pt x="2232" y="472"/>
                </a:cubicBezTo>
                <a:close/>
                <a:moveTo>
                  <a:pt x="2258" y="472"/>
                </a:moveTo>
                <a:cubicBezTo>
                  <a:pt x="2258" y="467"/>
                  <a:pt x="2254" y="463"/>
                  <a:pt x="2249" y="463"/>
                </a:cubicBezTo>
                <a:cubicBezTo>
                  <a:pt x="2245" y="463"/>
                  <a:pt x="2241" y="467"/>
                  <a:pt x="2241" y="472"/>
                </a:cubicBezTo>
                <a:cubicBezTo>
                  <a:pt x="2241" y="477"/>
                  <a:pt x="2245" y="481"/>
                  <a:pt x="2249" y="481"/>
                </a:cubicBezTo>
                <a:cubicBezTo>
                  <a:pt x="2254" y="481"/>
                  <a:pt x="2258" y="477"/>
                  <a:pt x="2258" y="472"/>
                </a:cubicBezTo>
                <a:close/>
                <a:moveTo>
                  <a:pt x="2284" y="472"/>
                </a:moveTo>
                <a:cubicBezTo>
                  <a:pt x="2284" y="467"/>
                  <a:pt x="2280" y="463"/>
                  <a:pt x="2275" y="463"/>
                </a:cubicBezTo>
                <a:cubicBezTo>
                  <a:pt x="2270" y="463"/>
                  <a:pt x="2267" y="467"/>
                  <a:pt x="2267" y="472"/>
                </a:cubicBezTo>
                <a:cubicBezTo>
                  <a:pt x="2267" y="477"/>
                  <a:pt x="2270" y="481"/>
                  <a:pt x="2275" y="481"/>
                </a:cubicBezTo>
                <a:cubicBezTo>
                  <a:pt x="2280" y="481"/>
                  <a:pt x="2284" y="477"/>
                  <a:pt x="2284" y="472"/>
                </a:cubicBezTo>
                <a:close/>
                <a:moveTo>
                  <a:pt x="2310" y="472"/>
                </a:moveTo>
                <a:cubicBezTo>
                  <a:pt x="2310" y="467"/>
                  <a:pt x="2306" y="463"/>
                  <a:pt x="2301" y="463"/>
                </a:cubicBezTo>
                <a:cubicBezTo>
                  <a:pt x="2296" y="463"/>
                  <a:pt x="2292" y="467"/>
                  <a:pt x="2292" y="472"/>
                </a:cubicBezTo>
                <a:cubicBezTo>
                  <a:pt x="2292" y="477"/>
                  <a:pt x="2296" y="481"/>
                  <a:pt x="2301" y="481"/>
                </a:cubicBezTo>
                <a:cubicBezTo>
                  <a:pt x="2306" y="481"/>
                  <a:pt x="2310" y="477"/>
                  <a:pt x="2310" y="472"/>
                </a:cubicBezTo>
                <a:close/>
                <a:moveTo>
                  <a:pt x="2335" y="472"/>
                </a:moveTo>
                <a:cubicBezTo>
                  <a:pt x="2335" y="467"/>
                  <a:pt x="2331" y="463"/>
                  <a:pt x="2327" y="463"/>
                </a:cubicBezTo>
                <a:cubicBezTo>
                  <a:pt x="2322" y="463"/>
                  <a:pt x="2318" y="467"/>
                  <a:pt x="2318" y="472"/>
                </a:cubicBezTo>
                <a:cubicBezTo>
                  <a:pt x="2318" y="477"/>
                  <a:pt x="2322" y="481"/>
                  <a:pt x="2327" y="481"/>
                </a:cubicBezTo>
                <a:cubicBezTo>
                  <a:pt x="2331" y="481"/>
                  <a:pt x="2335" y="477"/>
                  <a:pt x="2335" y="472"/>
                </a:cubicBezTo>
                <a:close/>
                <a:moveTo>
                  <a:pt x="2361" y="472"/>
                </a:moveTo>
                <a:cubicBezTo>
                  <a:pt x="2361" y="467"/>
                  <a:pt x="2357" y="463"/>
                  <a:pt x="2352" y="463"/>
                </a:cubicBezTo>
                <a:cubicBezTo>
                  <a:pt x="2348" y="463"/>
                  <a:pt x="2344" y="467"/>
                  <a:pt x="2344" y="472"/>
                </a:cubicBezTo>
                <a:cubicBezTo>
                  <a:pt x="2344" y="477"/>
                  <a:pt x="2348" y="481"/>
                  <a:pt x="2352" y="481"/>
                </a:cubicBezTo>
                <a:cubicBezTo>
                  <a:pt x="2357" y="481"/>
                  <a:pt x="2361" y="477"/>
                  <a:pt x="2361" y="472"/>
                </a:cubicBezTo>
                <a:close/>
                <a:moveTo>
                  <a:pt x="2387" y="472"/>
                </a:moveTo>
                <a:cubicBezTo>
                  <a:pt x="2387" y="467"/>
                  <a:pt x="2383" y="463"/>
                  <a:pt x="2378" y="463"/>
                </a:cubicBezTo>
                <a:cubicBezTo>
                  <a:pt x="2373" y="463"/>
                  <a:pt x="2370" y="467"/>
                  <a:pt x="2370" y="472"/>
                </a:cubicBezTo>
                <a:cubicBezTo>
                  <a:pt x="2370" y="477"/>
                  <a:pt x="2373" y="481"/>
                  <a:pt x="2378" y="481"/>
                </a:cubicBezTo>
                <a:cubicBezTo>
                  <a:pt x="2383" y="481"/>
                  <a:pt x="2387" y="477"/>
                  <a:pt x="2387" y="472"/>
                </a:cubicBezTo>
                <a:close/>
                <a:moveTo>
                  <a:pt x="2413" y="472"/>
                </a:moveTo>
                <a:cubicBezTo>
                  <a:pt x="2413" y="467"/>
                  <a:pt x="2409" y="463"/>
                  <a:pt x="2404" y="463"/>
                </a:cubicBezTo>
                <a:cubicBezTo>
                  <a:pt x="2399" y="463"/>
                  <a:pt x="2395" y="467"/>
                  <a:pt x="2395" y="472"/>
                </a:cubicBezTo>
                <a:cubicBezTo>
                  <a:pt x="2395" y="477"/>
                  <a:pt x="2399" y="481"/>
                  <a:pt x="2404" y="481"/>
                </a:cubicBezTo>
                <a:cubicBezTo>
                  <a:pt x="2409" y="481"/>
                  <a:pt x="2413" y="477"/>
                  <a:pt x="2413" y="472"/>
                </a:cubicBezTo>
                <a:close/>
                <a:moveTo>
                  <a:pt x="2438" y="472"/>
                </a:moveTo>
                <a:cubicBezTo>
                  <a:pt x="2438" y="467"/>
                  <a:pt x="2434" y="463"/>
                  <a:pt x="2430" y="463"/>
                </a:cubicBezTo>
                <a:cubicBezTo>
                  <a:pt x="2425" y="463"/>
                  <a:pt x="2421" y="467"/>
                  <a:pt x="2421" y="472"/>
                </a:cubicBezTo>
                <a:cubicBezTo>
                  <a:pt x="2421" y="477"/>
                  <a:pt x="2425" y="481"/>
                  <a:pt x="2430" y="481"/>
                </a:cubicBezTo>
                <a:cubicBezTo>
                  <a:pt x="2434" y="481"/>
                  <a:pt x="2438" y="477"/>
                  <a:pt x="2438" y="472"/>
                </a:cubicBezTo>
                <a:close/>
                <a:moveTo>
                  <a:pt x="2541" y="472"/>
                </a:moveTo>
                <a:cubicBezTo>
                  <a:pt x="2541" y="467"/>
                  <a:pt x="2538" y="463"/>
                  <a:pt x="2533" y="463"/>
                </a:cubicBezTo>
                <a:cubicBezTo>
                  <a:pt x="2528" y="463"/>
                  <a:pt x="2524" y="467"/>
                  <a:pt x="2524" y="472"/>
                </a:cubicBezTo>
                <a:cubicBezTo>
                  <a:pt x="2524" y="477"/>
                  <a:pt x="2528" y="481"/>
                  <a:pt x="2533" y="481"/>
                </a:cubicBezTo>
                <a:cubicBezTo>
                  <a:pt x="2538" y="481"/>
                  <a:pt x="2541" y="477"/>
                  <a:pt x="2541" y="472"/>
                </a:cubicBezTo>
                <a:close/>
                <a:moveTo>
                  <a:pt x="2567" y="472"/>
                </a:moveTo>
                <a:cubicBezTo>
                  <a:pt x="2567" y="467"/>
                  <a:pt x="2563" y="463"/>
                  <a:pt x="2559" y="463"/>
                </a:cubicBezTo>
                <a:cubicBezTo>
                  <a:pt x="2554" y="463"/>
                  <a:pt x="2550" y="467"/>
                  <a:pt x="2550" y="472"/>
                </a:cubicBezTo>
                <a:cubicBezTo>
                  <a:pt x="2550" y="477"/>
                  <a:pt x="2554" y="481"/>
                  <a:pt x="2559" y="481"/>
                </a:cubicBezTo>
                <a:cubicBezTo>
                  <a:pt x="2563" y="481"/>
                  <a:pt x="2567" y="477"/>
                  <a:pt x="2567" y="472"/>
                </a:cubicBezTo>
                <a:close/>
                <a:moveTo>
                  <a:pt x="17" y="498"/>
                </a:moveTo>
                <a:cubicBezTo>
                  <a:pt x="17" y="493"/>
                  <a:pt x="13" y="489"/>
                  <a:pt x="8" y="489"/>
                </a:cubicBezTo>
                <a:cubicBezTo>
                  <a:pt x="4" y="489"/>
                  <a:pt x="0" y="493"/>
                  <a:pt x="0" y="498"/>
                </a:cubicBezTo>
                <a:cubicBezTo>
                  <a:pt x="0" y="502"/>
                  <a:pt x="4" y="506"/>
                  <a:pt x="8" y="506"/>
                </a:cubicBezTo>
                <a:cubicBezTo>
                  <a:pt x="13" y="506"/>
                  <a:pt x="17" y="502"/>
                  <a:pt x="17" y="498"/>
                </a:cubicBezTo>
                <a:close/>
                <a:moveTo>
                  <a:pt x="43" y="498"/>
                </a:moveTo>
                <a:cubicBezTo>
                  <a:pt x="43" y="493"/>
                  <a:pt x="39" y="489"/>
                  <a:pt x="34" y="489"/>
                </a:cubicBezTo>
                <a:cubicBezTo>
                  <a:pt x="29" y="489"/>
                  <a:pt x="26" y="493"/>
                  <a:pt x="26" y="498"/>
                </a:cubicBezTo>
                <a:cubicBezTo>
                  <a:pt x="26" y="502"/>
                  <a:pt x="29" y="506"/>
                  <a:pt x="34" y="506"/>
                </a:cubicBezTo>
                <a:cubicBezTo>
                  <a:pt x="39" y="506"/>
                  <a:pt x="43" y="502"/>
                  <a:pt x="43" y="498"/>
                </a:cubicBezTo>
                <a:close/>
                <a:moveTo>
                  <a:pt x="69" y="498"/>
                </a:moveTo>
                <a:cubicBezTo>
                  <a:pt x="69" y="493"/>
                  <a:pt x="65" y="489"/>
                  <a:pt x="60" y="489"/>
                </a:cubicBezTo>
                <a:cubicBezTo>
                  <a:pt x="55" y="489"/>
                  <a:pt x="51" y="493"/>
                  <a:pt x="51" y="498"/>
                </a:cubicBezTo>
                <a:cubicBezTo>
                  <a:pt x="51" y="502"/>
                  <a:pt x="55" y="506"/>
                  <a:pt x="60" y="506"/>
                </a:cubicBezTo>
                <a:cubicBezTo>
                  <a:pt x="65" y="506"/>
                  <a:pt x="69" y="502"/>
                  <a:pt x="69" y="498"/>
                </a:cubicBezTo>
                <a:close/>
                <a:moveTo>
                  <a:pt x="94" y="498"/>
                </a:moveTo>
                <a:cubicBezTo>
                  <a:pt x="94" y="493"/>
                  <a:pt x="90" y="489"/>
                  <a:pt x="86" y="489"/>
                </a:cubicBezTo>
                <a:cubicBezTo>
                  <a:pt x="81" y="489"/>
                  <a:pt x="77" y="493"/>
                  <a:pt x="77" y="498"/>
                </a:cubicBezTo>
                <a:cubicBezTo>
                  <a:pt x="77" y="502"/>
                  <a:pt x="81" y="506"/>
                  <a:pt x="86" y="506"/>
                </a:cubicBezTo>
                <a:cubicBezTo>
                  <a:pt x="90" y="506"/>
                  <a:pt x="94" y="502"/>
                  <a:pt x="94" y="498"/>
                </a:cubicBezTo>
                <a:close/>
                <a:moveTo>
                  <a:pt x="120" y="498"/>
                </a:moveTo>
                <a:cubicBezTo>
                  <a:pt x="120" y="493"/>
                  <a:pt x="116" y="489"/>
                  <a:pt x="111" y="489"/>
                </a:cubicBezTo>
                <a:cubicBezTo>
                  <a:pt x="107" y="489"/>
                  <a:pt x="103" y="493"/>
                  <a:pt x="103" y="498"/>
                </a:cubicBezTo>
                <a:cubicBezTo>
                  <a:pt x="103" y="502"/>
                  <a:pt x="107" y="506"/>
                  <a:pt x="111" y="506"/>
                </a:cubicBezTo>
                <a:cubicBezTo>
                  <a:pt x="116" y="506"/>
                  <a:pt x="120" y="502"/>
                  <a:pt x="120" y="498"/>
                </a:cubicBezTo>
                <a:close/>
                <a:moveTo>
                  <a:pt x="146" y="498"/>
                </a:moveTo>
                <a:cubicBezTo>
                  <a:pt x="146" y="493"/>
                  <a:pt x="142" y="489"/>
                  <a:pt x="137" y="489"/>
                </a:cubicBezTo>
                <a:cubicBezTo>
                  <a:pt x="132" y="489"/>
                  <a:pt x="129" y="493"/>
                  <a:pt x="129" y="498"/>
                </a:cubicBezTo>
                <a:cubicBezTo>
                  <a:pt x="129" y="502"/>
                  <a:pt x="132" y="506"/>
                  <a:pt x="137" y="506"/>
                </a:cubicBezTo>
                <a:cubicBezTo>
                  <a:pt x="142" y="506"/>
                  <a:pt x="146" y="502"/>
                  <a:pt x="146" y="498"/>
                </a:cubicBezTo>
                <a:close/>
                <a:moveTo>
                  <a:pt x="172" y="498"/>
                </a:moveTo>
                <a:cubicBezTo>
                  <a:pt x="172" y="493"/>
                  <a:pt x="168" y="489"/>
                  <a:pt x="163" y="489"/>
                </a:cubicBezTo>
                <a:cubicBezTo>
                  <a:pt x="158" y="489"/>
                  <a:pt x="154" y="493"/>
                  <a:pt x="154" y="498"/>
                </a:cubicBezTo>
                <a:cubicBezTo>
                  <a:pt x="154" y="502"/>
                  <a:pt x="158" y="506"/>
                  <a:pt x="163" y="506"/>
                </a:cubicBezTo>
                <a:cubicBezTo>
                  <a:pt x="168" y="506"/>
                  <a:pt x="172" y="502"/>
                  <a:pt x="172" y="498"/>
                </a:cubicBezTo>
                <a:close/>
                <a:moveTo>
                  <a:pt x="197" y="498"/>
                </a:moveTo>
                <a:cubicBezTo>
                  <a:pt x="197" y="493"/>
                  <a:pt x="193" y="489"/>
                  <a:pt x="189" y="489"/>
                </a:cubicBezTo>
                <a:cubicBezTo>
                  <a:pt x="184" y="489"/>
                  <a:pt x="180" y="493"/>
                  <a:pt x="180" y="498"/>
                </a:cubicBezTo>
                <a:cubicBezTo>
                  <a:pt x="180" y="502"/>
                  <a:pt x="184" y="506"/>
                  <a:pt x="189" y="506"/>
                </a:cubicBezTo>
                <a:cubicBezTo>
                  <a:pt x="193" y="506"/>
                  <a:pt x="197" y="502"/>
                  <a:pt x="197" y="498"/>
                </a:cubicBezTo>
                <a:close/>
                <a:moveTo>
                  <a:pt x="223" y="498"/>
                </a:moveTo>
                <a:cubicBezTo>
                  <a:pt x="223" y="493"/>
                  <a:pt x="219" y="489"/>
                  <a:pt x="214" y="489"/>
                </a:cubicBezTo>
                <a:cubicBezTo>
                  <a:pt x="210" y="489"/>
                  <a:pt x="206" y="493"/>
                  <a:pt x="206" y="498"/>
                </a:cubicBezTo>
                <a:cubicBezTo>
                  <a:pt x="206" y="502"/>
                  <a:pt x="210" y="506"/>
                  <a:pt x="214" y="506"/>
                </a:cubicBezTo>
                <a:cubicBezTo>
                  <a:pt x="219" y="506"/>
                  <a:pt x="223" y="502"/>
                  <a:pt x="223" y="498"/>
                </a:cubicBezTo>
                <a:close/>
                <a:moveTo>
                  <a:pt x="249" y="498"/>
                </a:moveTo>
                <a:cubicBezTo>
                  <a:pt x="249" y="493"/>
                  <a:pt x="245" y="489"/>
                  <a:pt x="240" y="489"/>
                </a:cubicBezTo>
                <a:cubicBezTo>
                  <a:pt x="236" y="489"/>
                  <a:pt x="232" y="493"/>
                  <a:pt x="232" y="498"/>
                </a:cubicBezTo>
                <a:cubicBezTo>
                  <a:pt x="232" y="502"/>
                  <a:pt x="236" y="506"/>
                  <a:pt x="240" y="506"/>
                </a:cubicBezTo>
                <a:cubicBezTo>
                  <a:pt x="245" y="506"/>
                  <a:pt x="249" y="502"/>
                  <a:pt x="249" y="498"/>
                </a:cubicBezTo>
                <a:close/>
                <a:moveTo>
                  <a:pt x="275" y="498"/>
                </a:moveTo>
                <a:cubicBezTo>
                  <a:pt x="275" y="493"/>
                  <a:pt x="271" y="489"/>
                  <a:pt x="266" y="489"/>
                </a:cubicBezTo>
                <a:cubicBezTo>
                  <a:pt x="261" y="489"/>
                  <a:pt x="257" y="493"/>
                  <a:pt x="257" y="498"/>
                </a:cubicBezTo>
                <a:cubicBezTo>
                  <a:pt x="257" y="502"/>
                  <a:pt x="261" y="506"/>
                  <a:pt x="266" y="506"/>
                </a:cubicBezTo>
                <a:cubicBezTo>
                  <a:pt x="271" y="506"/>
                  <a:pt x="275" y="502"/>
                  <a:pt x="275" y="498"/>
                </a:cubicBezTo>
                <a:close/>
                <a:moveTo>
                  <a:pt x="300" y="498"/>
                </a:moveTo>
                <a:cubicBezTo>
                  <a:pt x="300" y="493"/>
                  <a:pt x="297" y="489"/>
                  <a:pt x="292" y="489"/>
                </a:cubicBezTo>
                <a:cubicBezTo>
                  <a:pt x="287" y="489"/>
                  <a:pt x="283" y="493"/>
                  <a:pt x="283" y="498"/>
                </a:cubicBezTo>
                <a:cubicBezTo>
                  <a:pt x="283" y="502"/>
                  <a:pt x="287" y="506"/>
                  <a:pt x="292" y="506"/>
                </a:cubicBezTo>
                <a:cubicBezTo>
                  <a:pt x="297" y="506"/>
                  <a:pt x="300" y="502"/>
                  <a:pt x="300" y="498"/>
                </a:cubicBezTo>
                <a:close/>
                <a:moveTo>
                  <a:pt x="326" y="498"/>
                </a:moveTo>
                <a:cubicBezTo>
                  <a:pt x="326" y="493"/>
                  <a:pt x="322" y="489"/>
                  <a:pt x="318" y="489"/>
                </a:cubicBezTo>
                <a:cubicBezTo>
                  <a:pt x="313" y="489"/>
                  <a:pt x="309" y="493"/>
                  <a:pt x="309" y="498"/>
                </a:cubicBezTo>
                <a:cubicBezTo>
                  <a:pt x="309" y="502"/>
                  <a:pt x="313" y="506"/>
                  <a:pt x="318" y="506"/>
                </a:cubicBezTo>
                <a:cubicBezTo>
                  <a:pt x="322" y="506"/>
                  <a:pt x="326" y="502"/>
                  <a:pt x="326" y="498"/>
                </a:cubicBezTo>
                <a:close/>
                <a:moveTo>
                  <a:pt x="352" y="498"/>
                </a:moveTo>
                <a:cubicBezTo>
                  <a:pt x="352" y="493"/>
                  <a:pt x="348" y="489"/>
                  <a:pt x="343" y="489"/>
                </a:cubicBezTo>
                <a:cubicBezTo>
                  <a:pt x="339" y="489"/>
                  <a:pt x="335" y="493"/>
                  <a:pt x="335" y="498"/>
                </a:cubicBezTo>
                <a:cubicBezTo>
                  <a:pt x="335" y="502"/>
                  <a:pt x="339" y="506"/>
                  <a:pt x="343" y="506"/>
                </a:cubicBezTo>
                <a:cubicBezTo>
                  <a:pt x="348" y="506"/>
                  <a:pt x="352" y="502"/>
                  <a:pt x="352" y="498"/>
                </a:cubicBezTo>
                <a:close/>
                <a:moveTo>
                  <a:pt x="378" y="498"/>
                </a:moveTo>
                <a:cubicBezTo>
                  <a:pt x="378" y="493"/>
                  <a:pt x="374" y="489"/>
                  <a:pt x="369" y="489"/>
                </a:cubicBezTo>
                <a:cubicBezTo>
                  <a:pt x="364" y="489"/>
                  <a:pt x="360" y="493"/>
                  <a:pt x="360" y="498"/>
                </a:cubicBezTo>
                <a:cubicBezTo>
                  <a:pt x="360" y="502"/>
                  <a:pt x="364" y="506"/>
                  <a:pt x="369" y="506"/>
                </a:cubicBezTo>
                <a:cubicBezTo>
                  <a:pt x="374" y="506"/>
                  <a:pt x="378" y="502"/>
                  <a:pt x="378" y="498"/>
                </a:cubicBezTo>
                <a:close/>
                <a:moveTo>
                  <a:pt x="403" y="498"/>
                </a:moveTo>
                <a:cubicBezTo>
                  <a:pt x="403" y="493"/>
                  <a:pt x="400" y="489"/>
                  <a:pt x="395" y="489"/>
                </a:cubicBezTo>
                <a:cubicBezTo>
                  <a:pt x="390" y="489"/>
                  <a:pt x="386" y="493"/>
                  <a:pt x="386" y="498"/>
                </a:cubicBezTo>
                <a:cubicBezTo>
                  <a:pt x="386" y="502"/>
                  <a:pt x="390" y="506"/>
                  <a:pt x="395" y="506"/>
                </a:cubicBezTo>
                <a:cubicBezTo>
                  <a:pt x="400" y="506"/>
                  <a:pt x="403" y="502"/>
                  <a:pt x="403" y="498"/>
                </a:cubicBezTo>
                <a:close/>
                <a:moveTo>
                  <a:pt x="429" y="498"/>
                </a:moveTo>
                <a:cubicBezTo>
                  <a:pt x="429" y="493"/>
                  <a:pt x="425" y="489"/>
                  <a:pt x="421" y="489"/>
                </a:cubicBezTo>
                <a:cubicBezTo>
                  <a:pt x="416" y="489"/>
                  <a:pt x="412" y="493"/>
                  <a:pt x="412" y="498"/>
                </a:cubicBezTo>
                <a:cubicBezTo>
                  <a:pt x="412" y="502"/>
                  <a:pt x="416" y="506"/>
                  <a:pt x="421" y="506"/>
                </a:cubicBezTo>
                <a:cubicBezTo>
                  <a:pt x="425" y="506"/>
                  <a:pt x="429" y="502"/>
                  <a:pt x="429" y="498"/>
                </a:cubicBezTo>
                <a:close/>
                <a:moveTo>
                  <a:pt x="455" y="498"/>
                </a:moveTo>
                <a:cubicBezTo>
                  <a:pt x="455" y="493"/>
                  <a:pt x="451" y="489"/>
                  <a:pt x="446" y="489"/>
                </a:cubicBezTo>
                <a:cubicBezTo>
                  <a:pt x="442" y="489"/>
                  <a:pt x="438" y="493"/>
                  <a:pt x="438" y="498"/>
                </a:cubicBezTo>
                <a:cubicBezTo>
                  <a:pt x="438" y="502"/>
                  <a:pt x="442" y="506"/>
                  <a:pt x="446" y="506"/>
                </a:cubicBezTo>
                <a:cubicBezTo>
                  <a:pt x="451" y="506"/>
                  <a:pt x="455" y="502"/>
                  <a:pt x="455" y="498"/>
                </a:cubicBezTo>
                <a:close/>
                <a:moveTo>
                  <a:pt x="481" y="498"/>
                </a:moveTo>
                <a:cubicBezTo>
                  <a:pt x="481" y="493"/>
                  <a:pt x="477" y="489"/>
                  <a:pt x="472" y="489"/>
                </a:cubicBezTo>
                <a:cubicBezTo>
                  <a:pt x="467" y="489"/>
                  <a:pt x="463" y="493"/>
                  <a:pt x="463" y="498"/>
                </a:cubicBezTo>
                <a:cubicBezTo>
                  <a:pt x="463" y="502"/>
                  <a:pt x="467" y="506"/>
                  <a:pt x="472" y="506"/>
                </a:cubicBezTo>
                <a:cubicBezTo>
                  <a:pt x="477" y="506"/>
                  <a:pt x="481" y="502"/>
                  <a:pt x="481" y="498"/>
                </a:cubicBezTo>
                <a:close/>
                <a:moveTo>
                  <a:pt x="506" y="498"/>
                </a:moveTo>
                <a:cubicBezTo>
                  <a:pt x="506" y="493"/>
                  <a:pt x="503" y="489"/>
                  <a:pt x="498" y="489"/>
                </a:cubicBezTo>
                <a:cubicBezTo>
                  <a:pt x="493" y="489"/>
                  <a:pt x="489" y="493"/>
                  <a:pt x="489" y="498"/>
                </a:cubicBezTo>
                <a:cubicBezTo>
                  <a:pt x="489" y="502"/>
                  <a:pt x="493" y="506"/>
                  <a:pt x="498" y="506"/>
                </a:cubicBezTo>
                <a:cubicBezTo>
                  <a:pt x="503" y="506"/>
                  <a:pt x="506" y="502"/>
                  <a:pt x="506" y="498"/>
                </a:cubicBezTo>
                <a:close/>
                <a:moveTo>
                  <a:pt x="532" y="498"/>
                </a:moveTo>
                <a:cubicBezTo>
                  <a:pt x="532" y="493"/>
                  <a:pt x="528" y="489"/>
                  <a:pt x="524" y="489"/>
                </a:cubicBezTo>
                <a:cubicBezTo>
                  <a:pt x="519" y="489"/>
                  <a:pt x="515" y="493"/>
                  <a:pt x="515" y="498"/>
                </a:cubicBezTo>
                <a:cubicBezTo>
                  <a:pt x="515" y="502"/>
                  <a:pt x="519" y="506"/>
                  <a:pt x="524" y="506"/>
                </a:cubicBezTo>
                <a:cubicBezTo>
                  <a:pt x="528" y="506"/>
                  <a:pt x="532" y="502"/>
                  <a:pt x="532" y="498"/>
                </a:cubicBezTo>
                <a:close/>
                <a:moveTo>
                  <a:pt x="687" y="498"/>
                </a:moveTo>
                <a:cubicBezTo>
                  <a:pt x="687" y="493"/>
                  <a:pt x="683" y="489"/>
                  <a:pt x="678" y="489"/>
                </a:cubicBezTo>
                <a:cubicBezTo>
                  <a:pt x="673" y="489"/>
                  <a:pt x="670" y="493"/>
                  <a:pt x="670" y="498"/>
                </a:cubicBezTo>
                <a:cubicBezTo>
                  <a:pt x="670" y="502"/>
                  <a:pt x="673" y="506"/>
                  <a:pt x="678" y="506"/>
                </a:cubicBezTo>
                <a:cubicBezTo>
                  <a:pt x="683" y="506"/>
                  <a:pt x="687" y="502"/>
                  <a:pt x="687" y="498"/>
                </a:cubicBezTo>
                <a:close/>
                <a:moveTo>
                  <a:pt x="712" y="498"/>
                </a:moveTo>
                <a:cubicBezTo>
                  <a:pt x="712" y="493"/>
                  <a:pt x="709" y="489"/>
                  <a:pt x="704" y="489"/>
                </a:cubicBezTo>
                <a:cubicBezTo>
                  <a:pt x="699" y="489"/>
                  <a:pt x="695" y="493"/>
                  <a:pt x="695" y="498"/>
                </a:cubicBezTo>
                <a:cubicBezTo>
                  <a:pt x="695" y="502"/>
                  <a:pt x="699" y="506"/>
                  <a:pt x="704" y="506"/>
                </a:cubicBezTo>
                <a:cubicBezTo>
                  <a:pt x="709" y="506"/>
                  <a:pt x="712" y="502"/>
                  <a:pt x="712" y="498"/>
                </a:cubicBezTo>
                <a:close/>
                <a:moveTo>
                  <a:pt x="738" y="498"/>
                </a:moveTo>
                <a:cubicBezTo>
                  <a:pt x="738" y="493"/>
                  <a:pt x="734" y="489"/>
                  <a:pt x="730" y="489"/>
                </a:cubicBezTo>
                <a:cubicBezTo>
                  <a:pt x="725" y="489"/>
                  <a:pt x="721" y="493"/>
                  <a:pt x="721" y="498"/>
                </a:cubicBezTo>
                <a:cubicBezTo>
                  <a:pt x="721" y="502"/>
                  <a:pt x="725" y="506"/>
                  <a:pt x="730" y="506"/>
                </a:cubicBezTo>
                <a:cubicBezTo>
                  <a:pt x="734" y="506"/>
                  <a:pt x="738" y="502"/>
                  <a:pt x="738" y="498"/>
                </a:cubicBezTo>
                <a:close/>
                <a:moveTo>
                  <a:pt x="790" y="498"/>
                </a:moveTo>
                <a:cubicBezTo>
                  <a:pt x="790" y="493"/>
                  <a:pt x="786" y="489"/>
                  <a:pt x="781" y="489"/>
                </a:cubicBezTo>
                <a:cubicBezTo>
                  <a:pt x="776" y="489"/>
                  <a:pt x="773" y="493"/>
                  <a:pt x="773" y="498"/>
                </a:cubicBezTo>
                <a:cubicBezTo>
                  <a:pt x="773" y="502"/>
                  <a:pt x="776" y="506"/>
                  <a:pt x="781" y="506"/>
                </a:cubicBezTo>
                <a:cubicBezTo>
                  <a:pt x="786" y="506"/>
                  <a:pt x="790" y="502"/>
                  <a:pt x="790" y="498"/>
                </a:cubicBezTo>
                <a:close/>
                <a:moveTo>
                  <a:pt x="1331" y="498"/>
                </a:moveTo>
                <a:cubicBezTo>
                  <a:pt x="1331" y="493"/>
                  <a:pt x="1327" y="489"/>
                  <a:pt x="1322" y="489"/>
                </a:cubicBezTo>
                <a:cubicBezTo>
                  <a:pt x="1317" y="489"/>
                  <a:pt x="1314" y="493"/>
                  <a:pt x="1314" y="498"/>
                </a:cubicBezTo>
                <a:cubicBezTo>
                  <a:pt x="1314" y="502"/>
                  <a:pt x="1317" y="506"/>
                  <a:pt x="1322" y="506"/>
                </a:cubicBezTo>
                <a:cubicBezTo>
                  <a:pt x="1327" y="506"/>
                  <a:pt x="1331" y="502"/>
                  <a:pt x="1331" y="498"/>
                </a:cubicBezTo>
                <a:close/>
                <a:moveTo>
                  <a:pt x="1382" y="498"/>
                </a:moveTo>
                <a:cubicBezTo>
                  <a:pt x="1382" y="493"/>
                  <a:pt x="1378" y="489"/>
                  <a:pt x="1374" y="489"/>
                </a:cubicBezTo>
                <a:cubicBezTo>
                  <a:pt x="1369" y="489"/>
                  <a:pt x="1365" y="493"/>
                  <a:pt x="1365" y="498"/>
                </a:cubicBezTo>
                <a:cubicBezTo>
                  <a:pt x="1365" y="502"/>
                  <a:pt x="1369" y="506"/>
                  <a:pt x="1374" y="506"/>
                </a:cubicBezTo>
                <a:cubicBezTo>
                  <a:pt x="1378" y="506"/>
                  <a:pt x="1382" y="502"/>
                  <a:pt x="1382" y="498"/>
                </a:cubicBezTo>
                <a:close/>
                <a:moveTo>
                  <a:pt x="1408" y="498"/>
                </a:moveTo>
                <a:cubicBezTo>
                  <a:pt x="1408" y="493"/>
                  <a:pt x="1404" y="489"/>
                  <a:pt x="1399" y="489"/>
                </a:cubicBezTo>
                <a:cubicBezTo>
                  <a:pt x="1395" y="489"/>
                  <a:pt x="1391" y="493"/>
                  <a:pt x="1391" y="498"/>
                </a:cubicBezTo>
                <a:cubicBezTo>
                  <a:pt x="1391" y="502"/>
                  <a:pt x="1395" y="506"/>
                  <a:pt x="1399" y="506"/>
                </a:cubicBezTo>
                <a:cubicBezTo>
                  <a:pt x="1404" y="506"/>
                  <a:pt x="1408" y="502"/>
                  <a:pt x="1408" y="498"/>
                </a:cubicBezTo>
                <a:close/>
                <a:moveTo>
                  <a:pt x="1459" y="498"/>
                </a:moveTo>
                <a:cubicBezTo>
                  <a:pt x="1459" y="493"/>
                  <a:pt x="1456" y="489"/>
                  <a:pt x="1451" y="489"/>
                </a:cubicBezTo>
                <a:cubicBezTo>
                  <a:pt x="1446" y="489"/>
                  <a:pt x="1442" y="493"/>
                  <a:pt x="1442" y="498"/>
                </a:cubicBezTo>
                <a:cubicBezTo>
                  <a:pt x="1442" y="502"/>
                  <a:pt x="1446" y="506"/>
                  <a:pt x="1451" y="506"/>
                </a:cubicBezTo>
                <a:cubicBezTo>
                  <a:pt x="1456" y="506"/>
                  <a:pt x="1459" y="502"/>
                  <a:pt x="1459" y="498"/>
                </a:cubicBezTo>
                <a:close/>
                <a:moveTo>
                  <a:pt x="1485" y="498"/>
                </a:moveTo>
                <a:cubicBezTo>
                  <a:pt x="1485" y="493"/>
                  <a:pt x="1481" y="489"/>
                  <a:pt x="1477" y="489"/>
                </a:cubicBezTo>
                <a:cubicBezTo>
                  <a:pt x="1472" y="489"/>
                  <a:pt x="1468" y="493"/>
                  <a:pt x="1468" y="498"/>
                </a:cubicBezTo>
                <a:cubicBezTo>
                  <a:pt x="1468" y="502"/>
                  <a:pt x="1472" y="506"/>
                  <a:pt x="1477" y="506"/>
                </a:cubicBezTo>
                <a:cubicBezTo>
                  <a:pt x="1481" y="506"/>
                  <a:pt x="1485" y="502"/>
                  <a:pt x="1485" y="498"/>
                </a:cubicBezTo>
                <a:close/>
                <a:moveTo>
                  <a:pt x="1511" y="498"/>
                </a:moveTo>
                <a:cubicBezTo>
                  <a:pt x="1511" y="493"/>
                  <a:pt x="1507" y="489"/>
                  <a:pt x="1502" y="489"/>
                </a:cubicBezTo>
                <a:cubicBezTo>
                  <a:pt x="1498" y="489"/>
                  <a:pt x="1494" y="493"/>
                  <a:pt x="1494" y="498"/>
                </a:cubicBezTo>
                <a:cubicBezTo>
                  <a:pt x="1494" y="502"/>
                  <a:pt x="1498" y="506"/>
                  <a:pt x="1502" y="506"/>
                </a:cubicBezTo>
                <a:cubicBezTo>
                  <a:pt x="1507" y="506"/>
                  <a:pt x="1511" y="502"/>
                  <a:pt x="1511" y="498"/>
                </a:cubicBezTo>
                <a:close/>
                <a:moveTo>
                  <a:pt x="1537" y="498"/>
                </a:moveTo>
                <a:cubicBezTo>
                  <a:pt x="1537" y="493"/>
                  <a:pt x="1533" y="489"/>
                  <a:pt x="1528" y="489"/>
                </a:cubicBezTo>
                <a:cubicBezTo>
                  <a:pt x="1523" y="489"/>
                  <a:pt x="1520" y="493"/>
                  <a:pt x="1520" y="498"/>
                </a:cubicBezTo>
                <a:cubicBezTo>
                  <a:pt x="1520" y="502"/>
                  <a:pt x="1523" y="506"/>
                  <a:pt x="1528" y="506"/>
                </a:cubicBezTo>
                <a:cubicBezTo>
                  <a:pt x="1533" y="506"/>
                  <a:pt x="1537" y="502"/>
                  <a:pt x="1537" y="498"/>
                </a:cubicBezTo>
                <a:close/>
                <a:moveTo>
                  <a:pt x="1563" y="498"/>
                </a:moveTo>
                <a:cubicBezTo>
                  <a:pt x="1563" y="493"/>
                  <a:pt x="1559" y="489"/>
                  <a:pt x="1554" y="489"/>
                </a:cubicBezTo>
                <a:cubicBezTo>
                  <a:pt x="1549" y="489"/>
                  <a:pt x="1545" y="493"/>
                  <a:pt x="1545" y="498"/>
                </a:cubicBezTo>
                <a:cubicBezTo>
                  <a:pt x="1545" y="502"/>
                  <a:pt x="1549" y="506"/>
                  <a:pt x="1554" y="506"/>
                </a:cubicBezTo>
                <a:cubicBezTo>
                  <a:pt x="1559" y="506"/>
                  <a:pt x="1563" y="502"/>
                  <a:pt x="1563" y="498"/>
                </a:cubicBezTo>
                <a:close/>
                <a:moveTo>
                  <a:pt x="1588" y="498"/>
                </a:moveTo>
                <a:cubicBezTo>
                  <a:pt x="1588" y="493"/>
                  <a:pt x="1584" y="489"/>
                  <a:pt x="1580" y="489"/>
                </a:cubicBezTo>
                <a:cubicBezTo>
                  <a:pt x="1575" y="489"/>
                  <a:pt x="1571" y="493"/>
                  <a:pt x="1571" y="498"/>
                </a:cubicBezTo>
                <a:cubicBezTo>
                  <a:pt x="1571" y="502"/>
                  <a:pt x="1575" y="506"/>
                  <a:pt x="1580" y="506"/>
                </a:cubicBezTo>
                <a:cubicBezTo>
                  <a:pt x="1584" y="506"/>
                  <a:pt x="1588" y="502"/>
                  <a:pt x="1588" y="498"/>
                </a:cubicBezTo>
                <a:close/>
                <a:moveTo>
                  <a:pt x="1614" y="498"/>
                </a:moveTo>
                <a:cubicBezTo>
                  <a:pt x="1614" y="493"/>
                  <a:pt x="1610" y="489"/>
                  <a:pt x="1605" y="489"/>
                </a:cubicBezTo>
                <a:cubicBezTo>
                  <a:pt x="1601" y="489"/>
                  <a:pt x="1597" y="493"/>
                  <a:pt x="1597" y="498"/>
                </a:cubicBezTo>
                <a:cubicBezTo>
                  <a:pt x="1597" y="502"/>
                  <a:pt x="1601" y="506"/>
                  <a:pt x="1605" y="506"/>
                </a:cubicBezTo>
                <a:cubicBezTo>
                  <a:pt x="1610" y="506"/>
                  <a:pt x="1614" y="502"/>
                  <a:pt x="1614" y="498"/>
                </a:cubicBezTo>
                <a:close/>
                <a:moveTo>
                  <a:pt x="1640" y="498"/>
                </a:moveTo>
                <a:cubicBezTo>
                  <a:pt x="1640" y="493"/>
                  <a:pt x="1636" y="489"/>
                  <a:pt x="1631" y="489"/>
                </a:cubicBezTo>
                <a:cubicBezTo>
                  <a:pt x="1626" y="489"/>
                  <a:pt x="1623" y="493"/>
                  <a:pt x="1623" y="498"/>
                </a:cubicBezTo>
                <a:cubicBezTo>
                  <a:pt x="1623" y="502"/>
                  <a:pt x="1626" y="506"/>
                  <a:pt x="1631" y="506"/>
                </a:cubicBezTo>
                <a:cubicBezTo>
                  <a:pt x="1636" y="506"/>
                  <a:pt x="1640" y="502"/>
                  <a:pt x="1640" y="498"/>
                </a:cubicBezTo>
                <a:close/>
                <a:moveTo>
                  <a:pt x="1666" y="498"/>
                </a:moveTo>
                <a:cubicBezTo>
                  <a:pt x="1666" y="493"/>
                  <a:pt x="1662" y="489"/>
                  <a:pt x="1657" y="489"/>
                </a:cubicBezTo>
                <a:cubicBezTo>
                  <a:pt x="1652" y="489"/>
                  <a:pt x="1648" y="493"/>
                  <a:pt x="1648" y="498"/>
                </a:cubicBezTo>
                <a:cubicBezTo>
                  <a:pt x="1648" y="502"/>
                  <a:pt x="1652" y="506"/>
                  <a:pt x="1657" y="506"/>
                </a:cubicBezTo>
                <a:cubicBezTo>
                  <a:pt x="1662" y="506"/>
                  <a:pt x="1666" y="502"/>
                  <a:pt x="1666" y="498"/>
                </a:cubicBezTo>
                <a:close/>
                <a:moveTo>
                  <a:pt x="1691" y="498"/>
                </a:moveTo>
                <a:cubicBezTo>
                  <a:pt x="1691" y="493"/>
                  <a:pt x="1687" y="489"/>
                  <a:pt x="1683" y="489"/>
                </a:cubicBezTo>
                <a:cubicBezTo>
                  <a:pt x="1678" y="489"/>
                  <a:pt x="1674" y="493"/>
                  <a:pt x="1674" y="498"/>
                </a:cubicBezTo>
                <a:cubicBezTo>
                  <a:pt x="1674" y="502"/>
                  <a:pt x="1678" y="506"/>
                  <a:pt x="1683" y="506"/>
                </a:cubicBezTo>
                <a:cubicBezTo>
                  <a:pt x="1687" y="506"/>
                  <a:pt x="1691" y="502"/>
                  <a:pt x="1691" y="498"/>
                </a:cubicBezTo>
                <a:close/>
                <a:moveTo>
                  <a:pt x="1717" y="498"/>
                </a:moveTo>
                <a:cubicBezTo>
                  <a:pt x="1717" y="493"/>
                  <a:pt x="1713" y="489"/>
                  <a:pt x="1708" y="489"/>
                </a:cubicBezTo>
                <a:cubicBezTo>
                  <a:pt x="1704" y="489"/>
                  <a:pt x="1700" y="493"/>
                  <a:pt x="1700" y="498"/>
                </a:cubicBezTo>
                <a:cubicBezTo>
                  <a:pt x="1700" y="502"/>
                  <a:pt x="1704" y="506"/>
                  <a:pt x="1708" y="506"/>
                </a:cubicBezTo>
                <a:cubicBezTo>
                  <a:pt x="1713" y="506"/>
                  <a:pt x="1717" y="502"/>
                  <a:pt x="1717" y="498"/>
                </a:cubicBezTo>
                <a:close/>
                <a:moveTo>
                  <a:pt x="1743" y="498"/>
                </a:moveTo>
                <a:cubicBezTo>
                  <a:pt x="1743" y="493"/>
                  <a:pt x="1739" y="489"/>
                  <a:pt x="1734" y="489"/>
                </a:cubicBezTo>
                <a:cubicBezTo>
                  <a:pt x="1730" y="489"/>
                  <a:pt x="1726" y="493"/>
                  <a:pt x="1726" y="498"/>
                </a:cubicBezTo>
                <a:cubicBezTo>
                  <a:pt x="1726" y="502"/>
                  <a:pt x="1730" y="506"/>
                  <a:pt x="1734" y="506"/>
                </a:cubicBezTo>
                <a:cubicBezTo>
                  <a:pt x="1739" y="506"/>
                  <a:pt x="1743" y="502"/>
                  <a:pt x="1743" y="498"/>
                </a:cubicBezTo>
                <a:close/>
                <a:moveTo>
                  <a:pt x="1769" y="498"/>
                </a:moveTo>
                <a:cubicBezTo>
                  <a:pt x="1769" y="493"/>
                  <a:pt x="1765" y="489"/>
                  <a:pt x="1760" y="489"/>
                </a:cubicBezTo>
                <a:cubicBezTo>
                  <a:pt x="1755" y="489"/>
                  <a:pt x="1751" y="493"/>
                  <a:pt x="1751" y="498"/>
                </a:cubicBezTo>
                <a:cubicBezTo>
                  <a:pt x="1751" y="502"/>
                  <a:pt x="1755" y="506"/>
                  <a:pt x="1760" y="506"/>
                </a:cubicBezTo>
                <a:cubicBezTo>
                  <a:pt x="1765" y="506"/>
                  <a:pt x="1769" y="502"/>
                  <a:pt x="1769" y="498"/>
                </a:cubicBezTo>
                <a:close/>
                <a:moveTo>
                  <a:pt x="1794" y="498"/>
                </a:moveTo>
                <a:cubicBezTo>
                  <a:pt x="1794" y="493"/>
                  <a:pt x="1791" y="489"/>
                  <a:pt x="1786" y="489"/>
                </a:cubicBezTo>
                <a:cubicBezTo>
                  <a:pt x="1781" y="489"/>
                  <a:pt x="1777" y="493"/>
                  <a:pt x="1777" y="498"/>
                </a:cubicBezTo>
                <a:cubicBezTo>
                  <a:pt x="1777" y="502"/>
                  <a:pt x="1781" y="506"/>
                  <a:pt x="1786" y="506"/>
                </a:cubicBezTo>
                <a:cubicBezTo>
                  <a:pt x="1791" y="506"/>
                  <a:pt x="1794" y="502"/>
                  <a:pt x="1794" y="498"/>
                </a:cubicBezTo>
                <a:close/>
                <a:moveTo>
                  <a:pt x="1820" y="498"/>
                </a:moveTo>
                <a:cubicBezTo>
                  <a:pt x="1820" y="493"/>
                  <a:pt x="1816" y="489"/>
                  <a:pt x="1812" y="489"/>
                </a:cubicBezTo>
                <a:cubicBezTo>
                  <a:pt x="1807" y="489"/>
                  <a:pt x="1803" y="493"/>
                  <a:pt x="1803" y="498"/>
                </a:cubicBezTo>
                <a:cubicBezTo>
                  <a:pt x="1803" y="502"/>
                  <a:pt x="1807" y="506"/>
                  <a:pt x="1812" y="506"/>
                </a:cubicBezTo>
                <a:cubicBezTo>
                  <a:pt x="1816" y="506"/>
                  <a:pt x="1820" y="502"/>
                  <a:pt x="1820" y="498"/>
                </a:cubicBezTo>
                <a:close/>
                <a:moveTo>
                  <a:pt x="1846" y="498"/>
                </a:moveTo>
                <a:cubicBezTo>
                  <a:pt x="1846" y="493"/>
                  <a:pt x="1842" y="489"/>
                  <a:pt x="1837" y="489"/>
                </a:cubicBezTo>
                <a:cubicBezTo>
                  <a:pt x="1833" y="489"/>
                  <a:pt x="1829" y="493"/>
                  <a:pt x="1829" y="498"/>
                </a:cubicBezTo>
                <a:cubicBezTo>
                  <a:pt x="1829" y="502"/>
                  <a:pt x="1833" y="506"/>
                  <a:pt x="1837" y="506"/>
                </a:cubicBezTo>
                <a:cubicBezTo>
                  <a:pt x="1842" y="506"/>
                  <a:pt x="1846" y="502"/>
                  <a:pt x="1846" y="498"/>
                </a:cubicBezTo>
                <a:close/>
                <a:moveTo>
                  <a:pt x="1872" y="498"/>
                </a:moveTo>
                <a:cubicBezTo>
                  <a:pt x="1872" y="493"/>
                  <a:pt x="1868" y="489"/>
                  <a:pt x="1863" y="489"/>
                </a:cubicBezTo>
                <a:cubicBezTo>
                  <a:pt x="1858" y="489"/>
                  <a:pt x="1854" y="493"/>
                  <a:pt x="1854" y="498"/>
                </a:cubicBezTo>
                <a:cubicBezTo>
                  <a:pt x="1854" y="502"/>
                  <a:pt x="1858" y="506"/>
                  <a:pt x="1863" y="506"/>
                </a:cubicBezTo>
                <a:cubicBezTo>
                  <a:pt x="1868" y="506"/>
                  <a:pt x="1872" y="502"/>
                  <a:pt x="1872" y="498"/>
                </a:cubicBezTo>
                <a:close/>
                <a:moveTo>
                  <a:pt x="1897" y="498"/>
                </a:moveTo>
                <a:cubicBezTo>
                  <a:pt x="1897" y="493"/>
                  <a:pt x="1894" y="489"/>
                  <a:pt x="1889" y="489"/>
                </a:cubicBezTo>
                <a:cubicBezTo>
                  <a:pt x="1884" y="489"/>
                  <a:pt x="1880" y="493"/>
                  <a:pt x="1880" y="498"/>
                </a:cubicBezTo>
                <a:cubicBezTo>
                  <a:pt x="1880" y="502"/>
                  <a:pt x="1884" y="506"/>
                  <a:pt x="1889" y="506"/>
                </a:cubicBezTo>
                <a:cubicBezTo>
                  <a:pt x="1894" y="506"/>
                  <a:pt x="1897" y="502"/>
                  <a:pt x="1897" y="498"/>
                </a:cubicBezTo>
                <a:close/>
                <a:moveTo>
                  <a:pt x="1923" y="498"/>
                </a:moveTo>
                <a:cubicBezTo>
                  <a:pt x="1923" y="493"/>
                  <a:pt x="1919" y="489"/>
                  <a:pt x="1915" y="489"/>
                </a:cubicBezTo>
                <a:cubicBezTo>
                  <a:pt x="1910" y="489"/>
                  <a:pt x="1906" y="493"/>
                  <a:pt x="1906" y="498"/>
                </a:cubicBezTo>
                <a:cubicBezTo>
                  <a:pt x="1906" y="502"/>
                  <a:pt x="1910" y="506"/>
                  <a:pt x="1915" y="506"/>
                </a:cubicBezTo>
                <a:cubicBezTo>
                  <a:pt x="1919" y="506"/>
                  <a:pt x="1923" y="502"/>
                  <a:pt x="1923" y="498"/>
                </a:cubicBezTo>
                <a:close/>
                <a:moveTo>
                  <a:pt x="1949" y="498"/>
                </a:moveTo>
                <a:cubicBezTo>
                  <a:pt x="1949" y="493"/>
                  <a:pt x="1945" y="489"/>
                  <a:pt x="1940" y="489"/>
                </a:cubicBezTo>
                <a:cubicBezTo>
                  <a:pt x="1936" y="489"/>
                  <a:pt x="1932" y="493"/>
                  <a:pt x="1932" y="498"/>
                </a:cubicBezTo>
                <a:cubicBezTo>
                  <a:pt x="1932" y="502"/>
                  <a:pt x="1936" y="506"/>
                  <a:pt x="1940" y="506"/>
                </a:cubicBezTo>
                <a:cubicBezTo>
                  <a:pt x="1945" y="506"/>
                  <a:pt x="1949" y="502"/>
                  <a:pt x="1949" y="498"/>
                </a:cubicBezTo>
                <a:close/>
                <a:moveTo>
                  <a:pt x="1975" y="498"/>
                </a:moveTo>
                <a:cubicBezTo>
                  <a:pt x="1975" y="493"/>
                  <a:pt x="1971" y="489"/>
                  <a:pt x="1966" y="489"/>
                </a:cubicBezTo>
                <a:cubicBezTo>
                  <a:pt x="1961" y="489"/>
                  <a:pt x="1957" y="493"/>
                  <a:pt x="1957" y="498"/>
                </a:cubicBezTo>
                <a:cubicBezTo>
                  <a:pt x="1957" y="502"/>
                  <a:pt x="1961" y="506"/>
                  <a:pt x="1966" y="506"/>
                </a:cubicBezTo>
                <a:cubicBezTo>
                  <a:pt x="1971" y="506"/>
                  <a:pt x="1975" y="502"/>
                  <a:pt x="1975" y="498"/>
                </a:cubicBezTo>
                <a:close/>
                <a:moveTo>
                  <a:pt x="2000" y="498"/>
                </a:moveTo>
                <a:cubicBezTo>
                  <a:pt x="2000" y="493"/>
                  <a:pt x="1997" y="489"/>
                  <a:pt x="1992" y="489"/>
                </a:cubicBezTo>
                <a:cubicBezTo>
                  <a:pt x="1987" y="489"/>
                  <a:pt x="1983" y="493"/>
                  <a:pt x="1983" y="498"/>
                </a:cubicBezTo>
                <a:cubicBezTo>
                  <a:pt x="1983" y="502"/>
                  <a:pt x="1987" y="506"/>
                  <a:pt x="1992" y="506"/>
                </a:cubicBezTo>
                <a:cubicBezTo>
                  <a:pt x="1997" y="506"/>
                  <a:pt x="2000" y="502"/>
                  <a:pt x="2000" y="498"/>
                </a:cubicBezTo>
                <a:close/>
                <a:moveTo>
                  <a:pt x="2026" y="498"/>
                </a:moveTo>
                <a:cubicBezTo>
                  <a:pt x="2026" y="493"/>
                  <a:pt x="2022" y="489"/>
                  <a:pt x="2018" y="489"/>
                </a:cubicBezTo>
                <a:cubicBezTo>
                  <a:pt x="2013" y="489"/>
                  <a:pt x="2009" y="493"/>
                  <a:pt x="2009" y="498"/>
                </a:cubicBezTo>
                <a:cubicBezTo>
                  <a:pt x="2009" y="502"/>
                  <a:pt x="2013" y="506"/>
                  <a:pt x="2018" y="506"/>
                </a:cubicBezTo>
                <a:cubicBezTo>
                  <a:pt x="2022" y="506"/>
                  <a:pt x="2026" y="502"/>
                  <a:pt x="2026" y="498"/>
                </a:cubicBezTo>
                <a:close/>
                <a:moveTo>
                  <a:pt x="2052" y="498"/>
                </a:moveTo>
                <a:cubicBezTo>
                  <a:pt x="2052" y="493"/>
                  <a:pt x="2048" y="489"/>
                  <a:pt x="2043" y="489"/>
                </a:cubicBezTo>
                <a:cubicBezTo>
                  <a:pt x="2039" y="489"/>
                  <a:pt x="2035" y="493"/>
                  <a:pt x="2035" y="498"/>
                </a:cubicBezTo>
                <a:cubicBezTo>
                  <a:pt x="2035" y="502"/>
                  <a:pt x="2039" y="506"/>
                  <a:pt x="2043" y="506"/>
                </a:cubicBezTo>
                <a:cubicBezTo>
                  <a:pt x="2048" y="506"/>
                  <a:pt x="2052" y="502"/>
                  <a:pt x="2052" y="498"/>
                </a:cubicBezTo>
                <a:close/>
                <a:moveTo>
                  <a:pt x="2078" y="498"/>
                </a:moveTo>
                <a:cubicBezTo>
                  <a:pt x="2078" y="493"/>
                  <a:pt x="2074" y="489"/>
                  <a:pt x="2069" y="489"/>
                </a:cubicBezTo>
                <a:cubicBezTo>
                  <a:pt x="2064" y="489"/>
                  <a:pt x="2061" y="493"/>
                  <a:pt x="2061" y="498"/>
                </a:cubicBezTo>
                <a:cubicBezTo>
                  <a:pt x="2061" y="502"/>
                  <a:pt x="2064" y="506"/>
                  <a:pt x="2069" y="506"/>
                </a:cubicBezTo>
                <a:cubicBezTo>
                  <a:pt x="2074" y="506"/>
                  <a:pt x="2078" y="502"/>
                  <a:pt x="2078" y="498"/>
                </a:cubicBezTo>
                <a:close/>
                <a:moveTo>
                  <a:pt x="2103" y="498"/>
                </a:moveTo>
                <a:cubicBezTo>
                  <a:pt x="2103" y="493"/>
                  <a:pt x="2100" y="489"/>
                  <a:pt x="2095" y="489"/>
                </a:cubicBezTo>
                <a:cubicBezTo>
                  <a:pt x="2090" y="489"/>
                  <a:pt x="2086" y="493"/>
                  <a:pt x="2086" y="498"/>
                </a:cubicBezTo>
                <a:cubicBezTo>
                  <a:pt x="2086" y="502"/>
                  <a:pt x="2090" y="506"/>
                  <a:pt x="2095" y="506"/>
                </a:cubicBezTo>
                <a:cubicBezTo>
                  <a:pt x="2100" y="506"/>
                  <a:pt x="2103" y="502"/>
                  <a:pt x="2103" y="498"/>
                </a:cubicBezTo>
                <a:close/>
                <a:moveTo>
                  <a:pt x="2129" y="498"/>
                </a:moveTo>
                <a:cubicBezTo>
                  <a:pt x="2129" y="493"/>
                  <a:pt x="2125" y="489"/>
                  <a:pt x="2121" y="489"/>
                </a:cubicBezTo>
                <a:cubicBezTo>
                  <a:pt x="2116" y="489"/>
                  <a:pt x="2112" y="493"/>
                  <a:pt x="2112" y="498"/>
                </a:cubicBezTo>
                <a:cubicBezTo>
                  <a:pt x="2112" y="502"/>
                  <a:pt x="2116" y="506"/>
                  <a:pt x="2121" y="506"/>
                </a:cubicBezTo>
                <a:cubicBezTo>
                  <a:pt x="2125" y="506"/>
                  <a:pt x="2129" y="502"/>
                  <a:pt x="2129" y="498"/>
                </a:cubicBezTo>
                <a:close/>
                <a:moveTo>
                  <a:pt x="2155" y="498"/>
                </a:moveTo>
                <a:cubicBezTo>
                  <a:pt x="2155" y="493"/>
                  <a:pt x="2151" y="489"/>
                  <a:pt x="2146" y="489"/>
                </a:cubicBezTo>
                <a:cubicBezTo>
                  <a:pt x="2142" y="489"/>
                  <a:pt x="2138" y="493"/>
                  <a:pt x="2138" y="498"/>
                </a:cubicBezTo>
                <a:cubicBezTo>
                  <a:pt x="2138" y="502"/>
                  <a:pt x="2142" y="506"/>
                  <a:pt x="2146" y="506"/>
                </a:cubicBezTo>
                <a:cubicBezTo>
                  <a:pt x="2151" y="506"/>
                  <a:pt x="2155" y="502"/>
                  <a:pt x="2155" y="498"/>
                </a:cubicBezTo>
                <a:close/>
                <a:moveTo>
                  <a:pt x="2181" y="498"/>
                </a:moveTo>
                <a:cubicBezTo>
                  <a:pt x="2181" y="493"/>
                  <a:pt x="2177" y="489"/>
                  <a:pt x="2172" y="489"/>
                </a:cubicBezTo>
                <a:cubicBezTo>
                  <a:pt x="2167" y="489"/>
                  <a:pt x="2164" y="493"/>
                  <a:pt x="2164" y="498"/>
                </a:cubicBezTo>
                <a:cubicBezTo>
                  <a:pt x="2164" y="502"/>
                  <a:pt x="2167" y="506"/>
                  <a:pt x="2172" y="506"/>
                </a:cubicBezTo>
                <a:cubicBezTo>
                  <a:pt x="2177" y="506"/>
                  <a:pt x="2181" y="502"/>
                  <a:pt x="2181" y="498"/>
                </a:cubicBezTo>
                <a:close/>
                <a:moveTo>
                  <a:pt x="2207" y="498"/>
                </a:moveTo>
                <a:cubicBezTo>
                  <a:pt x="2207" y="493"/>
                  <a:pt x="2203" y="489"/>
                  <a:pt x="2198" y="489"/>
                </a:cubicBezTo>
                <a:cubicBezTo>
                  <a:pt x="2193" y="489"/>
                  <a:pt x="2189" y="493"/>
                  <a:pt x="2189" y="498"/>
                </a:cubicBezTo>
                <a:cubicBezTo>
                  <a:pt x="2189" y="502"/>
                  <a:pt x="2193" y="506"/>
                  <a:pt x="2198" y="506"/>
                </a:cubicBezTo>
                <a:cubicBezTo>
                  <a:pt x="2203" y="506"/>
                  <a:pt x="2207" y="502"/>
                  <a:pt x="2207" y="498"/>
                </a:cubicBezTo>
                <a:close/>
                <a:moveTo>
                  <a:pt x="2232" y="498"/>
                </a:moveTo>
                <a:cubicBezTo>
                  <a:pt x="2232" y="493"/>
                  <a:pt x="2228" y="489"/>
                  <a:pt x="2224" y="489"/>
                </a:cubicBezTo>
                <a:cubicBezTo>
                  <a:pt x="2219" y="489"/>
                  <a:pt x="2215" y="493"/>
                  <a:pt x="2215" y="498"/>
                </a:cubicBezTo>
                <a:cubicBezTo>
                  <a:pt x="2215" y="502"/>
                  <a:pt x="2219" y="506"/>
                  <a:pt x="2224" y="506"/>
                </a:cubicBezTo>
                <a:cubicBezTo>
                  <a:pt x="2228" y="506"/>
                  <a:pt x="2232" y="502"/>
                  <a:pt x="2232" y="498"/>
                </a:cubicBezTo>
                <a:close/>
                <a:moveTo>
                  <a:pt x="2258" y="498"/>
                </a:moveTo>
                <a:cubicBezTo>
                  <a:pt x="2258" y="493"/>
                  <a:pt x="2254" y="489"/>
                  <a:pt x="2249" y="489"/>
                </a:cubicBezTo>
                <a:cubicBezTo>
                  <a:pt x="2245" y="489"/>
                  <a:pt x="2241" y="493"/>
                  <a:pt x="2241" y="498"/>
                </a:cubicBezTo>
                <a:cubicBezTo>
                  <a:pt x="2241" y="502"/>
                  <a:pt x="2245" y="506"/>
                  <a:pt x="2249" y="506"/>
                </a:cubicBezTo>
                <a:cubicBezTo>
                  <a:pt x="2254" y="506"/>
                  <a:pt x="2258" y="502"/>
                  <a:pt x="2258" y="498"/>
                </a:cubicBezTo>
                <a:close/>
                <a:moveTo>
                  <a:pt x="2284" y="498"/>
                </a:moveTo>
                <a:cubicBezTo>
                  <a:pt x="2284" y="493"/>
                  <a:pt x="2280" y="489"/>
                  <a:pt x="2275" y="489"/>
                </a:cubicBezTo>
                <a:cubicBezTo>
                  <a:pt x="2270" y="489"/>
                  <a:pt x="2267" y="493"/>
                  <a:pt x="2267" y="498"/>
                </a:cubicBezTo>
                <a:cubicBezTo>
                  <a:pt x="2267" y="502"/>
                  <a:pt x="2270" y="506"/>
                  <a:pt x="2275" y="506"/>
                </a:cubicBezTo>
                <a:cubicBezTo>
                  <a:pt x="2280" y="506"/>
                  <a:pt x="2284" y="502"/>
                  <a:pt x="2284" y="498"/>
                </a:cubicBezTo>
                <a:close/>
                <a:moveTo>
                  <a:pt x="2310" y="498"/>
                </a:moveTo>
                <a:cubicBezTo>
                  <a:pt x="2310" y="493"/>
                  <a:pt x="2306" y="489"/>
                  <a:pt x="2301" y="489"/>
                </a:cubicBezTo>
                <a:cubicBezTo>
                  <a:pt x="2296" y="489"/>
                  <a:pt x="2292" y="493"/>
                  <a:pt x="2292" y="498"/>
                </a:cubicBezTo>
                <a:cubicBezTo>
                  <a:pt x="2292" y="502"/>
                  <a:pt x="2296" y="506"/>
                  <a:pt x="2301" y="506"/>
                </a:cubicBezTo>
                <a:cubicBezTo>
                  <a:pt x="2306" y="506"/>
                  <a:pt x="2310" y="502"/>
                  <a:pt x="2310" y="498"/>
                </a:cubicBezTo>
                <a:close/>
                <a:moveTo>
                  <a:pt x="2335" y="498"/>
                </a:moveTo>
                <a:cubicBezTo>
                  <a:pt x="2335" y="493"/>
                  <a:pt x="2331" y="489"/>
                  <a:pt x="2327" y="489"/>
                </a:cubicBezTo>
                <a:cubicBezTo>
                  <a:pt x="2322" y="489"/>
                  <a:pt x="2318" y="493"/>
                  <a:pt x="2318" y="498"/>
                </a:cubicBezTo>
                <a:cubicBezTo>
                  <a:pt x="2318" y="502"/>
                  <a:pt x="2322" y="506"/>
                  <a:pt x="2327" y="506"/>
                </a:cubicBezTo>
                <a:cubicBezTo>
                  <a:pt x="2331" y="506"/>
                  <a:pt x="2335" y="502"/>
                  <a:pt x="2335" y="498"/>
                </a:cubicBezTo>
                <a:close/>
                <a:moveTo>
                  <a:pt x="2361" y="498"/>
                </a:moveTo>
                <a:cubicBezTo>
                  <a:pt x="2361" y="493"/>
                  <a:pt x="2357" y="489"/>
                  <a:pt x="2352" y="489"/>
                </a:cubicBezTo>
                <a:cubicBezTo>
                  <a:pt x="2348" y="489"/>
                  <a:pt x="2344" y="493"/>
                  <a:pt x="2344" y="498"/>
                </a:cubicBezTo>
                <a:cubicBezTo>
                  <a:pt x="2344" y="502"/>
                  <a:pt x="2348" y="506"/>
                  <a:pt x="2352" y="506"/>
                </a:cubicBezTo>
                <a:cubicBezTo>
                  <a:pt x="2357" y="506"/>
                  <a:pt x="2361" y="502"/>
                  <a:pt x="2361" y="498"/>
                </a:cubicBezTo>
                <a:close/>
                <a:moveTo>
                  <a:pt x="2387" y="498"/>
                </a:moveTo>
                <a:cubicBezTo>
                  <a:pt x="2387" y="493"/>
                  <a:pt x="2383" y="489"/>
                  <a:pt x="2378" y="489"/>
                </a:cubicBezTo>
                <a:cubicBezTo>
                  <a:pt x="2373" y="489"/>
                  <a:pt x="2370" y="493"/>
                  <a:pt x="2370" y="498"/>
                </a:cubicBezTo>
                <a:cubicBezTo>
                  <a:pt x="2370" y="502"/>
                  <a:pt x="2373" y="506"/>
                  <a:pt x="2378" y="506"/>
                </a:cubicBezTo>
                <a:cubicBezTo>
                  <a:pt x="2383" y="506"/>
                  <a:pt x="2387" y="502"/>
                  <a:pt x="2387" y="498"/>
                </a:cubicBezTo>
                <a:close/>
                <a:moveTo>
                  <a:pt x="2413" y="498"/>
                </a:moveTo>
                <a:cubicBezTo>
                  <a:pt x="2413" y="493"/>
                  <a:pt x="2409" y="489"/>
                  <a:pt x="2404" y="489"/>
                </a:cubicBezTo>
                <a:cubicBezTo>
                  <a:pt x="2399" y="489"/>
                  <a:pt x="2395" y="493"/>
                  <a:pt x="2395" y="498"/>
                </a:cubicBezTo>
                <a:cubicBezTo>
                  <a:pt x="2395" y="502"/>
                  <a:pt x="2399" y="506"/>
                  <a:pt x="2404" y="506"/>
                </a:cubicBezTo>
                <a:cubicBezTo>
                  <a:pt x="2409" y="506"/>
                  <a:pt x="2413" y="502"/>
                  <a:pt x="2413" y="498"/>
                </a:cubicBezTo>
                <a:close/>
                <a:moveTo>
                  <a:pt x="2438" y="498"/>
                </a:moveTo>
                <a:cubicBezTo>
                  <a:pt x="2438" y="493"/>
                  <a:pt x="2434" y="489"/>
                  <a:pt x="2430" y="489"/>
                </a:cubicBezTo>
                <a:cubicBezTo>
                  <a:pt x="2425" y="489"/>
                  <a:pt x="2421" y="493"/>
                  <a:pt x="2421" y="498"/>
                </a:cubicBezTo>
                <a:cubicBezTo>
                  <a:pt x="2421" y="502"/>
                  <a:pt x="2425" y="506"/>
                  <a:pt x="2430" y="506"/>
                </a:cubicBezTo>
                <a:cubicBezTo>
                  <a:pt x="2434" y="506"/>
                  <a:pt x="2438" y="502"/>
                  <a:pt x="2438" y="498"/>
                </a:cubicBezTo>
                <a:close/>
                <a:moveTo>
                  <a:pt x="2516" y="498"/>
                </a:moveTo>
                <a:cubicBezTo>
                  <a:pt x="2516" y="493"/>
                  <a:pt x="2512" y="489"/>
                  <a:pt x="2507" y="489"/>
                </a:cubicBezTo>
                <a:cubicBezTo>
                  <a:pt x="2502" y="489"/>
                  <a:pt x="2498" y="493"/>
                  <a:pt x="2498" y="498"/>
                </a:cubicBezTo>
                <a:cubicBezTo>
                  <a:pt x="2498" y="502"/>
                  <a:pt x="2502" y="506"/>
                  <a:pt x="2507" y="506"/>
                </a:cubicBezTo>
                <a:cubicBezTo>
                  <a:pt x="2512" y="506"/>
                  <a:pt x="2516" y="502"/>
                  <a:pt x="2516" y="498"/>
                </a:cubicBezTo>
                <a:close/>
                <a:moveTo>
                  <a:pt x="2541" y="498"/>
                </a:moveTo>
                <a:cubicBezTo>
                  <a:pt x="2541" y="493"/>
                  <a:pt x="2538" y="489"/>
                  <a:pt x="2533" y="489"/>
                </a:cubicBezTo>
                <a:cubicBezTo>
                  <a:pt x="2528" y="489"/>
                  <a:pt x="2524" y="493"/>
                  <a:pt x="2524" y="498"/>
                </a:cubicBezTo>
                <a:cubicBezTo>
                  <a:pt x="2524" y="502"/>
                  <a:pt x="2528" y="506"/>
                  <a:pt x="2533" y="506"/>
                </a:cubicBezTo>
                <a:cubicBezTo>
                  <a:pt x="2538" y="506"/>
                  <a:pt x="2541" y="502"/>
                  <a:pt x="2541" y="498"/>
                </a:cubicBezTo>
                <a:close/>
                <a:moveTo>
                  <a:pt x="43" y="523"/>
                </a:moveTo>
                <a:cubicBezTo>
                  <a:pt x="43" y="519"/>
                  <a:pt x="39" y="515"/>
                  <a:pt x="34" y="515"/>
                </a:cubicBezTo>
                <a:cubicBezTo>
                  <a:pt x="29" y="515"/>
                  <a:pt x="26" y="519"/>
                  <a:pt x="26" y="523"/>
                </a:cubicBezTo>
                <a:cubicBezTo>
                  <a:pt x="26" y="528"/>
                  <a:pt x="29" y="532"/>
                  <a:pt x="34" y="532"/>
                </a:cubicBezTo>
                <a:cubicBezTo>
                  <a:pt x="39" y="532"/>
                  <a:pt x="43" y="528"/>
                  <a:pt x="43" y="523"/>
                </a:cubicBezTo>
                <a:close/>
                <a:moveTo>
                  <a:pt x="69" y="523"/>
                </a:moveTo>
                <a:cubicBezTo>
                  <a:pt x="69" y="519"/>
                  <a:pt x="65" y="515"/>
                  <a:pt x="60" y="515"/>
                </a:cubicBezTo>
                <a:cubicBezTo>
                  <a:pt x="55" y="515"/>
                  <a:pt x="51" y="519"/>
                  <a:pt x="51" y="523"/>
                </a:cubicBezTo>
                <a:cubicBezTo>
                  <a:pt x="51" y="528"/>
                  <a:pt x="55" y="532"/>
                  <a:pt x="60" y="532"/>
                </a:cubicBezTo>
                <a:cubicBezTo>
                  <a:pt x="65" y="532"/>
                  <a:pt x="69" y="528"/>
                  <a:pt x="69" y="523"/>
                </a:cubicBezTo>
                <a:close/>
                <a:moveTo>
                  <a:pt x="94" y="523"/>
                </a:moveTo>
                <a:cubicBezTo>
                  <a:pt x="94" y="519"/>
                  <a:pt x="90" y="515"/>
                  <a:pt x="86" y="515"/>
                </a:cubicBezTo>
                <a:cubicBezTo>
                  <a:pt x="81" y="515"/>
                  <a:pt x="77" y="519"/>
                  <a:pt x="77" y="523"/>
                </a:cubicBezTo>
                <a:cubicBezTo>
                  <a:pt x="77" y="528"/>
                  <a:pt x="81" y="532"/>
                  <a:pt x="86" y="532"/>
                </a:cubicBezTo>
                <a:cubicBezTo>
                  <a:pt x="90" y="532"/>
                  <a:pt x="94" y="528"/>
                  <a:pt x="94" y="523"/>
                </a:cubicBezTo>
                <a:close/>
                <a:moveTo>
                  <a:pt x="223" y="523"/>
                </a:moveTo>
                <a:cubicBezTo>
                  <a:pt x="223" y="519"/>
                  <a:pt x="219" y="515"/>
                  <a:pt x="214" y="515"/>
                </a:cubicBezTo>
                <a:cubicBezTo>
                  <a:pt x="210" y="515"/>
                  <a:pt x="206" y="519"/>
                  <a:pt x="206" y="523"/>
                </a:cubicBezTo>
                <a:cubicBezTo>
                  <a:pt x="206" y="528"/>
                  <a:pt x="210" y="532"/>
                  <a:pt x="214" y="532"/>
                </a:cubicBezTo>
                <a:cubicBezTo>
                  <a:pt x="219" y="532"/>
                  <a:pt x="223" y="528"/>
                  <a:pt x="223" y="523"/>
                </a:cubicBezTo>
                <a:close/>
                <a:moveTo>
                  <a:pt x="249" y="523"/>
                </a:moveTo>
                <a:cubicBezTo>
                  <a:pt x="249" y="519"/>
                  <a:pt x="245" y="515"/>
                  <a:pt x="240" y="515"/>
                </a:cubicBezTo>
                <a:cubicBezTo>
                  <a:pt x="236" y="515"/>
                  <a:pt x="232" y="519"/>
                  <a:pt x="232" y="523"/>
                </a:cubicBezTo>
                <a:cubicBezTo>
                  <a:pt x="232" y="528"/>
                  <a:pt x="236" y="532"/>
                  <a:pt x="240" y="532"/>
                </a:cubicBezTo>
                <a:cubicBezTo>
                  <a:pt x="245" y="532"/>
                  <a:pt x="249" y="528"/>
                  <a:pt x="249" y="523"/>
                </a:cubicBezTo>
                <a:close/>
                <a:moveTo>
                  <a:pt x="275" y="523"/>
                </a:moveTo>
                <a:cubicBezTo>
                  <a:pt x="275" y="519"/>
                  <a:pt x="271" y="515"/>
                  <a:pt x="266" y="515"/>
                </a:cubicBezTo>
                <a:cubicBezTo>
                  <a:pt x="261" y="515"/>
                  <a:pt x="257" y="519"/>
                  <a:pt x="257" y="523"/>
                </a:cubicBezTo>
                <a:cubicBezTo>
                  <a:pt x="257" y="528"/>
                  <a:pt x="261" y="532"/>
                  <a:pt x="266" y="532"/>
                </a:cubicBezTo>
                <a:cubicBezTo>
                  <a:pt x="271" y="532"/>
                  <a:pt x="275" y="528"/>
                  <a:pt x="275" y="523"/>
                </a:cubicBezTo>
                <a:close/>
                <a:moveTo>
                  <a:pt x="300" y="523"/>
                </a:moveTo>
                <a:cubicBezTo>
                  <a:pt x="300" y="519"/>
                  <a:pt x="297" y="515"/>
                  <a:pt x="292" y="515"/>
                </a:cubicBezTo>
                <a:cubicBezTo>
                  <a:pt x="287" y="515"/>
                  <a:pt x="283" y="519"/>
                  <a:pt x="283" y="523"/>
                </a:cubicBezTo>
                <a:cubicBezTo>
                  <a:pt x="283" y="528"/>
                  <a:pt x="287" y="532"/>
                  <a:pt x="292" y="532"/>
                </a:cubicBezTo>
                <a:cubicBezTo>
                  <a:pt x="297" y="532"/>
                  <a:pt x="300" y="528"/>
                  <a:pt x="300" y="523"/>
                </a:cubicBezTo>
                <a:close/>
                <a:moveTo>
                  <a:pt x="326" y="523"/>
                </a:moveTo>
                <a:cubicBezTo>
                  <a:pt x="326" y="519"/>
                  <a:pt x="322" y="515"/>
                  <a:pt x="318" y="515"/>
                </a:cubicBezTo>
                <a:cubicBezTo>
                  <a:pt x="313" y="515"/>
                  <a:pt x="309" y="519"/>
                  <a:pt x="309" y="523"/>
                </a:cubicBezTo>
                <a:cubicBezTo>
                  <a:pt x="309" y="528"/>
                  <a:pt x="313" y="532"/>
                  <a:pt x="318" y="532"/>
                </a:cubicBezTo>
                <a:cubicBezTo>
                  <a:pt x="322" y="532"/>
                  <a:pt x="326" y="528"/>
                  <a:pt x="326" y="523"/>
                </a:cubicBezTo>
                <a:close/>
                <a:moveTo>
                  <a:pt x="352" y="523"/>
                </a:moveTo>
                <a:cubicBezTo>
                  <a:pt x="352" y="519"/>
                  <a:pt x="348" y="515"/>
                  <a:pt x="343" y="515"/>
                </a:cubicBezTo>
                <a:cubicBezTo>
                  <a:pt x="339" y="515"/>
                  <a:pt x="335" y="519"/>
                  <a:pt x="335" y="523"/>
                </a:cubicBezTo>
                <a:cubicBezTo>
                  <a:pt x="335" y="528"/>
                  <a:pt x="339" y="532"/>
                  <a:pt x="343" y="532"/>
                </a:cubicBezTo>
                <a:cubicBezTo>
                  <a:pt x="348" y="532"/>
                  <a:pt x="352" y="528"/>
                  <a:pt x="352" y="523"/>
                </a:cubicBezTo>
                <a:close/>
                <a:moveTo>
                  <a:pt x="378" y="523"/>
                </a:moveTo>
                <a:cubicBezTo>
                  <a:pt x="378" y="519"/>
                  <a:pt x="374" y="515"/>
                  <a:pt x="369" y="515"/>
                </a:cubicBezTo>
                <a:cubicBezTo>
                  <a:pt x="364" y="515"/>
                  <a:pt x="360" y="519"/>
                  <a:pt x="360" y="523"/>
                </a:cubicBezTo>
                <a:cubicBezTo>
                  <a:pt x="360" y="528"/>
                  <a:pt x="364" y="532"/>
                  <a:pt x="369" y="532"/>
                </a:cubicBezTo>
                <a:cubicBezTo>
                  <a:pt x="374" y="532"/>
                  <a:pt x="378" y="528"/>
                  <a:pt x="378" y="523"/>
                </a:cubicBezTo>
                <a:close/>
                <a:moveTo>
                  <a:pt x="403" y="523"/>
                </a:moveTo>
                <a:cubicBezTo>
                  <a:pt x="403" y="519"/>
                  <a:pt x="400" y="515"/>
                  <a:pt x="395" y="515"/>
                </a:cubicBezTo>
                <a:cubicBezTo>
                  <a:pt x="390" y="515"/>
                  <a:pt x="386" y="519"/>
                  <a:pt x="386" y="523"/>
                </a:cubicBezTo>
                <a:cubicBezTo>
                  <a:pt x="386" y="528"/>
                  <a:pt x="390" y="532"/>
                  <a:pt x="395" y="532"/>
                </a:cubicBezTo>
                <a:cubicBezTo>
                  <a:pt x="400" y="532"/>
                  <a:pt x="403" y="528"/>
                  <a:pt x="403" y="523"/>
                </a:cubicBezTo>
                <a:close/>
                <a:moveTo>
                  <a:pt x="429" y="523"/>
                </a:moveTo>
                <a:cubicBezTo>
                  <a:pt x="429" y="519"/>
                  <a:pt x="425" y="515"/>
                  <a:pt x="421" y="515"/>
                </a:cubicBezTo>
                <a:cubicBezTo>
                  <a:pt x="416" y="515"/>
                  <a:pt x="412" y="519"/>
                  <a:pt x="412" y="523"/>
                </a:cubicBezTo>
                <a:cubicBezTo>
                  <a:pt x="412" y="528"/>
                  <a:pt x="416" y="532"/>
                  <a:pt x="421" y="532"/>
                </a:cubicBezTo>
                <a:cubicBezTo>
                  <a:pt x="425" y="532"/>
                  <a:pt x="429" y="528"/>
                  <a:pt x="429" y="523"/>
                </a:cubicBezTo>
                <a:close/>
                <a:moveTo>
                  <a:pt x="455" y="523"/>
                </a:moveTo>
                <a:cubicBezTo>
                  <a:pt x="455" y="519"/>
                  <a:pt x="451" y="515"/>
                  <a:pt x="446" y="515"/>
                </a:cubicBezTo>
                <a:cubicBezTo>
                  <a:pt x="442" y="515"/>
                  <a:pt x="438" y="519"/>
                  <a:pt x="438" y="523"/>
                </a:cubicBezTo>
                <a:cubicBezTo>
                  <a:pt x="438" y="528"/>
                  <a:pt x="442" y="532"/>
                  <a:pt x="446" y="532"/>
                </a:cubicBezTo>
                <a:cubicBezTo>
                  <a:pt x="451" y="532"/>
                  <a:pt x="455" y="528"/>
                  <a:pt x="455" y="523"/>
                </a:cubicBezTo>
                <a:close/>
                <a:moveTo>
                  <a:pt x="481" y="523"/>
                </a:moveTo>
                <a:cubicBezTo>
                  <a:pt x="481" y="519"/>
                  <a:pt x="477" y="515"/>
                  <a:pt x="472" y="515"/>
                </a:cubicBezTo>
                <a:cubicBezTo>
                  <a:pt x="467" y="515"/>
                  <a:pt x="463" y="519"/>
                  <a:pt x="463" y="523"/>
                </a:cubicBezTo>
                <a:cubicBezTo>
                  <a:pt x="463" y="528"/>
                  <a:pt x="467" y="532"/>
                  <a:pt x="472" y="532"/>
                </a:cubicBezTo>
                <a:cubicBezTo>
                  <a:pt x="477" y="532"/>
                  <a:pt x="481" y="528"/>
                  <a:pt x="481" y="523"/>
                </a:cubicBezTo>
                <a:close/>
                <a:moveTo>
                  <a:pt x="506" y="523"/>
                </a:moveTo>
                <a:cubicBezTo>
                  <a:pt x="506" y="519"/>
                  <a:pt x="503" y="515"/>
                  <a:pt x="498" y="515"/>
                </a:cubicBezTo>
                <a:cubicBezTo>
                  <a:pt x="493" y="515"/>
                  <a:pt x="489" y="519"/>
                  <a:pt x="489" y="523"/>
                </a:cubicBezTo>
                <a:cubicBezTo>
                  <a:pt x="489" y="528"/>
                  <a:pt x="493" y="532"/>
                  <a:pt x="498" y="532"/>
                </a:cubicBezTo>
                <a:cubicBezTo>
                  <a:pt x="503" y="532"/>
                  <a:pt x="506" y="528"/>
                  <a:pt x="506" y="523"/>
                </a:cubicBezTo>
                <a:close/>
                <a:moveTo>
                  <a:pt x="532" y="523"/>
                </a:moveTo>
                <a:cubicBezTo>
                  <a:pt x="532" y="519"/>
                  <a:pt x="528" y="515"/>
                  <a:pt x="524" y="515"/>
                </a:cubicBezTo>
                <a:cubicBezTo>
                  <a:pt x="519" y="515"/>
                  <a:pt x="515" y="519"/>
                  <a:pt x="515" y="523"/>
                </a:cubicBezTo>
                <a:cubicBezTo>
                  <a:pt x="515" y="528"/>
                  <a:pt x="519" y="532"/>
                  <a:pt x="524" y="532"/>
                </a:cubicBezTo>
                <a:cubicBezTo>
                  <a:pt x="528" y="532"/>
                  <a:pt x="532" y="528"/>
                  <a:pt x="532" y="523"/>
                </a:cubicBezTo>
                <a:close/>
                <a:moveTo>
                  <a:pt x="558" y="523"/>
                </a:moveTo>
                <a:cubicBezTo>
                  <a:pt x="558" y="519"/>
                  <a:pt x="554" y="515"/>
                  <a:pt x="549" y="515"/>
                </a:cubicBezTo>
                <a:cubicBezTo>
                  <a:pt x="545" y="515"/>
                  <a:pt x="541" y="519"/>
                  <a:pt x="541" y="523"/>
                </a:cubicBezTo>
                <a:cubicBezTo>
                  <a:pt x="541" y="528"/>
                  <a:pt x="545" y="532"/>
                  <a:pt x="549" y="532"/>
                </a:cubicBezTo>
                <a:cubicBezTo>
                  <a:pt x="554" y="532"/>
                  <a:pt x="558" y="528"/>
                  <a:pt x="558" y="523"/>
                </a:cubicBezTo>
                <a:close/>
                <a:moveTo>
                  <a:pt x="712" y="523"/>
                </a:moveTo>
                <a:cubicBezTo>
                  <a:pt x="712" y="519"/>
                  <a:pt x="709" y="515"/>
                  <a:pt x="704" y="515"/>
                </a:cubicBezTo>
                <a:cubicBezTo>
                  <a:pt x="699" y="515"/>
                  <a:pt x="695" y="519"/>
                  <a:pt x="695" y="523"/>
                </a:cubicBezTo>
                <a:cubicBezTo>
                  <a:pt x="695" y="528"/>
                  <a:pt x="699" y="532"/>
                  <a:pt x="704" y="532"/>
                </a:cubicBezTo>
                <a:cubicBezTo>
                  <a:pt x="709" y="532"/>
                  <a:pt x="712" y="528"/>
                  <a:pt x="712" y="523"/>
                </a:cubicBezTo>
                <a:close/>
                <a:moveTo>
                  <a:pt x="738" y="523"/>
                </a:moveTo>
                <a:cubicBezTo>
                  <a:pt x="738" y="519"/>
                  <a:pt x="734" y="515"/>
                  <a:pt x="730" y="515"/>
                </a:cubicBezTo>
                <a:cubicBezTo>
                  <a:pt x="725" y="515"/>
                  <a:pt x="721" y="519"/>
                  <a:pt x="721" y="523"/>
                </a:cubicBezTo>
                <a:cubicBezTo>
                  <a:pt x="721" y="528"/>
                  <a:pt x="725" y="532"/>
                  <a:pt x="730" y="532"/>
                </a:cubicBezTo>
                <a:cubicBezTo>
                  <a:pt x="734" y="532"/>
                  <a:pt x="738" y="528"/>
                  <a:pt x="738" y="523"/>
                </a:cubicBezTo>
                <a:close/>
                <a:moveTo>
                  <a:pt x="764" y="523"/>
                </a:moveTo>
                <a:cubicBezTo>
                  <a:pt x="764" y="519"/>
                  <a:pt x="760" y="515"/>
                  <a:pt x="755" y="515"/>
                </a:cubicBezTo>
                <a:cubicBezTo>
                  <a:pt x="751" y="515"/>
                  <a:pt x="747" y="519"/>
                  <a:pt x="747" y="523"/>
                </a:cubicBezTo>
                <a:cubicBezTo>
                  <a:pt x="747" y="528"/>
                  <a:pt x="751" y="532"/>
                  <a:pt x="755" y="532"/>
                </a:cubicBezTo>
                <a:cubicBezTo>
                  <a:pt x="760" y="532"/>
                  <a:pt x="764" y="528"/>
                  <a:pt x="764" y="523"/>
                </a:cubicBezTo>
                <a:close/>
                <a:moveTo>
                  <a:pt x="790" y="523"/>
                </a:moveTo>
                <a:cubicBezTo>
                  <a:pt x="790" y="519"/>
                  <a:pt x="786" y="515"/>
                  <a:pt x="781" y="515"/>
                </a:cubicBezTo>
                <a:cubicBezTo>
                  <a:pt x="776" y="515"/>
                  <a:pt x="773" y="519"/>
                  <a:pt x="773" y="523"/>
                </a:cubicBezTo>
                <a:cubicBezTo>
                  <a:pt x="773" y="528"/>
                  <a:pt x="776" y="532"/>
                  <a:pt x="781" y="532"/>
                </a:cubicBezTo>
                <a:cubicBezTo>
                  <a:pt x="786" y="532"/>
                  <a:pt x="790" y="528"/>
                  <a:pt x="790" y="523"/>
                </a:cubicBezTo>
                <a:close/>
                <a:moveTo>
                  <a:pt x="1253" y="523"/>
                </a:moveTo>
                <a:cubicBezTo>
                  <a:pt x="1253" y="519"/>
                  <a:pt x="1250" y="515"/>
                  <a:pt x="1245" y="515"/>
                </a:cubicBezTo>
                <a:cubicBezTo>
                  <a:pt x="1240" y="515"/>
                  <a:pt x="1236" y="519"/>
                  <a:pt x="1236" y="523"/>
                </a:cubicBezTo>
                <a:cubicBezTo>
                  <a:pt x="1236" y="528"/>
                  <a:pt x="1240" y="532"/>
                  <a:pt x="1245" y="532"/>
                </a:cubicBezTo>
                <a:cubicBezTo>
                  <a:pt x="1250" y="532"/>
                  <a:pt x="1253" y="528"/>
                  <a:pt x="1253" y="523"/>
                </a:cubicBezTo>
                <a:close/>
                <a:moveTo>
                  <a:pt x="1382" y="523"/>
                </a:moveTo>
                <a:cubicBezTo>
                  <a:pt x="1382" y="519"/>
                  <a:pt x="1378" y="515"/>
                  <a:pt x="1374" y="515"/>
                </a:cubicBezTo>
                <a:cubicBezTo>
                  <a:pt x="1369" y="515"/>
                  <a:pt x="1365" y="519"/>
                  <a:pt x="1365" y="523"/>
                </a:cubicBezTo>
                <a:cubicBezTo>
                  <a:pt x="1365" y="528"/>
                  <a:pt x="1369" y="532"/>
                  <a:pt x="1374" y="532"/>
                </a:cubicBezTo>
                <a:cubicBezTo>
                  <a:pt x="1378" y="532"/>
                  <a:pt x="1382" y="528"/>
                  <a:pt x="1382" y="523"/>
                </a:cubicBezTo>
                <a:close/>
                <a:moveTo>
                  <a:pt x="1408" y="523"/>
                </a:moveTo>
                <a:cubicBezTo>
                  <a:pt x="1408" y="519"/>
                  <a:pt x="1404" y="515"/>
                  <a:pt x="1399" y="515"/>
                </a:cubicBezTo>
                <a:cubicBezTo>
                  <a:pt x="1395" y="515"/>
                  <a:pt x="1391" y="519"/>
                  <a:pt x="1391" y="523"/>
                </a:cubicBezTo>
                <a:cubicBezTo>
                  <a:pt x="1391" y="528"/>
                  <a:pt x="1395" y="532"/>
                  <a:pt x="1399" y="532"/>
                </a:cubicBezTo>
                <a:cubicBezTo>
                  <a:pt x="1404" y="532"/>
                  <a:pt x="1408" y="528"/>
                  <a:pt x="1408" y="523"/>
                </a:cubicBezTo>
                <a:close/>
                <a:moveTo>
                  <a:pt x="1459" y="523"/>
                </a:moveTo>
                <a:cubicBezTo>
                  <a:pt x="1459" y="519"/>
                  <a:pt x="1456" y="515"/>
                  <a:pt x="1451" y="515"/>
                </a:cubicBezTo>
                <a:cubicBezTo>
                  <a:pt x="1446" y="515"/>
                  <a:pt x="1442" y="519"/>
                  <a:pt x="1442" y="523"/>
                </a:cubicBezTo>
                <a:cubicBezTo>
                  <a:pt x="1442" y="528"/>
                  <a:pt x="1446" y="532"/>
                  <a:pt x="1451" y="532"/>
                </a:cubicBezTo>
                <a:cubicBezTo>
                  <a:pt x="1456" y="532"/>
                  <a:pt x="1459" y="528"/>
                  <a:pt x="1459" y="523"/>
                </a:cubicBezTo>
                <a:close/>
                <a:moveTo>
                  <a:pt x="1485" y="523"/>
                </a:moveTo>
                <a:cubicBezTo>
                  <a:pt x="1485" y="519"/>
                  <a:pt x="1481" y="515"/>
                  <a:pt x="1477" y="515"/>
                </a:cubicBezTo>
                <a:cubicBezTo>
                  <a:pt x="1472" y="515"/>
                  <a:pt x="1468" y="519"/>
                  <a:pt x="1468" y="523"/>
                </a:cubicBezTo>
                <a:cubicBezTo>
                  <a:pt x="1468" y="528"/>
                  <a:pt x="1472" y="532"/>
                  <a:pt x="1477" y="532"/>
                </a:cubicBezTo>
                <a:cubicBezTo>
                  <a:pt x="1481" y="532"/>
                  <a:pt x="1485" y="528"/>
                  <a:pt x="1485" y="523"/>
                </a:cubicBezTo>
                <a:close/>
                <a:moveTo>
                  <a:pt x="1511" y="523"/>
                </a:moveTo>
                <a:cubicBezTo>
                  <a:pt x="1511" y="519"/>
                  <a:pt x="1507" y="515"/>
                  <a:pt x="1502" y="515"/>
                </a:cubicBezTo>
                <a:cubicBezTo>
                  <a:pt x="1498" y="515"/>
                  <a:pt x="1494" y="519"/>
                  <a:pt x="1494" y="523"/>
                </a:cubicBezTo>
                <a:cubicBezTo>
                  <a:pt x="1494" y="528"/>
                  <a:pt x="1498" y="532"/>
                  <a:pt x="1502" y="532"/>
                </a:cubicBezTo>
                <a:cubicBezTo>
                  <a:pt x="1507" y="532"/>
                  <a:pt x="1511" y="528"/>
                  <a:pt x="1511" y="523"/>
                </a:cubicBezTo>
                <a:close/>
                <a:moveTo>
                  <a:pt x="1537" y="523"/>
                </a:moveTo>
                <a:cubicBezTo>
                  <a:pt x="1537" y="519"/>
                  <a:pt x="1533" y="515"/>
                  <a:pt x="1528" y="515"/>
                </a:cubicBezTo>
                <a:cubicBezTo>
                  <a:pt x="1523" y="515"/>
                  <a:pt x="1520" y="519"/>
                  <a:pt x="1520" y="523"/>
                </a:cubicBezTo>
                <a:cubicBezTo>
                  <a:pt x="1520" y="528"/>
                  <a:pt x="1523" y="532"/>
                  <a:pt x="1528" y="532"/>
                </a:cubicBezTo>
                <a:cubicBezTo>
                  <a:pt x="1533" y="532"/>
                  <a:pt x="1537" y="528"/>
                  <a:pt x="1537" y="523"/>
                </a:cubicBezTo>
                <a:close/>
                <a:moveTo>
                  <a:pt x="1563" y="523"/>
                </a:moveTo>
                <a:cubicBezTo>
                  <a:pt x="1563" y="519"/>
                  <a:pt x="1559" y="515"/>
                  <a:pt x="1554" y="515"/>
                </a:cubicBezTo>
                <a:cubicBezTo>
                  <a:pt x="1549" y="515"/>
                  <a:pt x="1545" y="519"/>
                  <a:pt x="1545" y="523"/>
                </a:cubicBezTo>
                <a:cubicBezTo>
                  <a:pt x="1545" y="528"/>
                  <a:pt x="1549" y="532"/>
                  <a:pt x="1554" y="532"/>
                </a:cubicBezTo>
                <a:cubicBezTo>
                  <a:pt x="1559" y="532"/>
                  <a:pt x="1563" y="528"/>
                  <a:pt x="1563" y="523"/>
                </a:cubicBezTo>
                <a:close/>
                <a:moveTo>
                  <a:pt x="1588" y="523"/>
                </a:moveTo>
                <a:cubicBezTo>
                  <a:pt x="1588" y="519"/>
                  <a:pt x="1584" y="515"/>
                  <a:pt x="1580" y="515"/>
                </a:cubicBezTo>
                <a:cubicBezTo>
                  <a:pt x="1575" y="515"/>
                  <a:pt x="1571" y="519"/>
                  <a:pt x="1571" y="523"/>
                </a:cubicBezTo>
                <a:cubicBezTo>
                  <a:pt x="1571" y="528"/>
                  <a:pt x="1575" y="532"/>
                  <a:pt x="1580" y="532"/>
                </a:cubicBezTo>
                <a:cubicBezTo>
                  <a:pt x="1584" y="532"/>
                  <a:pt x="1588" y="528"/>
                  <a:pt x="1588" y="523"/>
                </a:cubicBezTo>
                <a:close/>
                <a:moveTo>
                  <a:pt x="1614" y="523"/>
                </a:moveTo>
                <a:cubicBezTo>
                  <a:pt x="1614" y="519"/>
                  <a:pt x="1610" y="515"/>
                  <a:pt x="1605" y="515"/>
                </a:cubicBezTo>
                <a:cubicBezTo>
                  <a:pt x="1601" y="515"/>
                  <a:pt x="1597" y="519"/>
                  <a:pt x="1597" y="523"/>
                </a:cubicBezTo>
                <a:cubicBezTo>
                  <a:pt x="1597" y="528"/>
                  <a:pt x="1601" y="532"/>
                  <a:pt x="1605" y="532"/>
                </a:cubicBezTo>
                <a:cubicBezTo>
                  <a:pt x="1610" y="532"/>
                  <a:pt x="1614" y="528"/>
                  <a:pt x="1614" y="523"/>
                </a:cubicBezTo>
                <a:close/>
                <a:moveTo>
                  <a:pt x="1640" y="523"/>
                </a:moveTo>
                <a:cubicBezTo>
                  <a:pt x="1640" y="519"/>
                  <a:pt x="1636" y="515"/>
                  <a:pt x="1631" y="515"/>
                </a:cubicBezTo>
                <a:cubicBezTo>
                  <a:pt x="1626" y="515"/>
                  <a:pt x="1623" y="519"/>
                  <a:pt x="1623" y="523"/>
                </a:cubicBezTo>
                <a:cubicBezTo>
                  <a:pt x="1623" y="528"/>
                  <a:pt x="1626" y="532"/>
                  <a:pt x="1631" y="532"/>
                </a:cubicBezTo>
                <a:cubicBezTo>
                  <a:pt x="1636" y="532"/>
                  <a:pt x="1640" y="528"/>
                  <a:pt x="1640" y="523"/>
                </a:cubicBezTo>
                <a:close/>
                <a:moveTo>
                  <a:pt x="1666" y="523"/>
                </a:moveTo>
                <a:cubicBezTo>
                  <a:pt x="1666" y="519"/>
                  <a:pt x="1662" y="515"/>
                  <a:pt x="1657" y="515"/>
                </a:cubicBezTo>
                <a:cubicBezTo>
                  <a:pt x="1652" y="515"/>
                  <a:pt x="1648" y="519"/>
                  <a:pt x="1648" y="523"/>
                </a:cubicBezTo>
                <a:cubicBezTo>
                  <a:pt x="1648" y="528"/>
                  <a:pt x="1652" y="532"/>
                  <a:pt x="1657" y="532"/>
                </a:cubicBezTo>
                <a:cubicBezTo>
                  <a:pt x="1662" y="532"/>
                  <a:pt x="1666" y="528"/>
                  <a:pt x="1666" y="523"/>
                </a:cubicBezTo>
                <a:close/>
                <a:moveTo>
                  <a:pt x="1691" y="523"/>
                </a:moveTo>
                <a:cubicBezTo>
                  <a:pt x="1691" y="519"/>
                  <a:pt x="1687" y="515"/>
                  <a:pt x="1683" y="515"/>
                </a:cubicBezTo>
                <a:cubicBezTo>
                  <a:pt x="1678" y="515"/>
                  <a:pt x="1674" y="519"/>
                  <a:pt x="1674" y="523"/>
                </a:cubicBezTo>
                <a:cubicBezTo>
                  <a:pt x="1674" y="528"/>
                  <a:pt x="1678" y="532"/>
                  <a:pt x="1683" y="532"/>
                </a:cubicBezTo>
                <a:cubicBezTo>
                  <a:pt x="1687" y="532"/>
                  <a:pt x="1691" y="528"/>
                  <a:pt x="1691" y="523"/>
                </a:cubicBezTo>
                <a:close/>
                <a:moveTo>
                  <a:pt x="1717" y="523"/>
                </a:moveTo>
                <a:cubicBezTo>
                  <a:pt x="1717" y="519"/>
                  <a:pt x="1713" y="515"/>
                  <a:pt x="1708" y="515"/>
                </a:cubicBezTo>
                <a:cubicBezTo>
                  <a:pt x="1704" y="515"/>
                  <a:pt x="1700" y="519"/>
                  <a:pt x="1700" y="523"/>
                </a:cubicBezTo>
                <a:cubicBezTo>
                  <a:pt x="1700" y="528"/>
                  <a:pt x="1704" y="532"/>
                  <a:pt x="1708" y="532"/>
                </a:cubicBezTo>
                <a:cubicBezTo>
                  <a:pt x="1713" y="532"/>
                  <a:pt x="1717" y="528"/>
                  <a:pt x="1717" y="523"/>
                </a:cubicBezTo>
                <a:close/>
                <a:moveTo>
                  <a:pt x="1743" y="523"/>
                </a:moveTo>
                <a:cubicBezTo>
                  <a:pt x="1743" y="519"/>
                  <a:pt x="1739" y="515"/>
                  <a:pt x="1734" y="515"/>
                </a:cubicBezTo>
                <a:cubicBezTo>
                  <a:pt x="1730" y="515"/>
                  <a:pt x="1726" y="519"/>
                  <a:pt x="1726" y="523"/>
                </a:cubicBezTo>
                <a:cubicBezTo>
                  <a:pt x="1726" y="528"/>
                  <a:pt x="1730" y="532"/>
                  <a:pt x="1734" y="532"/>
                </a:cubicBezTo>
                <a:cubicBezTo>
                  <a:pt x="1739" y="532"/>
                  <a:pt x="1743" y="528"/>
                  <a:pt x="1743" y="523"/>
                </a:cubicBezTo>
                <a:close/>
                <a:moveTo>
                  <a:pt x="1769" y="523"/>
                </a:moveTo>
                <a:cubicBezTo>
                  <a:pt x="1769" y="519"/>
                  <a:pt x="1765" y="515"/>
                  <a:pt x="1760" y="515"/>
                </a:cubicBezTo>
                <a:cubicBezTo>
                  <a:pt x="1755" y="515"/>
                  <a:pt x="1751" y="519"/>
                  <a:pt x="1751" y="523"/>
                </a:cubicBezTo>
                <a:cubicBezTo>
                  <a:pt x="1751" y="528"/>
                  <a:pt x="1755" y="532"/>
                  <a:pt x="1760" y="532"/>
                </a:cubicBezTo>
                <a:cubicBezTo>
                  <a:pt x="1765" y="532"/>
                  <a:pt x="1769" y="528"/>
                  <a:pt x="1769" y="523"/>
                </a:cubicBezTo>
                <a:close/>
                <a:moveTo>
                  <a:pt x="1794" y="523"/>
                </a:moveTo>
                <a:cubicBezTo>
                  <a:pt x="1794" y="519"/>
                  <a:pt x="1791" y="515"/>
                  <a:pt x="1786" y="515"/>
                </a:cubicBezTo>
                <a:cubicBezTo>
                  <a:pt x="1781" y="515"/>
                  <a:pt x="1777" y="519"/>
                  <a:pt x="1777" y="523"/>
                </a:cubicBezTo>
                <a:cubicBezTo>
                  <a:pt x="1777" y="528"/>
                  <a:pt x="1781" y="532"/>
                  <a:pt x="1786" y="532"/>
                </a:cubicBezTo>
                <a:cubicBezTo>
                  <a:pt x="1791" y="532"/>
                  <a:pt x="1794" y="528"/>
                  <a:pt x="1794" y="523"/>
                </a:cubicBezTo>
                <a:close/>
                <a:moveTo>
                  <a:pt x="1820" y="523"/>
                </a:moveTo>
                <a:cubicBezTo>
                  <a:pt x="1820" y="519"/>
                  <a:pt x="1816" y="515"/>
                  <a:pt x="1812" y="515"/>
                </a:cubicBezTo>
                <a:cubicBezTo>
                  <a:pt x="1807" y="515"/>
                  <a:pt x="1803" y="519"/>
                  <a:pt x="1803" y="523"/>
                </a:cubicBezTo>
                <a:cubicBezTo>
                  <a:pt x="1803" y="528"/>
                  <a:pt x="1807" y="532"/>
                  <a:pt x="1812" y="532"/>
                </a:cubicBezTo>
                <a:cubicBezTo>
                  <a:pt x="1816" y="532"/>
                  <a:pt x="1820" y="528"/>
                  <a:pt x="1820" y="523"/>
                </a:cubicBezTo>
                <a:close/>
                <a:moveTo>
                  <a:pt x="1846" y="523"/>
                </a:moveTo>
                <a:cubicBezTo>
                  <a:pt x="1846" y="519"/>
                  <a:pt x="1842" y="515"/>
                  <a:pt x="1837" y="515"/>
                </a:cubicBezTo>
                <a:cubicBezTo>
                  <a:pt x="1833" y="515"/>
                  <a:pt x="1829" y="519"/>
                  <a:pt x="1829" y="523"/>
                </a:cubicBezTo>
                <a:cubicBezTo>
                  <a:pt x="1829" y="528"/>
                  <a:pt x="1833" y="532"/>
                  <a:pt x="1837" y="532"/>
                </a:cubicBezTo>
                <a:cubicBezTo>
                  <a:pt x="1842" y="532"/>
                  <a:pt x="1846" y="528"/>
                  <a:pt x="1846" y="523"/>
                </a:cubicBezTo>
                <a:close/>
                <a:moveTo>
                  <a:pt x="1872" y="523"/>
                </a:moveTo>
                <a:cubicBezTo>
                  <a:pt x="1872" y="519"/>
                  <a:pt x="1868" y="515"/>
                  <a:pt x="1863" y="515"/>
                </a:cubicBezTo>
                <a:cubicBezTo>
                  <a:pt x="1858" y="515"/>
                  <a:pt x="1854" y="519"/>
                  <a:pt x="1854" y="523"/>
                </a:cubicBezTo>
                <a:cubicBezTo>
                  <a:pt x="1854" y="528"/>
                  <a:pt x="1858" y="532"/>
                  <a:pt x="1863" y="532"/>
                </a:cubicBezTo>
                <a:cubicBezTo>
                  <a:pt x="1868" y="532"/>
                  <a:pt x="1872" y="528"/>
                  <a:pt x="1872" y="523"/>
                </a:cubicBezTo>
                <a:close/>
                <a:moveTo>
                  <a:pt x="1897" y="523"/>
                </a:moveTo>
                <a:cubicBezTo>
                  <a:pt x="1897" y="519"/>
                  <a:pt x="1894" y="515"/>
                  <a:pt x="1889" y="515"/>
                </a:cubicBezTo>
                <a:cubicBezTo>
                  <a:pt x="1884" y="515"/>
                  <a:pt x="1880" y="519"/>
                  <a:pt x="1880" y="523"/>
                </a:cubicBezTo>
                <a:cubicBezTo>
                  <a:pt x="1880" y="528"/>
                  <a:pt x="1884" y="532"/>
                  <a:pt x="1889" y="532"/>
                </a:cubicBezTo>
                <a:cubicBezTo>
                  <a:pt x="1894" y="532"/>
                  <a:pt x="1897" y="528"/>
                  <a:pt x="1897" y="523"/>
                </a:cubicBezTo>
                <a:close/>
                <a:moveTo>
                  <a:pt x="1923" y="523"/>
                </a:moveTo>
                <a:cubicBezTo>
                  <a:pt x="1923" y="519"/>
                  <a:pt x="1919" y="515"/>
                  <a:pt x="1915" y="515"/>
                </a:cubicBezTo>
                <a:cubicBezTo>
                  <a:pt x="1910" y="515"/>
                  <a:pt x="1906" y="519"/>
                  <a:pt x="1906" y="523"/>
                </a:cubicBezTo>
                <a:cubicBezTo>
                  <a:pt x="1906" y="528"/>
                  <a:pt x="1910" y="532"/>
                  <a:pt x="1915" y="532"/>
                </a:cubicBezTo>
                <a:cubicBezTo>
                  <a:pt x="1919" y="532"/>
                  <a:pt x="1923" y="528"/>
                  <a:pt x="1923" y="523"/>
                </a:cubicBezTo>
                <a:close/>
                <a:moveTo>
                  <a:pt x="1949" y="523"/>
                </a:moveTo>
                <a:cubicBezTo>
                  <a:pt x="1949" y="519"/>
                  <a:pt x="1945" y="515"/>
                  <a:pt x="1940" y="515"/>
                </a:cubicBezTo>
                <a:cubicBezTo>
                  <a:pt x="1936" y="515"/>
                  <a:pt x="1932" y="519"/>
                  <a:pt x="1932" y="523"/>
                </a:cubicBezTo>
                <a:cubicBezTo>
                  <a:pt x="1932" y="528"/>
                  <a:pt x="1936" y="532"/>
                  <a:pt x="1940" y="532"/>
                </a:cubicBezTo>
                <a:cubicBezTo>
                  <a:pt x="1945" y="532"/>
                  <a:pt x="1949" y="528"/>
                  <a:pt x="1949" y="523"/>
                </a:cubicBezTo>
                <a:close/>
                <a:moveTo>
                  <a:pt x="1975" y="523"/>
                </a:moveTo>
                <a:cubicBezTo>
                  <a:pt x="1975" y="519"/>
                  <a:pt x="1971" y="515"/>
                  <a:pt x="1966" y="515"/>
                </a:cubicBezTo>
                <a:cubicBezTo>
                  <a:pt x="1961" y="515"/>
                  <a:pt x="1957" y="519"/>
                  <a:pt x="1957" y="523"/>
                </a:cubicBezTo>
                <a:cubicBezTo>
                  <a:pt x="1957" y="528"/>
                  <a:pt x="1961" y="532"/>
                  <a:pt x="1966" y="532"/>
                </a:cubicBezTo>
                <a:cubicBezTo>
                  <a:pt x="1971" y="532"/>
                  <a:pt x="1975" y="528"/>
                  <a:pt x="1975" y="523"/>
                </a:cubicBezTo>
                <a:close/>
                <a:moveTo>
                  <a:pt x="2000" y="523"/>
                </a:moveTo>
                <a:cubicBezTo>
                  <a:pt x="2000" y="519"/>
                  <a:pt x="1997" y="515"/>
                  <a:pt x="1992" y="515"/>
                </a:cubicBezTo>
                <a:cubicBezTo>
                  <a:pt x="1987" y="515"/>
                  <a:pt x="1983" y="519"/>
                  <a:pt x="1983" y="523"/>
                </a:cubicBezTo>
                <a:cubicBezTo>
                  <a:pt x="1983" y="528"/>
                  <a:pt x="1987" y="532"/>
                  <a:pt x="1992" y="532"/>
                </a:cubicBezTo>
                <a:cubicBezTo>
                  <a:pt x="1997" y="532"/>
                  <a:pt x="2000" y="528"/>
                  <a:pt x="2000" y="523"/>
                </a:cubicBezTo>
                <a:close/>
                <a:moveTo>
                  <a:pt x="2026" y="523"/>
                </a:moveTo>
                <a:cubicBezTo>
                  <a:pt x="2026" y="519"/>
                  <a:pt x="2022" y="515"/>
                  <a:pt x="2018" y="515"/>
                </a:cubicBezTo>
                <a:cubicBezTo>
                  <a:pt x="2013" y="515"/>
                  <a:pt x="2009" y="519"/>
                  <a:pt x="2009" y="523"/>
                </a:cubicBezTo>
                <a:cubicBezTo>
                  <a:pt x="2009" y="528"/>
                  <a:pt x="2013" y="532"/>
                  <a:pt x="2018" y="532"/>
                </a:cubicBezTo>
                <a:cubicBezTo>
                  <a:pt x="2022" y="532"/>
                  <a:pt x="2026" y="528"/>
                  <a:pt x="2026" y="523"/>
                </a:cubicBezTo>
                <a:close/>
                <a:moveTo>
                  <a:pt x="2052" y="523"/>
                </a:moveTo>
                <a:cubicBezTo>
                  <a:pt x="2052" y="519"/>
                  <a:pt x="2048" y="515"/>
                  <a:pt x="2043" y="515"/>
                </a:cubicBezTo>
                <a:cubicBezTo>
                  <a:pt x="2039" y="515"/>
                  <a:pt x="2035" y="519"/>
                  <a:pt x="2035" y="523"/>
                </a:cubicBezTo>
                <a:cubicBezTo>
                  <a:pt x="2035" y="528"/>
                  <a:pt x="2039" y="532"/>
                  <a:pt x="2043" y="532"/>
                </a:cubicBezTo>
                <a:cubicBezTo>
                  <a:pt x="2048" y="532"/>
                  <a:pt x="2052" y="528"/>
                  <a:pt x="2052" y="523"/>
                </a:cubicBezTo>
                <a:close/>
                <a:moveTo>
                  <a:pt x="2078" y="523"/>
                </a:moveTo>
                <a:cubicBezTo>
                  <a:pt x="2078" y="519"/>
                  <a:pt x="2074" y="515"/>
                  <a:pt x="2069" y="515"/>
                </a:cubicBezTo>
                <a:cubicBezTo>
                  <a:pt x="2064" y="515"/>
                  <a:pt x="2061" y="519"/>
                  <a:pt x="2061" y="523"/>
                </a:cubicBezTo>
                <a:cubicBezTo>
                  <a:pt x="2061" y="528"/>
                  <a:pt x="2064" y="532"/>
                  <a:pt x="2069" y="532"/>
                </a:cubicBezTo>
                <a:cubicBezTo>
                  <a:pt x="2074" y="532"/>
                  <a:pt x="2078" y="528"/>
                  <a:pt x="2078" y="523"/>
                </a:cubicBezTo>
                <a:close/>
                <a:moveTo>
                  <a:pt x="2103" y="523"/>
                </a:moveTo>
                <a:cubicBezTo>
                  <a:pt x="2103" y="519"/>
                  <a:pt x="2100" y="515"/>
                  <a:pt x="2095" y="515"/>
                </a:cubicBezTo>
                <a:cubicBezTo>
                  <a:pt x="2090" y="515"/>
                  <a:pt x="2086" y="519"/>
                  <a:pt x="2086" y="523"/>
                </a:cubicBezTo>
                <a:cubicBezTo>
                  <a:pt x="2086" y="528"/>
                  <a:pt x="2090" y="532"/>
                  <a:pt x="2095" y="532"/>
                </a:cubicBezTo>
                <a:cubicBezTo>
                  <a:pt x="2100" y="532"/>
                  <a:pt x="2103" y="528"/>
                  <a:pt x="2103" y="523"/>
                </a:cubicBezTo>
                <a:close/>
                <a:moveTo>
                  <a:pt x="2129" y="523"/>
                </a:moveTo>
                <a:cubicBezTo>
                  <a:pt x="2129" y="519"/>
                  <a:pt x="2125" y="515"/>
                  <a:pt x="2121" y="515"/>
                </a:cubicBezTo>
                <a:cubicBezTo>
                  <a:pt x="2116" y="515"/>
                  <a:pt x="2112" y="519"/>
                  <a:pt x="2112" y="523"/>
                </a:cubicBezTo>
                <a:cubicBezTo>
                  <a:pt x="2112" y="528"/>
                  <a:pt x="2116" y="532"/>
                  <a:pt x="2121" y="532"/>
                </a:cubicBezTo>
                <a:cubicBezTo>
                  <a:pt x="2125" y="532"/>
                  <a:pt x="2129" y="528"/>
                  <a:pt x="2129" y="523"/>
                </a:cubicBezTo>
                <a:close/>
                <a:moveTo>
                  <a:pt x="2155" y="523"/>
                </a:moveTo>
                <a:cubicBezTo>
                  <a:pt x="2155" y="519"/>
                  <a:pt x="2151" y="515"/>
                  <a:pt x="2146" y="515"/>
                </a:cubicBezTo>
                <a:cubicBezTo>
                  <a:pt x="2142" y="515"/>
                  <a:pt x="2138" y="519"/>
                  <a:pt x="2138" y="523"/>
                </a:cubicBezTo>
                <a:cubicBezTo>
                  <a:pt x="2138" y="528"/>
                  <a:pt x="2142" y="532"/>
                  <a:pt x="2146" y="532"/>
                </a:cubicBezTo>
                <a:cubicBezTo>
                  <a:pt x="2151" y="532"/>
                  <a:pt x="2155" y="528"/>
                  <a:pt x="2155" y="523"/>
                </a:cubicBezTo>
                <a:close/>
                <a:moveTo>
                  <a:pt x="2181" y="523"/>
                </a:moveTo>
                <a:cubicBezTo>
                  <a:pt x="2181" y="519"/>
                  <a:pt x="2177" y="515"/>
                  <a:pt x="2172" y="515"/>
                </a:cubicBezTo>
                <a:cubicBezTo>
                  <a:pt x="2167" y="515"/>
                  <a:pt x="2164" y="519"/>
                  <a:pt x="2164" y="523"/>
                </a:cubicBezTo>
                <a:cubicBezTo>
                  <a:pt x="2164" y="528"/>
                  <a:pt x="2167" y="532"/>
                  <a:pt x="2172" y="532"/>
                </a:cubicBezTo>
                <a:cubicBezTo>
                  <a:pt x="2177" y="532"/>
                  <a:pt x="2181" y="528"/>
                  <a:pt x="2181" y="523"/>
                </a:cubicBezTo>
                <a:close/>
                <a:moveTo>
                  <a:pt x="2207" y="523"/>
                </a:moveTo>
                <a:cubicBezTo>
                  <a:pt x="2207" y="519"/>
                  <a:pt x="2203" y="515"/>
                  <a:pt x="2198" y="515"/>
                </a:cubicBezTo>
                <a:cubicBezTo>
                  <a:pt x="2193" y="515"/>
                  <a:pt x="2189" y="519"/>
                  <a:pt x="2189" y="523"/>
                </a:cubicBezTo>
                <a:cubicBezTo>
                  <a:pt x="2189" y="528"/>
                  <a:pt x="2193" y="532"/>
                  <a:pt x="2198" y="532"/>
                </a:cubicBezTo>
                <a:cubicBezTo>
                  <a:pt x="2203" y="532"/>
                  <a:pt x="2207" y="528"/>
                  <a:pt x="2207" y="523"/>
                </a:cubicBezTo>
                <a:close/>
                <a:moveTo>
                  <a:pt x="2232" y="523"/>
                </a:moveTo>
                <a:cubicBezTo>
                  <a:pt x="2232" y="519"/>
                  <a:pt x="2228" y="515"/>
                  <a:pt x="2224" y="515"/>
                </a:cubicBezTo>
                <a:cubicBezTo>
                  <a:pt x="2219" y="515"/>
                  <a:pt x="2215" y="519"/>
                  <a:pt x="2215" y="523"/>
                </a:cubicBezTo>
                <a:cubicBezTo>
                  <a:pt x="2215" y="528"/>
                  <a:pt x="2219" y="532"/>
                  <a:pt x="2224" y="532"/>
                </a:cubicBezTo>
                <a:cubicBezTo>
                  <a:pt x="2228" y="532"/>
                  <a:pt x="2232" y="528"/>
                  <a:pt x="2232" y="523"/>
                </a:cubicBezTo>
                <a:close/>
                <a:moveTo>
                  <a:pt x="2258" y="523"/>
                </a:moveTo>
                <a:cubicBezTo>
                  <a:pt x="2258" y="519"/>
                  <a:pt x="2254" y="515"/>
                  <a:pt x="2249" y="515"/>
                </a:cubicBezTo>
                <a:cubicBezTo>
                  <a:pt x="2245" y="515"/>
                  <a:pt x="2241" y="519"/>
                  <a:pt x="2241" y="523"/>
                </a:cubicBezTo>
                <a:cubicBezTo>
                  <a:pt x="2241" y="528"/>
                  <a:pt x="2245" y="532"/>
                  <a:pt x="2249" y="532"/>
                </a:cubicBezTo>
                <a:cubicBezTo>
                  <a:pt x="2254" y="532"/>
                  <a:pt x="2258" y="528"/>
                  <a:pt x="2258" y="523"/>
                </a:cubicBezTo>
                <a:close/>
                <a:moveTo>
                  <a:pt x="2284" y="523"/>
                </a:moveTo>
                <a:cubicBezTo>
                  <a:pt x="2284" y="519"/>
                  <a:pt x="2280" y="515"/>
                  <a:pt x="2275" y="515"/>
                </a:cubicBezTo>
                <a:cubicBezTo>
                  <a:pt x="2270" y="515"/>
                  <a:pt x="2267" y="519"/>
                  <a:pt x="2267" y="523"/>
                </a:cubicBezTo>
                <a:cubicBezTo>
                  <a:pt x="2267" y="528"/>
                  <a:pt x="2270" y="532"/>
                  <a:pt x="2275" y="532"/>
                </a:cubicBezTo>
                <a:cubicBezTo>
                  <a:pt x="2280" y="532"/>
                  <a:pt x="2284" y="528"/>
                  <a:pt x="2284" y="523"/>
                </a:cubicBezTo>
                <a:close/>
                <a:moveTo>
                  <a:pt x="2310" y="523"/>
                </a:moveTo>
                <a:cubicBezTo>
                  <a:pt x="2310" y="519"/>
                  <a:pt x="2306" y="515"/>
                  <a:pt x="2301" y="515"/>
                </a:cubicBezTo>
                <a:cubicBezTo>
                  <a:pt x="2296" y="515"/>
                  <a:pt x="2292" y="519"/>
                  <a:pt x="2292" y="523"/>
                </a:cubicBezTo>
                <a:cubicBezTo>
                  <a:pt x="2292" y="528"/>
                  <a:pt x="2296" y="532"/>
                  <a:pt x="2301" y="532"/>
                </a:cubicBezTo>
                <a:cubicBezTo>
                  <a:pt x="2306" y="532"/>
                  <a:pt x="2310" y="528"/>
                  <a:pt x="2310" y="523"/>
                </a:cubicBezTo>
                <a:close/>
                <a:moveTo>
                  <a:pt x="2490" y="523"/>
                </a:moveTo>
                <a:cubicBezTo>
                  <a:pt x="2490" y="519"/>
                  <a:pt x="2486" y="515"/>
                  <a:pt x="2481" y="515"/>
                </a:cubicBezTo>
                <a:cubicBezTo>
                  <a:pt x="2477" y="515"/>
                  <a:pt x="2473" y="519"/>
                  <a:pt x="2473" y="523"/>
                </a:cubicBezTo>
                <a:cubicBezTo>
                  <a:pt x="2473" y="528"/>
                  <a:pt x="2477" y="532"/>
                  <a:pt x="2481" y="532"/>
                </a:cubicBezTo>
                <a:cubicBezTo>
                  <a:pt x="2486" y="532"/>
                  <a:pt x="2490" y="528"/>
                  <a:pt x="2490" y="523"/>
                </a:cubicBezTo>
                <a:close/>
                <a:moveTo>
                  <a:pt x="2516" y="523"/>
                </a:moveTo>
                <a:cubicBezTo>
                  <a:pt x="2516" y="519"/>
                  <a:pt x="2512" y="515"/>
                  <a:pt x="2507" y="515"/>
                </a:cubicBezTo>
                <a:cubicBezTo>
                  <a:pt x="2502" y="515"/>
                  <a:pt x="2498" y="519"/>
                  <a:pt x="2498" y="523"/>
                </a:cubicBezTo>
                <a:cubicBezTo>
                  <a:pt x="2498" y="528"/>
                  <a:pt x="2502" y="532"/>
                  <a:pt x="2507" y="532"/>
                </a:cubicBezTo>
                <a:cubicBezTo>
                  <a:pt x="2512" y="532"/>
                  <a:pt x="2516" y="528"/>
                  <a:pt x="2516" y="523"/>
                </a:cubicBezTo>
                <a:close/>
                <a:moveTo>
                  <a:pt x="249" y="549"/>
                </a:moveTo>
                <a:cubicBezTo>
                  <a:pt x="249" y="545"/>
                  <a:pt x="245" y="541"/>
                  <a:pt x="240" y="541"/>
                </a:cubicBezTo>
                <a:cubicBezTo>
                  <a:pt x="236" y="541"/>
                  <a:pt x="232" y="545"/>
                  <a:pt x="232" y="549"/>
                </a:cubicBezTo>
                <a:cubicBezTo>
                  <a:pt x="232" y="554"/>
                  <a:pt x="236" y="558"/>
                  <a:pt x="240" y="558"/>
                </a:cubicBezTo>
                <a:cubicBezTo>
                  <a:pt x="245" y="558"/>
                  <a:pt x="249" y="554"/>
                  <a:pt x="249" y="549"/>
                </a:cubicBezTo>
                <a:close/>
                <a:moveTo>
                  <a:pt x="275" y="549"/>
                </a:moveTo>
                <a:cubicBezTo>
                  <a:pt x="275" y="545"/>
                  <a:pt x="271" y="541"/>
                  <a:pt x="266" y="541"/>
                </a:cubicBezTo>
                <a:cubicBezTo>
                  <a:pt x="261" y="541"/>
                  <a:pt x="257" y="545"/>
                  <a:pt x="257" y="549"/>
                </a:cubicBezTo>
                <a:cubicBezTo>
                  <a:pt x="257" y="554"/>
                  <a:pt x="261" y="558"/>
                  <a:pt x="266" y="558"/>
                </a:cubicBezTo>
                <a:cubicBezTo>
                  <a:pt x="271" y="558"/>
                  <a:pt x="275" y="554"/>
                  <a:pt x="275" y="549"/>
                </a:cubicBezTo>
                <a:close/>
                <a:moveTo>
                  <a:pt x="300" y="549"/>
                </a:moveTo>
                <a:cubicBezTo>
                  <a:pt x="300" y="545"/>
                  <a:pt x="297" y="541"/>
                  <a:pt x="292" y="541"/>
                </a:cubicBezTo>
                <a:cubicBezTo>
                  <a:pt x="287" y="541"/>
                  <a:pt x="283" y="545"/>
                  <a:pt x="283" y="549"/>
                </a:cubicBezTo>
                <a:cubicBezTo>
                  <a:pt x="283" y="554"/>
                  <a:pt x="287" y="558"/>
                  <a:pt x="292" y="558"/>
                </a:cubicBezTo>
                <a:cubicBezTo>
                  <a:pt x="297" y="558"/>
                  <a:pt x="300" y="554"/>
                  <a:pt x="300" y="549"/>
                </a:cubicBezTo>
                <a:close/>
                <a:moveTo>
                  <a:pt x="326" y="549"/>
                </a:moveTo>
                <a:cubicBezTo>
                  <a:pt x="326" y="545"/>
                  <a:pt x="322" y="541"/>
                  <a:pt x="318" y="541"/>
                </a:cubicBezTo>
                <a:cubicBezTo>
                  <a:pt x="313" y="541"/>
                  <a:pt x="309" y="545"/>
                  <a:pt x="309" y="549"/>
                </a:cubicBezTo>
                <a:cubicBezTo>
                  <a:pt x="309" y="554"/>
                  <a:pt x="313" y="558"/>
                  <a:pt x="318" y="558"/>
                </a:cubicBezTo>
                <a:cubicBezTo>
                  <a:pt x="322" y="558"/>
                  <a:pt x="326" y="554"/>
                  <a:pt x="326" y="549"/>
                </a:cubicBezTo>
                <a:close/>
                <a:moveTo>
                  <a:pt x="352" y="549"/>
                </a:moveTo>
                <a:cubicBezTo>
                  <a:pt x="352" y="545"/>
                  <a:pt x="348" y="541"/>
                  <a:pt x="343" y="541"/>
                </a:cubicBezTo>
                <a:cubicBezTo>
                  <a:pt x="339" y="541"/>
                  <a:pt x="335" y="545"/>
                  <a:pt x="335" y="549"/>
                </a:cubicBezTo>
                <a:cubicBezTo>
                  <a:pt x="335" y="554"/>
                  <a:pt x="339" y="558"/>
                  <a:pt x="343" y="558"/>
                </a:cubicBezTo>
                <a:cubicBezTo>
                  <a:pt x="348" y="558"/>
                  <a:pt x="352" y="554"/>
                  <a:pt x="352" y="549"/>
                </a:cubicBezTo>
                <a:close/>
                <a:moveTo>
                  <a:pt x="378" y="549"/>
                </a:moveTo>
                <a:cubicBezTo>
                  <a:pt x="378" y="545"/>
                  <a:pt x="374" y="541"/>
                  <a:pt x="369" y="541"/>
                </a:cubicBezTo>
                <a:cubicBezTo>
                  <a:pt x="364" y="541"/>
                  <a:pt x="360" y="545"/>
                  <a:pt x="360" y="549"/>
                </a:cubicBezTo>
                <a:cubicBezTo>
                  <a:pt x="360" y="554"/>
                  <a:pt x="364" y="558"/>
                  <a:pt x="369" y="558"/>
                </a:cubicBezTo>
                <a:cubicBezTo>
                  <a:pt x="374" y="558"/>
                  <a:pt x="378" y="554"/>
                  <a:pt x="378" y="549"/>
                </a:cubicBezTo>
                <a:close/>
                <a:moveTo>
                  <a:pt x="403" y="549"/>
                </a:moveTo>
                <a:cubicBezTo>
                  <a:pt x="403" y="545"/>
                  <a:pt x="400" y="541"/>
                  <a:pt x="395" y="541"/>
                </a:cubicBezTo>
                <a:cubicBezTo>
                  <a:pt x="390" y="541"/>
                  <a:pt x="386" y="545"/>
                  <a:pt x="386" y="549"/>
                </a:cubicBezTo>
                <a:cubicBezTo>
                  <a:pt x="386" y="554"/>
                  <a:pt x="390" y="558"/>
                  <a:pt x="395" y="558"/>
                </a:cubicBezTo>
                <a:cubicBezTo>
                  <a:pt x="400" y="558"/>
                  <a:pt x="403" y="554"/>
                  <a:pt x="403" y="549"/>
                </a:cubicBezTo>
                <a:close/>
                <a:moveTo>
                  <a:pt x="429" y="549"/>
                </a:moveTo>
                <a:cubicBezTo>
                  <a:pt x="429" y="545"/>
                  <a:pt x="425" y="541"/>
                  <a:pt x="421" y="541"/>
                </a:cubicBezTo>
                <a:cubicBezTo>
                  <a:pt x="416" y="541"/>
                  <a:pt x="412" y="545"/>
                  <a:pt x="412" y="549"/>
                </a:cubicBezTo>
                <a:cubicBezTo>
                  <a:pt x="412" y="554"/>
                  <a:pt x="416" y="558"/>
                  <a:pt x="421" y="558"/>
                </a:cubicBezTo>
                <a:cubicBezTo>
                  <a:pt x="425" y="558"/>
                  <a:pt x="429" y="554"/>
                  <a:pt x="429" y="549"/>
                </a:cubicBezTo>
                <a:close/>
                <a:moveTo>
                  <a:pt x="455" y="549"/>
                </a:moveTo>
                <a:cubicBezTo>
                  <a:pt x="455" y="545"/>
                  <a:pt x="451" y="541"/>
                  <a:pt x="446" y="541"/>
                </a:cubicBezTo>
                <a:cubicBezTo>
                  <a:pt x="442" y="541"/>
                  <a:pt x="438" y="545"/>
                  <a:pt x="438" y="549"/>
                </a:cubicBezTo>
                <a:cubicBezTo>
                  <a:pt x="438" y="554"/>
                  <a:pt x="442" y="558"/>
                  <a:pt x="446" y="558"/>
                </a:cubicBezTo>
                <a:cubicBezTo>
                  <a:pt x="451" y="558"/>
                  <a:pt x="455" y="554"/>
                  <a:pt x="455" y="549"/>
                </a:cubicBezTo>
                <a:close/>
                <a:moveTo>
                  <a:pt x="481" y="549"/>
                </a:moveTo>
                <a:cubicBezTo>
                  <a:pt x="481" y="545"/>
                  <a:pt x="477" y="541"/>
                  <a:pt x="472" y="541"/>
                </a:cubicBezTo>
                <a:cubicBezTo>
                  <a:pt x="467" y="541"/>
                  <a:pt x="463" y="545"/>
                  <a:pt x="463" y="549"/>
                </a:cubicBezTo>
                <a:cubicBezTo>
                  <a:pt x="463" y="554"/>
                  <a:pt x="467" y="558"/>
                  <a:pt x="472" y="558"/>
                </a:cubicBezTo>
                <a:cubicBezTo>
                  <a:pt x="477" y="558"/>
                  <a:pt x="481" y="554"/>
                  <a:pt x="481" y="549"/>
                </a:cubicBezTo>
                <a:close/>
                <a:moveTo>
                  <a:pt x="506" y="549"/>
                </a:moveTo>
                <a:cubicBezTo>
                  <a:pt x="506" y="545"/>
                  <a:pt x="503" y="541"/>
                  <a:pt x="498" y="541"/>
                </a:cubicBezTo>
                <a:cubicBezTo>
                  <a:pt x="493" y="541"/>
                  <a:pt x="489" y="545"/>
                  <a:pt x="489" y="549"/>
                </a:cubicBezTo>
                <a:cubicBezTo>
                  <a:pt x="489" y="554"/>
                  <a:pt x="493" y="558"/>
                  <a:pt x="498" y="558"/>
                </a:cubicBezTo>
                <a:cubicBezTo>
                  <a:pt x="503" y="558"/>
                  <a:pt x="506" y="554"/>
                  <a:pt x="506" y="549"/>
                </a:cubicBezTo>
                <a:close/>
                <a:moveTo>
                  <a:pt x="532" y="549"/>
                </a:moveTo>
                <a:cubicBezTo>
                  <a:pt x="532" y="545"/>
                  <a:pt x="528" y="541"/>
                  <a:pt x="524" y="541"/>
                </a:cubicBezTo>
                <a:cubicBezTo>
                  <a:pt x="519" y="541"/>
                  <a:pt x="515" y="545"/>
                  <a:pt x="515" y="549"/>
                </a:cubicBezTo>
                <a:cubicBezTo>
                  <a:pt x="515" y="554"/>
                  <a:pt x="519" y="558"/>
                  <a:pt x="524" y="558"/>
                </a:cubicBezTo>
                <a:cubicBezTo>
                  <a:pt x="528" y="558"/>
                  <a:pt x="532" y="554"/>
                  <a:pt x="532" y="549"/>
                </a:cubicBezTo>
                <a:close/>
                <a:moveTo>
                  <a:pt x="558" y="549"/>
                </a:moveTo>
                <a:cubicBezTo>
                  <a:pt x="558" y="545"/>
                  <a:pt x="554" y="541"/>
                  <a:pt x="549" y="541"/>
                </a:cubicBezTo>
                <a:cubicBezTo>
                  <a:pt x="545" y="541"/>
                  <a:pt x="541" y="545"/>
                  <a:pt x="541" y="549"/>
                </a:cubicBezTo>
                <a:cubicBezTo>
                  <a:pt x="541" y="554"/>
                  <a:pt x="545" y="558"/>
                  <a:pt x="549" y="558"/>
                </a:cubicBezTo>
                <a:cubicBezTo>
                  <a:pt x="554" y="558"/>
                  <a:pt x="558" y="554"/>
                  <a:pt x="558" y="549"/>
                </a:cubicBezTo>
                <a:close/>
                <a:moveTo>
                  <a:pt x="584" y="549"/>
                </a:moveTo>
                <a:cubicBezTo>
                  <a:pt x="584" y="545"/>
                  <a:pt x="580" y="541"/>
                  <a:pt x="575" y="541"/>
                </a:cubicBezTo>
                <a:cubicBezTo>
                  <a:pt x="570" y="541"/>
                  <a:pt x="567" y="545"/>
                  <a:pt x="567" y="549"/>
                </a:cubicBezTo>
                <a:cubicBezTo>
                  <a:pt x="567" y="554"/>
                  <a:pt x="570" y="558"/>
                  <a:pt x="575" y="558"/>
                </a:cubicBezTo>
                <a:cubicBezTo>
                  <a:pt x="580" y="558"/>
                  <a:pt x="584" y="554"/>
                  <a:pt x="584" y="549"/>
                </a:cubicBezTo>
                <a:close/>
                <a:moveTo>
                  <a:pt x="712" y="549"/>
                </a:moveTo>
                <a:cubicBezTo>
                  <a:pt x="712" y="545"/>
                  <a:pt x="709" y="541"/>
                  <a:pt x="704" y="541"/>
                </a:cubicBezTo>
                <a:cubicBezTo>
                  <a:pt x="699" y="541"/>
                  <a:pt x="695" y="545"/>
                  <a:pt x="695" y="549"/>
                </a:cubicBezTo>
                <a:cubicBezTo>
                  <a:pt x="695" y="554"/>
                  <a:pt x="699" y="558"/>
                  <a:pt x="704" y="558"/>
                </a:cubicBezTo>
                <a:cubicBezTo>
                  <a:pt x="709" y="558"/>
                  <a:pt x="712" y="554"/>
                  <a:pt x="712" y="549"/>
                </a:cubicBezTo>
                <a:close/>
                <a:moveTo>
                  <a:pt x="738" y="549"/>
                </a:moveTo>
                <a:cubicBezTo>
                  <a:pt x="738" y="545"/>
                  <a:pt x="734" y="541"/>
                  <a:pt x="730" y="541"/>
                </a:cubicBezTo>
                <a:cubicBezTo>
                  <a:pt x="725" y="541"/>
                  <a:pt x="721" y="545"/>
                  <a:pt x="721" y="549"/>
                </a:cubicBezTo>
                <a:cubicBezTo>
                  <a:pt x="721" y="554"/>
                  <a:pt x="725" y="558"/>
                  <a:pt x="730" y="558"/>
                </a:cubicBezTo>
                <a:cubicBezTo>
                  <a:pt x="734" y="558"/>
                  <a:pt x="738" y="554"/>
                  <a:pt x="738" y="549"/>
                </a:cubicBezTo>
                <a:close/>
                <a:moveTo>
                  <a:pt x="764" y="549"/>
                </a:moveTo>
                <a:cubicBezTo>
                  <a:pt x="764" y="545"/>
                  <a:pt x="760" y="541"/>
                  <a:pt x="755" y="541"/>
                </a:cubicBezTo>
                <a:cubicBezTo>
                  <a:pt x="751" y="541"/>
                  <a:pt x="747" y="545"/>
                  <a:pt x="747" y="549"/>
                </a:cubicBezTo>
                <a:cubicBezTo>
                  <a:pt x="747" y="554"/>
                  <a:pt x="751" y="558"/>
                  <a:pt x="755" y="558"/>
                </a:cubicBezTo>
                <a:cubicBezTo>
                  <a:pt x="760" y="558"/>
                  <a:pt x="764" y="554"/>
                  <a:pt x="764" y="549"/>
                </a:cubicBezTo>
                <a:close/>
                <a:moveTo>
                  <a:pt x="790" y="549"/>
                </a:moveTo>
                <a:cubicBezTo>
                  <a:pt x="790" y="545"/>
                  <a:pt x="786" y="541"/>
                  <a:pt x="781" y="541"/>
                </a:cubicBezTo>
                <a:cubicBezTo>
                  <a:pt x="776" y="541"/>
                  <a:pt x="773" y="545"/>
                  <a:pt x="773" y="549"/>
                </a:cubicBezTo>
                <a:cubicBezTo>
                  <a:pt x="773" y="554"/>
                  <a:pt x="776" y="558"/>
                  <a:pt x="781" y="558"/>
                </a:cubicBezTo>
                <a:cubicBezTo>
                  <a:pt x="786" y="558"/>
                  <a:pt x="790" y="554"/>
                  <a:pt x="790" y="549"/>
                </a:cubicBezTo>
                <a:close/>
                <a:moveTo>
                  <a:pt x="816" y="549"/>
                </a:moveTo>
                <a:cubicBezTo>
                  <a:pt x="816" y="545"/>
                  <a:pt x="812" y="541"/>
                  <a:pt x="807" y="541"/>
                </a:cubicBezTo>
                <a:cubicBezTo>
                  <a:pt x="802" y="541"/>
                  <a:pt x="798" y="545"/>
                  <a:pt x="798" y="549"/>
                </a:cubicBezTo>
                <a:cubicBezTo>
                  <a:pt x="798" y="554"/>
                  <a:pt x="802" y="558"/>
                  <a:pt x="807" y="558"/>
                </a:cubicBezTo>
                <a:cubicBezTo>
                  <a:pt x="812" y="558"/>
                  <a:pt x="816" y="554"/>
                  <a:pt x="816" y="549"/>
                </a:cubicBezTo>
                <a:close/>
                <a:moveTo>
                  <a:pt x="1228" y="549"/>
                </a:moveTo>
                <a:cubicBezTo>
                  <a:pt x="1228" y="545"/>
                  <a:pt x="1224" y="541"/>
                  <a:pt x="1219" y="541"/>
                </a:cubicBezTo>
                <a:cubicBezTo>
                  <a:pt x="1214" y="541"/>
                  <a:pt x="1210" y="545"/>
                  <a:pt x="1210" y="549"/>
                </a:cubicBezTo>
                <a:cubicBezTo>
                  <a:pt x="1210" y="554"/>
                  <a:pt x="1214" y="558"/>
                  <a:pt x="1219" y="558"/>
                </a:cubicBezTo>
                <a:cubicBezTo>
                  <a:pt x="1224" y="558"/>
                  <a:pt x="1228" y="554"/>
                  <a:pt x="1228" y="549"/>
                </a:cubicBezTo>
                <a:close/>
                <a:moveTo>
                  <a:pt x="1253" y="549"/>
                </a:moveTo>
                <a:cubicBezTo>
                  <a:pt x="1253" y="545"/>
                  <a:pt x="1250" y="541"/>
                  <a:pt x="1245" y="541"/>
                </a:cubicBezTo>
                <a:cubicBezTo>
                  <a:pt x="1240" y="541"/>
                  <a:pt x="1236" y="545"/>
                  <a:pt x="1236" y="549"/>
                </a:cubicBezTo>
                <a:cubicBezTo>
                  <a:pt x="1236" y="554"/>
                  <a:pt x="1240" y="558"/>
                  <a:pt x="1245" y="558"/>
                </a:cubicBezTo>
                <a:cubicBezTo>
                  <a:pt x="1250" y="558"/>
                  <a:pt x="1253" y="554"/>
                  <a:pt x="1253" y="549"/>
                </a:cubicBezTo>
                <a:close/>
                <a:moveTo>
                  <a:pt x="1459" y="549"/>
                </a:moveTo>
                <a:cubicBezTo>
                  <a:pt x="1459" y="545"/>
                  <a:pt x="1456" y="541"/>
                  <a:pt x="1451" y="541"/>
                </a:cubicBezTo>
                <a:cubicBezTo>
                  <a:pt x="1446" y="541"/>
                  <a:pt x="1442" y="545"/>
                  <a:pt x="1442" y="549"/>
                </a:cubicBezTo>
                <a:cubicBezTo>
                  <a:pt x="1442" y="554"/>
                  <a:pt x="1446" y="558"/>
                  <a:pt x="1451" y="558"/>
                </a:cubicBezTo>
                <a:cubicBezTo>
                  <a:pt x="1456" y="558"/>
                  <a:pt x="1459" y="554"/>
                  <a:pt x="1459" y="549"/>
                </a:cubicBezTo>
                <a:close/>
                <a:moveTo>
                  <a:pt x="1485" y="549"/>
                </a:moveTo>
                <a:cubicBezTo>
                  <a:pt x="1485" y="545"/>
                  <a:pt x="1481" y="541"/>
                  <a:pt x="1477" y="541"/>
                </a:cubicBezTo>
                <a:cubicBezTo>
                  <a:pt x="1472" y="541"/>
                  <a:pt x="1468" y="545"/>
                  <a:pt x="1468" y="549"/>
                </a:cubicBezTo>
                <a:cubicBezTo>
                  <a:pt x="1468" y="554"/>
                  <a:pt x="1472" y="558"/>
                  <a:pt x="1477" y="558"/>
                </a:cubicBezTo>
                <a:cubicBezTo>
                  <a:pt x="1481" y="558"/>
                  <a:pt x="1485" y="554"/>
                  <a:pt x="1485" y="549"/>
                </a:cubicBezTo>
                <a:close/>
                <a:moveTo>
                  <a:pt x="1511" y="549"/>
                </a:moveTo>
                <a:cubicBezTo>
                  <a:pt x="1511" y="545"/>
                  <a:pt x="1507" y="541"/>
                  <a:pt x="1502" y="541"/>
                </a:cubicBezTo>
                <a:cubicBezTo>
                  <a:pt x="1498" y="541"/>
                  <a:pt x="1494" y="545"/>
                  <a:pt x="1494" y="549"/>
                </a:cubicBezTo>
                <a:cubicBezTo>
                  <a:pt x="1494" y="554"/>
                  <a:pt x="1498" y="558"/>
                  <a:pt x="1502" y="558"/>
                </a:cubicBezTo>
                <a:cubicBezTo>
                  <a:pt x="1507" y="558"/>
                  <a:pt x="1511" y="554"/>
                  <a:pt x="1511" y="549"/>
                </a:cubicBezTo>
                <a:close/>
                <a:moveTo>
                  <a:pt x="1537" y="549"/>
                </a:moveTo>
                <a:cubicBezTo>
                  <a:pt x="1537" y="545"/>
                  <a:pt x="1533" y="541"/>
                  <a:pt x="1528" y="541"/>
                </a:cubicBezTo>
                <a:cubicBezTo>
                  <a:pt x="1523" y="541"/>
                  <a:pt x="1520" y="545"/>
                  <a:pt x="1520" y="549"/>
                </a:cubicBezTo>
                <a:cubicBezTo>
                  <a:pt x="1520" y="554"/>
                  <a:pt x="1523" y="558"/>
                  <a:pt x="1528" y="558"/>
                </a:cubicBezTo>
                <a:cubicBezTo>
                  <a:pt x="1533" y="558"/>
                  <a:pt x="1537" y="554"/>
                  <a:pt x="1537" y="549"/>
                </a:cubicBezTo>
                <a:close/>
                <a:moveTo>
                  <a:pt x="1563" y="549"/>
                </a:moveTo>
                <a:cubicBezTo>
                  <a:pt x="1563" y="545"/>
                  <a:pt x="1559" y="541"/>
                  <a:pt x="1554" y="541"/>
                </a:cubicBezTo>
                <a:cubicBezTo>
                  <a:pt x="1549" y="541"/>
                  <a:pt x="1545" y="545"/>
                  <a:pt x="1545" y="549"/>
                </a:cubicBezTo>
                <a:cubicBezTo>
                  <a:pt x="1545" y="554"/>
                  <a:pt x="1549" y="558"/>
                  <a:pt x="1554" y="558"/>
                </a:cubicBezTo>
                <a:cubicBezTo>
                  <a:pt x="1559" y="558"/>
                  <a:pt x="1563" y="554"/>
                  <a:pt x="1563" y="549"/>
                </a:cubicBezTo>
                <a:close/>
                <a:moveTo>
                  <a:pt x="1588" y="549"/>
                </a:moveTo>
                <a:cubicBezTo>
                  <a:pt x="1588" y="545"/>
                  <a:pt x="1584" y="541"/>
                  <a:pt x="1580" y="541"/>
                </a:cubicBezTo>
                <a:cubicBezTo>
                  <a:pt x="1575" y="541"/>
                  <a:pt x="1571" y="545"/>
                  <a:pt x="1571" y="549"/>
                </a:cubicBezTo>
                <a:cubicBezTo>
                  <a:pt x="1571" y="554"/>
                  <a:pt x="1575" y="558"/>
                  <a:pt x="1580" y="558"/>
                </a:cubicBezTo>
                <a:cubicBezTo>
                  <a:pt x="1584" y="558"/>
                  <a:pt x="1588" y="554"/>
                  <a:pt x="1588" y="549"/>
                </a:cubicBezTo>
                <a:close/>
                <a:moveTo>
                  <a:pt x="1614" y="549"/>
                </a:moveTo>
                <a:cubicBezTo>
                  <a:pt x="1614" y="545"/>
                  <a:pt x="1610" y="541"/>
                  <a:pt x="1605" y="541"/>
                </a:cubicBezTo>
                <a:cubicBezTo>
                  <a:pt x="1601" y="541"/>
                  <a:pt x="1597" y="545"/>
                  <a:pt x="1597" y="549"/>
                </a:cubicBezTo>
                <a:cubicBezTo>
                  <a:pt x="1597" y="554"/>
                  <a:pt x="1601" y="558"/>
                  <a:pt x="1605" y="558"/>
                </a:cubicBezTo>
                <a:cubicBezTo>
                  <a:pt x="1610" y="558"/>
                  <a:pt x="1614" y="554"/>
                  <a:pt x="1614" y="549"/>
                </a:cubicBezTo>
                <a:close/>
                <a:moveTo>
                  <a:pt x="1640" y="549"/>
                </a:moveTo>
                <a:cubicBezTo>
                  <a:pt x="1640" y="545"/>
                  <a:pt x="1636" y="541"/>
                  <a:pt x="1631" y="541"/>
                </a:cubicBezTo>
                <a:cubicBezTo>
                  <a:pt x="1626" y="541"/>
                  <a:pt x="1623" y="545"/>
                  <a:pt x="1623" y="549"/>
                </a:cubicBezTo>
                <a:cubicBezTo>
                  <a:pt x="1623" y="554"/>
                  <a:pt x="1626" y="558"/>
                  <a:pt x="1631" y="558"/>
                </a:cubicBezTo>
                <a:cubicBezTo>
                  <a:pt x="1636" y="558"/>
                  <a:pt x="1640" y="554"/>
                  <a:pt x="1640" y="549"/>
                </a:cubicBezTo>
                <a:close/>
                <a:moveTo>
                  <a:pt x="1666" y="549"/>
                </a:moveTo>
                <a:cubicBezTo>
                  <a:pt x="1666" y="545"/>
                  <a:pt x="1662" y="541"/>
                  <a:pt x="1657" y="541"/>
                </a:cubicBezTo>
                <a:cubicBezTo>
                  <a:pt x="1652" y="541"/>
                  <a:pt x="1648" y="545"/>
                  <a:pt x="1648" y="549"/>
                </a:cubicBezTo>
                <a:cubicBezTo>
                  <a:pt x="1648" y="554"/>
                  <a:pt x="1652" y="558"/>
                  <a:pt x="1657" y="558"/>
                </a:cubicBezTo>
                <a:cubicBezTo>
                  <a:pt x="1662" y="558"/>
                  <a:pt x="1666" y="554"/>
                  <a:pt x="1666" y="549"/>
                </a:cubicBezTo>
                <a:close/>
                <a:moveTo>
                  <a:pt x="1691" y="549"/>
                </a:moveTo>
                <a:cubicBezTo>
                  <a:pt x="1691" y="545"/>
                  <a:pt x="1687" y="541"/>
                  <a:pt x="1683" y="541"/>
                </a:cubicBezTo>
                <a:cubicBezTo>
                  <a:pt x="1678" y="541"/>
                  <a:pt x="1674" y="545"/>
                  <a:pt x="1674" y="549"/>
                </a:cubicBezTo>
                <a:cubicBezTo>
                  <a:pt x="1674" y="554"/>
                  <a:pt x="1678" y="558"/>
                  <a:pt x="1683" y="558"/>
                </a:cubicBezTo>
                <a:cubicBezTo>
                  <a:pt x="1687" y="558"/>
                  <a:pt x="1691" y="554"/>
                  <a:pt x="1691" y="549"/>
                </a:cubicBezTo>
                <a:close/>
                <a:moveTo>
                  <a:pt x="1717" y="549"/>
                </a:moveTo>
                <a:cubicBezTo>
                  <a:pt x="1717" y="545"/>
                  <a:pt x="1713" y="541"/>
                  <a:pt x="1708" y="541"/>
                </a:cubicBezTo>
                <a:cubicBezTo>
                  <a:pt x="1704" y="541"/>
                  <a:pt x="1700" y="545"/>
                  <a:pt x="1700" y="549"/>
                </a:cubicBezTo>
                <a:cubicBezTo>
                  <a:pt x="1700" y="554"/>
                  <a:pt x="1704" y="558"/>
                  <a:pt x="1708" y="558"/>
                </a:cubicBezTo>
                <a:cubicBezTo>
                  <a:pt x="1713" y="558"/>
                  <a:pt x="1717" y="554"/>
                  <a:pt x="1717" y="549"/>
                </a:cubicBezTo>
                <a:close/>
                <a:moveTo>
                  <a:pt x="1743" y="549"/>
                </a:moveTo>
                <a:cubicBezTo>
                  <a:pt x="1743" y="545"/>
                  <a:pt x="1739" y="541"/>
                  <a:pt x="1734" y="541"/>
                </a:cubicBezTo>
                <a:cubicBezTo>
                  <a:pt x="1730" y="541"/>
                  <a:pt x="1726" y="545"/>
                  <a:pt x="1726" y="549"/>
                </a:cubicBezTo>
                <a:cubicBezTo>
                  <a:pt x="1726" y="554"/>
                  <a:pt x="1730" y="558"/>
                  <a:pt x="1734" y="558"/>
                </a:cubicBezTo>
                <a:cubicBezTo>
                  <a:pt x="1739" y="558"/>
                  <a:pt x="1743" y="554"/>
                  <a:pt x="1743" y="549"/>
                </a:cubicBezTo>
                <a:close/>
                <a:moveTo>
                  <a:pt x="1769" y="549"/>
                </a:moveTo>
                <a:cubicBezTo>
                  <a:pt x="1769" y="545"/>
                  <a:pt x="1765" y="541"/>
                  <a:pt x="1760" y="541"/>
                </a:cubicBezTo>
                <a:cubicBezTo>
                  <a:pt x="1755" y="541"/>
                  <a:pt x="1751" y="545"/>
                  <a:pt x="1751" y="549"/>
                </a:cubicBezTo>
                <a:cubicBezTo>
                  <a:pt x="1751" y="554"/>
                  <a:pt x="1755" y="558"/>
                  <a:pt x="1760" y="558"/>
                </a:cubicBezTo>
                <a:cubicBezTo>
                  <a:pt x="1765" y="558"/>
                  <a:pt x="1769" y="554"/>
                  <a:pt x="1769" y="549"/>
                </a:cubicBezTo>
                <a:close/>
                <a:moveTo>
                  <a:pt x="1794" y="549"/>
                </a:moveTo>
                <a:cubicBezTo>
                  <a:pt x="1794" y="545"/>
                  <a:pt x="1791" y="541"/>
                  <a:pt x="1786" y="541"/>
                </a:cubicBezTo>
                <a:cubicBezTo>
                  <a:pt x="1781" y="541"/>
                  <a:pt x="1777" y="545"/>
                  <a:pt x="1777" y="549"/>
                </a:cubicBezTo>
                <a:cubicBezTo>
                  <a:pt x="1777" y="554"/>
                  <a:pt x="1781" y="558"/>
                  <a:pt x="1786" y="558"/>
                </a:cubicBezTo>
                <a:cubicBezTo>
                  <a:pt x="1791" y="558"/>
                  <a:pt x="1794" y="554"/>
                  <a:pt x="1794" y="549"/>
                </a:cubicBezTo>
                <a:close/>
                <a:moveTo>
                  <a:pt x="1820" y="549"/>
                </a:moveTo>
                <a:cubicBezTo>
                  <a:pt x="1820" y="545"/>
                  <a:pt x="1816" y="541"/>
                  <a:pt x="1812" y="541"/>
                </a:cubicBezTo>
                <a:cubicBezTo>
                  <a:pt x="1807" y="541"/>
                  <a:pt x="1803" y="545"/>
                  <a:pt x="1803" y="549"/>
                </a:cubicBezTo>
                <a:cubicBezTo>
                  <a:pt x="1803" y="554"/>
                  <a:pt x="1807" y="558"/>
                  <a:pt x="1812" y="558"/>
                </a:cubicBezTo>
                <a:cubicBezTo>
                  <a:pt x="1816" y="558"/>
                  <a:pt x="1820" y="554"/>
                  <a:pt x="1820" y="549"/>
                </a:cubicBezTo>
                <a:close/>
                <a:moveTo>
                  <a:pt x="1846" y="549"/>
                </a:moveTo>
                <a:cubicBezTo>
                  <a:pt x="1846" y="545"/>
                  <a:pt x="1842" y="541"/>
                  <a:pt x="1837" y="541"/>
                </a:cubicBezTo>
                <a:cubicBezTo>
                  <a:pt x="1833" y="541"/>
                  <a:pt x="1829" y="545"/>
                  <a:pt x="1829" y="549"/>
                </a:cubicBezTo>
                <a:cubicBezTo>
                  <a:pt x="1829" y="554"/>
                  <a:pt x="1833" y="558"/>
                  <a:pt x="1837" y="558"/>
                </a:cubicBezTo>
                <a:cubicBezTo>
                  <a:pt x="1842" y="558"/>
                  <a:pt x="1846" y="554"/>
                  <a:pt x="1846" y="549"/>
                </a:cubicBezTo>
                <a:close/>
                <a:moveTo>
                  <a:pt x="1872" y="549"/>
                </a:moveTo>
                <a:cubicBezTo>
                  <a:pt x="1872" y="545"/>
                  <a:pt x="1868" y="541"/>
                  <a:pt x="1863" y="541"/>
                </a:cubicBezTo>
                <a:cubicBezTo>
                  <a:pt x="1858" y="541"/>
                  <a:pt x="1854" y="545"/>
                  <a:pt x="1854" y="549"/>
                </a:cubicBezTo>
                <a:cubicBezTo>
                  <a:pt x="1854" y="554"/>
                  <a:pt x="1858" y="558"/>
                  <a:pt x="1863" y="558"/>
                </a:cubicBezTo>
                <a:cubicBezTo>
                  <a:pt x="1868" y="558"/>
                  <a:pt x="1872" y="554"/>
                  <a:pt x="1872" y="549"/>
                </a:cubicBezTo>
                <a:close/>
                <a:moveTo>
                  <a:pt x="1897" y="549"/>
                </a:moveTo>
                <a:cubicBezTo>
                  <a:pt x="1897" y="545"/>
                  <a:pt x="1894" y="541"/>
                  <a:pt x="1889" y="541"/>
                </a:cubicBezTo>
                <a:cubicBezTo>
                  <a:pt x="1884" y="541"/>
                  <a:pt x="1880" y="545"/>
                  <a:pt x="1880" y="549"/>
                </a:cubicBezTo>
                <a:cubicBezTo>
                  <a:pt x="1880" y="554"/>
                  <a:pt x="1884" y="558"/>
                  <a:pt x="1889" y="558"/>
                </a:cubicBezTo>
                <a:cubicBezTo>
                  <a:pt x="1894" y="558"/>
                  <a:pt x="1897" y="554"/>
                  <a:pt x="1897" y="549"/>
                </a:cubicBezTo>
                <a:close/>
                <a:moveTo>
                  <a:pt x="1923" y="549"/>
                </a:moveTo>
                <a:cubicBezTo>
                  <a:pt x="1923" y="545"/>
                  <a:pt x="1919" y="541"/>
                  <a:pt x="1915" y="541"/>
                </a:cubicBezTo>
                <a:cubicBezTo>
                  <a:pt x="1910" y="541"/>
                  <a:pt x="1906" y="545"/>
                  <a:pt x="1906" y="549"/>
                </a:cubicBezTo>
                <a:cubicBezTo>
                  <a:pt x="1906" y="554"/>
                  <a:pt x="1910" y="558"/>
                  <a:pt x="1915" y="558"/>
                </a:cubicBezTo>
                <a:cubicBezTo>
                  <a:pt x="1919" y="558"/>
                  <a:pt x="1923" y="554"/>
                  <a:pt x="1923" y="549"/>
                </a:cubicBezTo>
                <a:close/>
                <a:moveTo>
                  <a:pt x="1949" y="549"/>
                </a:moveTo>
                <a:cubicBezTo>
                  <a:pt x="1949" y="545"/>
                  <a:pt x="1945" y="541"/>
                  <a:pt x="1940" y="541"/>
                </a:cubicBezTo>
                <a:cubicBezTo>
                  <a:pt x="1936" y="541"/>
                  <a:pt x="1932" y="545"/>
                  <a:pt x="1932" y="549"/>
                </a:cubicBezTo>
                <a:cubicBezTo>
                  <a:pt x="1932" y="554"/>
                  <a:pt x="1936" y="558"/>
                  <a:pt x="1940" y="558"/>
                </a:cubicBezTo>
                <a:cubicBezTo>
                  <a:pt x="1945" y="558"/>
                  <a:pt x="1949" y="554"/>
                  <a:pt x="1949" y="549"/>
                </a:cubicBezTo>
                <a:close/>
                <a:moveTo>
                  <a:pt x="1975" y="549"/>
                </a:moveTo>
                <a:cubicBezTo>
                  <a:pt x="1975" y="545"/>
                  <a:pt x="1971" y="541"/>
                  <a:pt x="1966" y="541"/>
                </a:cubicBezTo>
                <a:cubicBezTo>
                  <a:pt x="1961" y="541"/>
                  <a:pt x="1957" y="545"/>
                  <a:pt x="1957" y="549"/>
                </a:cubicBezTo>
                <a:cubicBezTo>
                  <a:pt x="1957" y="554"/>
                  <a:pt x="1961" y="558"/>
                  <a:pt x="1966" y="558"/>
                </a:cubicBezTo>
                <a:cubicBezTo>
                  <a:pt x="1971" y="558"/>
                  <a:pt x="1975" y="554"/>
                  <a:pt x="1975" y="549"/>
                </a:cubicBezTo>
                <a:close/>
                <a:moveTo>
                  <a:pt x="2000" y="549"/>
                </a:moveTo>
                <a:cubicBezTo>
                  <a:pt x="2000" y="545"/>
                  <a:pt x="1997" y="541"/>
                  <a:pt x="1992" y="541"/>
                </a:cubicBezTo>
                <a:cubicBezTo>
                  <a:pt x="1987" y="541"/>
                  <a:pt x="1983" y="545"/>
                  <a:pt x="1983" y="549"/>
                </a:cubicBezTo>
                <a:cubicBezTo>
                  <a:pt x="1983" y="554"/>
                  <a:pt x="1987" y="558"/>
                  <a:pt x="1992" y="558"/>
                </a:cubicBezTo>
                <a:cubicBezTo>
                  <a:pt x="1997" y="558"/>
                  <a:pt x="2000" y="554"/>
                  <a:pt x="2000" y="549"/>
                </a:cubicBezTo>
                <a:close/>
                <a:moveTo>
                  <a:pt x="2026" y="549"/>
                </a:moveTo>
                <a:cubicBezTo>
                  <a:pt x="2026" y="545"/>
                  <a:pt x="2022" y="541"/>
                  <a:pt x="2018" y="541"/>
                </a:cubicBezTo>
                <a:cubicBezTo>
                  <a:pt x="2013" y="541"/>
                  <a:pt x="2009" y="545"/>
                  <a:pt x="2009" y="549"/>
                </a:cubicBezTo>
                <a:cubicBezTo>
                  <a:pt x="2009" y="554"/>
                  <a:pt x="2013" y="558"/>
                  <a:pt x="2018" y="558"/>
                </a:cubicBezTo>
                <a:cubicBezTo>
                  <a:pt x="2022" y="558"/>
                  <a:pt x="2026" y="554"/>
                  <a:pt x="2026" y="549"/>
                </a:cubicBezTo>
                <a:close/>
                <a:moveTo>
                  <a:pt x="2052" y="549"/>
                </a:moveTo>
                <a:cubicBezTo>
                  <a:pt x="2052" y="545"/>
                  <a:pt x="2048" y="541"/>
                  <a:pt x="2043" y="541"/>
                </a:cubicBezTo>
                <a:cubicBezTo>
                  <a:pt x="2039" y="541"/>
                  <a:pt x="2035" y="545"/>
                  <a:pt x="2035" y="549"/>
                </a:cubicBezTo>
                <a:cubicBezTo>
                  <a:pt x="2035" y="554"/>
                  <a:pt x="2039" y="558"/>
                  <a:pt x="2043" y="558"/>
                </a:cubicBezTo>
                <a:cubicBezTo>
                  <a:pt x="2048" y="558"/>
                  <a:pt x="2052" y="554"/>
                  <a:pt x="2052" y="549"/>
                </a:cubicBezTo>
                <a:close/>
                <a:moveTo>
                  <a:pt x="2078" y="549"/>
                </a:moveTo>
                <a:cubicBezTo>
                  <a:pt x="2078" y="545"/>
                  <a:pt x="2074" y="541"/>
                  <a:pt x="2069" y="541"/>
                </a:cubicBezTo>
                <a:cubicBezTo>
                  <a:pt x="2064" y="541"/>
                  <a:pt x="2061" y="545"/>
                  <a:pt x="2061" y="549"/>
                </a:cubicBezTo>
                <a:cubicBezTo>
                  <a:pt x="2061" y="554"/>
                  <a:pt x="2064" y="558"/>
                  <a:pt x="2069" y="558"/>
                </a:cubicBezTo>
                <a:cubicBezTo>
                  <a:pt x="2074" y="558"/>
                  <a:pt x="2078" y="554"/>
                  <a:pt x="2078" y="549"/>
                </a:cubicBezTo>
                <a:close/>
                <a:moveTo>
                  <a:pt x="2103" y="549"/>
                </a:moveTo>
                <a:cubicBezTo>
                  <a:pt x="2103" y="545"/>
                  <a:pt x="2100" y="541"/>
                  <a:pt x="2095" y="541"/>
                </a:cubicBezTo>
                <a:cubicBezTo>
                  <a:pt x="2090" y="541"/>
                  <a:pt x="2086" y="545"/>
                  <a:pt x="2086" y="549"/>
                </a:cubicBezTo>
                <a:cubicBezTo>
                  <a:pt x="2086" y="554"/>
                  <a:pt x="2090" y="558"/>
                  <a:pt x="2095" y="558"/>
                </a:cubicBezTo>
                <a:cubicBezTo>
                  <a:pt x="2100" y="558"/>
                  <a:pt x="2103" y="554"/>
                  <a:pt x="2103" y="549"/>
                </a:cubicBezTo>
                <a:close/>
                <a:moveTo>
                  <a:pt x="2129" y="549"/>
                </a:moveTo>
                <a:cubicBezTo>
                  <a:pt x="2129" y="545"/>
                  <a:pt x="2125" y="541"/>
                  <a:pt x="2121" y="541"/>
                </a:cubicBezTo>
                <a:cubicBezTo>
                  <a:pt x="2116" y="541"/>
                  <a:pt x="2112" y="545"/>
                  <a:pt x="2112" y="549"/>
                </a:cubicBezTo>
                <a:cubicBezTo>
                  <a:pt x="2112" y="554"/>
                  <a:pt x="2116" y="558"/>
                  <a:pt x="2121" y="558"/>
                </a:cubicBezTo>
                <a:cubicBezTo>
                  <a:pt x="2125" y="558"/>
                  <a:pt x="2129" y="554"/>
                  <a:pt x="2129" y="549"/>
                </a:cubicBezTo>
                <a:close/>
                <a:moveTo>
                  <a:pt x="2155" y="549"/>
                </a:moveTo>
                <a:cubicBezTo>
                  <a:pt x="2155" y="545"/>
                  <a:pt x="2151" y="541"/>
                  <a:pt x="2146" y="541"/>
                </a:cubicBezTo>
                <a:cubicBezTo>
                  <a:pt x="2142" y="541"/>
                  <a:pt x="2138" y="545"/>
                  <a:pt x="2138" y="549"/>
                </a:cubicBezTo>
                <a:cubicBezTo>
                  <a:pt x="2138" y="554"/>
                  <a:pt x="2142" y="558"/>
                  <a:pt x="2146" y="558"/>
                </a:cubicBezTo>
                <a:cubicBezTo>
                  <a:pt x="2151" y="558"/>
                  <a:pt x="2155" y="554"/>
                  <a:pt x="2155" y="549"/>
                </a:cubicBezTo>
                <a:close/>
                <a:moveTo>
                  <a:pt x="2181" y="549"/>
                </a:moveTo>
                <a:cubicBezTo>
                  <a:pt x="2181" y="545"/>
                  <a:pt x="2177" y="541"/>
                  <a:pt x="2172" y="541"/>
                </a:cubicBezTo>
                <a:cubicBezTo>
                  <a:pt x="2167" y="541"/>
                  <a:pt x="2164" y="545"/>
                  <a:pt x="2164" y="549"/>
                </a:cubicBezTo>
                <a:cubicBezTo>
                  <a:pt x="2164" y="554"/>
                  <a:pt x="2167" y="558"/>
                  <a:pt x="2172" y="558"/>
                </a:cubicBezTo>
                <a:cubicBezTo>
                  <a:pt x="2177" y="558"/>
                  <a:pt x="2181" y="554"/>
                  <a:pt x="2181" y="549"/>
                </a:cubicBezTo>
                <a:close/>
                <a:moveTo>
                  <a:pt x="2207" y="549"/>
                </a:moveTo>
                <a:cubicBezTo>
                  <a:pt x="2207" y="545"/>
                  <a:pt x="2203" y="541"/>
                  <a:pt x="2198" y="541"/>
                </a:cubicBezTo>
                <a:cubicBezTo>
                  <a:pt x="2193" y="541"/>
                  <a:pt x="2189" y="545"/>
                  <a:pt x="2189" y="549"/>
                </a:cubicBezTo>
                <a:cubicBezTo>
                  <a:pt x="2189" y="554"/>
                  <a:pt x="2193" y="558"/>
                  <a:pt x="2198" y="558"/>
                </a:cubicBezTo>
                <a:cubicBezTo>
                  <a:pt x="2203" y="558"/>
                  <a:pt x="2207" y="554"/>
                  <a:pt x="2207" y="549"/>
                </a:cubicBezTo>
                <a:close/>
                <a:moveTo>
                  <a:pt x="2232" y="549"/>
                </a:moveTo>
                <a:cubicBezTo>
                  <a:pt x="2232" y="545"/>
                  <a:pt x="2228" y="541"/>
                  <a:pt x="2224" y="541"/>
                </a:cubicBezTo>
                <a:cubicBezTo>
                  <a:pt x="2219" y="541"/>
                  <a:pt x="2215" y="545"/>
                  <a:pt x="2215" y="549"/>
                </a:cubicBezTo>
                <a:cubicBezTo>
                  <a:pt x="2215" y="554"/>
                  <a:pt x="2219" y="558"/>
                  <a:pt x="2224" y="558"/>
                </a:cubicBezTo>
                <a:cubicBezTo>
                  <a:pt x="2228" y="558"/>
                  <a:pt x="2232" y="554"/>
                  <a:pt x="2232" y="549"/>
                </a:cubicBezTo>
                <a:close/>
                <a:moveTo>
                  <a:pt x="2258" y="549"/>
                </a:moveTo>
                <a:cubicBezTo>
                  <a:pt x="2258" y="545"/>
                  <a:pt x="2254" y="541"/>
                  <a:pt x="2249" y="541"/>
                </a:cubicBezTo>
                <a:cubicBezTo>
                  <a:pt x="2245" y="541"/>
                  <a:pt x="2241" y="545"/>
                  <a:pt x="2241" y="549"/>
                </a:cubicBezTo>
                <a:cubicBezTo>
                  <a:pt x="2241" y="554"/>
                  <a:pt x="2245" y="558"/>
                  <a:pt x="2249" y="558"/>
                </a:cubicBezTo>
                <a:cubicBezTo>
                  <a:pt x="2254" y="558"/>
                  <a:pt x="2258" y="554"/>
                  <a:pt x="2258" y="549"/>
                </a:cubicBezTo>
                <a:close/>
                <a:moveTo>
                  <a:pt x="2284" y="549"/>
                </a:moveTo>
                <a:cubicBezTo>
                  <a:pt x="2284" y="545"/>
                  <a:pt x="2280" y="541"/>
                  <a:pt x="2275" y="541"/>
                </a:cubicBezTo>
                <a:cubicBezTo>
                  <a:pt x="2270" y="541"/>
                  <a:pt x="2267" y="545"/>
                  <a:pt x="2267" y="549"/>
                </a:cubicBezTo>
                <a:cubicBezTo>
                  <a:pt x="2267" y="554"/>
                  <a:pt x="2270" y="558"/>
                  <a:pt x="2275" y="558"/>
                </a:cubicBezTo>
                <a:cubicBezTo>
                  <a:pt x="2280" y="558"/>
                  <a:pt x="2284" y="554"/>
                  <a:pt x="2284" y="549"/>
                </a:cubicBezTo>
                <a:close/>
                <a:moveTo>
                  <a:pt x="2310" y="549"/>
                </a:moveTo>
                <a:cubicBezTo>
                  <a:pt x="2310" y="545"/>
                  <a:pt x="2306" y="541"/>
                  <a:pt x="2301" y="541"/>
                </a:cubicBezTo>
                <a:cubicBezTo>
                  <a:pt x="2296" y="541"/>
                  <a:pt x="2292" y="545"/>
                  <a:pt x="2292" y="549"/>
                </a:cubicBezTo>
                <a:cubicBezTo>
                  <a:pt x="2292" y="554"/>
                  <a:pt x="2296" y="558"/>
                  <a:pt x="2301" y="558"/>
                </a:cubicBezTo>
                <a:cubicBezTo>
                  <a:pt x="2306" y="558"/>
                  <a:pt x="2310" y="554"/>
                  <a:pt x="2310" y="549"/>
                </a:cubicBezTo>
                <a:close/>
                <a:moveTo>
                  <a:pt x="2490" y="549"/>
                </a:moveTo>
                <a:cubicBezTo>
                  <a:pt x="2490" y="545"/>
                  <a:pt x="2486" y="541"/>
                  <a:pt x="2481" y="541"/>
                </a:cubicBezTo>
                <a:cubicBezTo>
                  <a:pt x="2477" y="541"/>
                  <a:pt x="2473" y="545"/>
                  <a:pt x="2473" y="549"/>
                </a:cubicBezTo>
                <a:cubicBezTo>
                  <a:pt x="2473" y="554"/>
                  <a:pt x="2477" y="558"/>
                  <a:pt x="2481" y="558"/>
                </a:cubicBezTo>
                <a:cubicBezTo>
                  <a:pt x="2486" y="558"/>
                  <a:pt x="2490" y="554"/>
                  <a:pt x="2490" y="549"/>
                </a:cubicBezTo>
                <a:close/>
                <a:moveTo>
                  <a:pt x="2516" y="549"/>
                </a:moveTo>
                <a:cubicBezTo>
                  <a:pt x="2516" y="545"/>
                  <a:pt x="2512" y="541"/>
                  <a:pt x="2507" y="541"/>
                </a:cubicBezTo>
                <a:cubicBezTo>
                  <a:pt x="2502" y="541"/>
                  <a:pt x="2498" y="545"/>
                  <a:pt x="2498" y="549"/>
                </a:cubicBezTo>
                <a:cubicBezTo>
                  <a:pt x="2498" y="554"/>
                  <a:pt x="2502" y="558"/>
                  <a:pt x="2507" y="558"/>
                </a:cubicBezTo>
                <a:cubicBezTo>
                  <a:pt x="2512" y="558"/>
                  <a:pt x="2516" y="554"/>
                  <a:pt x="2516" y="549"/>
                </a:cubicBezTo>
                <a:close/>
                <a:moveTo>
                  <a:pt x="275" y="575"/>
                </a:moveTo>
                <a:cubicBezTo>
                  <a:pt x="275" y="570"/>
                  <a:pt x="271" y="566"/>
                  <a:pt x="266" y="566"/>
                </a:cubicBezTo>
                <a:cubicBezTo>
                  <a:pt x="261" y="566"/>
                  <a:pt x="257" y="570"/>
                  <a:pt x="257" y="575"/>
                </a:cubicBezTo>
                <a:cubicBezTo>
                  <a:pt x="257" y="580"/>
                  <a:pt x="261" y="584"/>
                  <a:pt x="266" y="584"/>
                </a:cubicBezTo>
                <a:cubicBezTo>
                  <a:pt x="271" y="584"/>
                  <a:pt x="275" y="580"/>
                  <a:pt x="275" y="575"/>
                </a:cubicBezTo>
                <a:close/>
                <a:moveTo>
                  <a:pt x="300" y="575"/>
                </a:moveTo>
                <a:cubicBezTo>
                  <a:pt x="300" y="570"/>
                  <a:pt x="297" y="566"/>
                  <a:pt x="292" y="566"/>
                </a:cubicBezTo>
                <a:cubicBezTo>
                  <a:pt x="287" y="566"/>
                  <a:pt x="283" y="570"/>
                  <a:pt x="283" y="575"/>
                </a:cubicBezTo>
                <a:cubicBezTo>
                  <a:pt x="283" y="580"/>
                  <a:pt x="287" y="584"/>
                  <a:pt x="292" y="584"/>
                </a:cubicBezTo>
                <a:cubicBezTo>
                  <a:pt x="297" y="584"/>
                  <a:pt x="300" y="580"/>
                  <a:pt x="300" y="575"/>
                </a:cubicBezTo>
                <a:close/>
                <a:moveTo>
                  <a:pt x="326" y="575"/>
                </a:moveTo>
                <a:cubicBezTo>
                  <a:pt x="326" y="570"/>
                  <a:pt x="322" y="566"/>
                  <a:pt x="318" y="566"/>
                </a:cubicBezTo>
                <a:cubicBezTo>
                  <a:pt x="313" y="566"/>
                  <a:pt x="309" y="570"/>
                  <a:pt x="309" y="575"/>
                </a:cubicBezTo>
                <a:cubicBezTo>
                  <a:pt x="309" y="580"/>
                  <a:pt x="313" y="584"/>
                  <a:pt x="318" y="584"/>
                </a:cubicBezTo>
                <a:cubicBezTo>
                  <a:pt x="322" y="584"/>
                  <a:pt x="326" y="580"/>
                  <a:pt x="326" y="575"/>
                </a:cubicBezTo>
                <a:close/>
                <a:moveTo>
                  <a:pt x="352" y="575"/>
                </a:moveTo>
                <a:cubicBezTo>
                  <a:pt x="352" y="570"/>
                  <a:pt x="348" y="566"/>
                  <a:pt x="343" y="566"/>
                </a:cubicBezTo>
                <a:cubicBezTo>
                  <a:pt x="339" y="566"/>
                  <a:pt x="335" y="570"/>
                  <a:pt x="335" y="575"/>
                </a:cubicBezTo>
                <a:cubicBezTo>
                  <a:pt x="335" y="580"/>
                  <a:pt x="339" y="584"/>
                  <a:pt x="343" y="584"/>
                </a:cubicBezTo>
                <a:cubicBezTo>
                  <a:pt x="348" y="584"/>
                  <a:pt x="352" y="580"/>
                  <a:pt x="352" y="575"/>
                </a:cubicBezTo>
                <a:close/>
                <a:moveTo>
                  <a:pt x="378" y="575"/>
                </a:moveTo>
                <a:cubicBezTo>
                  <a:pt x="378" y="570"/>
                  <a:pt x="374" y="566"/>
                  <a:pt x="369" y="566"/>
                </a:cubicBezTo>
                <a:cubicBezTo>
                  <a:pt x="364" y="566"/>
                  <a:pt x="360" y="570"/>
                  <a:pt x="360" y="575"/>
                </a:cubicBezTo>
                <a:cubicBezTo>
                  <a:pt x="360" y="580"/>
                  <a:pt x="364" y="584"/>
                  <a:pt x="369" y="584"/>
                </a:cubicBezTo>
                <a:cubicBezTo>
                  <a:pt x="374" y="584"/>
                  <a:pt x="378" y="580"/>
                  <a:pt x="378" y="575"/>
                </a:cubicBezTo>
                <a:close/>
                <a:moveTo>
                  <a:pt x="403" y="575"/>
                </a:moveTo>
                <a:cubicBezTo>
                  <a:pt x="403" y="570"/>
                  <a:pt x="400" y="566"/>
                  <a:pt x="395" y="566"/>
                </a:cubicBezTo>
                <a:cubicBezTo>
                  <a:pt x="390" y="566"/>
                  <a:pt x="386" y="570"/>
                  <a:pt x="386" y="575"/>
                </a:cubicBezTo>
                <a:cubicBezTo>
                  <a:pt x="386" y="580"/>
                  <a:pt x="390" y="584"/>
                  <a:pt x="395" y="584"/>
                </a:cubicBezTo>
                <a:cubicBezTo>
                  <a:pt x="400" y="584"/>
                  <a:pt x="403" y="580"/>
                  <a:pt x="403" y="575"/>
                </a:cubicBezTo>
                <a:close/>
                <a:moveTo>
                  <a:pt x="429" y="575"/>
                </a:moveTo>
                <a:cubicBezTo>
                  <a:pt x="429" y="570"/>
                  <a:pt x="425" y="566"/>
                  <a:pt x="421" y="566"/>
                </a:cubicBezTo>
                <a:cubicBezTo>
                  <a:pt x="416" y="566"/>
                  <a:pt x="412" y="570"/>
                  <a:pt x="412" y="575"/>
                </a:cubicBezTo>
                <a:cubicBezTo>
                  <a:pt x="412" y="580"/>
                  <a:pt x="416" y="584"/>
                  <a:pt x="421" y="584"/>
                </a:cubicBezTo>
                <a:cubicBezTo>
                  <a:pt x="425" y="584"/>
                  <a:pt x="429" y="580"/>
                  <a:pt x="429" y="575"/>
                </a:cubicBezTo>
                <a:close/>
                <a:moveTo>
                  <a:pt x="455" y="575"/>
                </a:moveTo>
                <a:cubicBezTo>
                  <a:pt x="455" y="570"/>
                  <a:pt x="451" y="566"/>
                  <a:pt x="446" y="566"/>
                </a:cubicBezTo>
                <a:cubicBezTo>
                  <a:pt x="442" y="566"/>
                  <a:pt x="438" y="570"/>
                  <a:pt x="438" y="575"/>
                </a:cubicBezTo>
                <a:cubicBezTo>
                  <a:pt x="438" y="580"/>
                  <a:pt x="442" y="584"/>
                  <a:pt x="446" y="584"/>
                </a:cubicBezTo>
                <a:cubicBezTo>
                  <a:pt x="451" y="584"/>
                  <a:pt x="455" y="580"/>
                  <a:pt x="455" y="575"/>
                </a:cubicBezTo>
                <a:close/>
                <a:moveTo>
                  <a:pt x="481" y="575"/>
                </a:moveTo>
                <a:cubicBezTo>
                  <a:pt x="481" y="570"/>
                  <a:pt x="477" y="566"/>
                  <a:pt x="472" y="566"/>
                </a:cubicBezTo>
                <a:cubicBezTo>
                  <a:pt x="467" y="566"/>
                  <a:pt x="463" y="570"/>
                  <a:pt x="463" y="575"/>
                </a:cubicBezTo>
                <a:cubicBezTo>
                  <a:pt x="463" y="580"/>
                  <a:pt x="467" y="584"/>
                  <a:pt x="472" y="584"/>
                </a:cubicBezTo>
                <a:cubicBezTo>
                  <a:pt x="477" y="584"/>
                  <a:pt x="481" y="580"/>
                  <a:pt x="481" y="575"/>
                </a:cubicBezTo>
                <a:close/>
                <a:moveTo>
                  <a:pt x="506" y="575"/>
                </a:moveTo>
                <a:cubicBezTo>
                  <a:pt x="506" y="570"/>
                  <a:pt x="503" y="566"/>
                  <a:pt x="498" y="566"/>
                </a:cubicBezTo>
                <a:cubicBezTo>
                  <a:pt x="493" y="566"/>
                  <a:pt x="489" y="570"/>
                  <a:pt x="489" y="575"/>
                </a:cubicBezTo>
                <a:cubicBezTo>
                  <a:pt x="489" y="580"/>
                  <a:pt x="493" y="584"/>
                  <a:pt x="498" y="584"/>
                </a:cubicBezTo>
                <a:cubicBezTo>
                  <a:pt x="503" y="584"/>
                  <a:pt x="506" y="580"/>
                  <a:pt x="506" y="575"/>
                </a:cubicBezTo>
                <a:close/>
                <a:moveTo>
                  <a:pt x="532" y="575"/>
                </a:moveTo>
                <a:cubicBezTo>
                  <a:pt x="532" y="570"/>
                  <a:pt x="528" y="566"/>
                  <a:pt x="524" y="566"/>
                </a:cubicBezTo>
                <a:cubicBezTo>
                  <a:pt x="519" y="566"/>
                  <a:pt x="515" y="570"/>
                  <a:pt x="515" y="575"/>
                </a:cubicBezTo>
                <a:cubicBezTo>
                  <a:pt x="515" y="580"/>
                  <a:pt x="519" y="584"/>
                  <a:pt x="524" y="584"/>
                </a:cubicBezTo>
                <a:cubicBezTo>
                  <a:pt x="528" y="584"/>
                  <a:pt x="532" y="580"/>
                  <a:pt x="532" y="575"/>
                </a:cubicBezTo>
                <a:close/>
                <a:moveTo>
                  <a:pt x="558" y="575"/>
                </a:moveTo>
                <a:cubicBezTo>
                  <a:pt x="558" y="570"/>
                  <a:pt x="554" y="566"/>
                  <a:pt x="549" y="566"/>
                </a:cubicBezTo>
                <a:cubicBezTo>
                  <a:pt x="545" y="566"/>
                  <a:pt x="541" y="570"/>
                  <a:pt x="541" y="575"/>
                </a:cubicBezTo>
                <a:cubicBezTo>
                  <a:pt x="541" y="580"/>
                  <a:pt x="545" y="584"/>
                  <a:pt x="549" y="584"/>
                </a:cubicBezTo>
                <a:cubicBezTo>
                  <a:pt x="554" y="584"/>
                  <a:pt x="558" y="580"/>
                  <a:pt x="558" y="575"/>
                </a:cubicBezTo>
                <a:close/>
                <a:moveTo>
                  <a:pt x="584" y="575"/>
                </a:moveTo>
                <a:cubicBezTo>
                  <a:pt x="584" y="570"/>
                  <a:pt x="580" y="566"/>
                  <a:pt x="575" y="566"/>
                </a:cubicBezTo>
                <a:cubicBezTo>
                  <a:pt x="570" y="566"/>
                  <a:pt x="567" y="570"/>
                  <a:pt x="567" y="575"/>
                </a:cubicBezTo>
                <a:cubicBezTo>
                  <a:pt x="567" y="580"/>
                  <a:pt x="570" y="584"/>
                  <a:pt x="575" y="584"/>
                </a:cubicBezTo>
                <a:cubicBezTo>
                  <a:pt x="580" y="584"/>
                  <a:pt x="584" y="580"/>
                  <a:pt x="584" y="575"/>
                </a:cubicBezTo>
                <a:close/>
                <a:moveTo>
                  <a:pt x="609" y="575"/>
                </a:moveTo>
                <a:cubicBezTo>
                  <a:pt x="609" y="570"/>
                  <a:pt x="606" y="566"/>
                  <a:pt x="601" y="566"/>
                </a:cubicBezTo>
                <a:cubicBezTo>
                  <a:pt x="596" y="566"/>
                  <a:pt x="592" y="570"/>
                  <a:pt x="592" y="575"/>
                </a:cubicBezTo>
                <a:cubicBezTo>
                  <a:pt x="592" y="580"/>
                  <a:pt x="596" y="584"/>
                  <a:pt x="601" y="584"/>
                </a:cubicBezTo>
                <a:cubicBezTo>
                  <a:pt x="606" y="584"/>
                  <a:pt x="609" y="580"/>
                  <a:pt x="609" y="575"/>
                </a:cubicBezTo>
                <a:close/>
                <a:moveTo>
                  <a:pt x="635" y="575"/>
                </a:moveTo>
                <a:cubicBezTo>
                  <a:pt x="635" y="570"/>
                  <a:pt x="631" y="566"/>
                  <a:pt x="627" y="566"/>
                </a:cubicBezTo>
                <a:cubicBezTo>
                  <a:pt x="622" y="566"/>
                  <a:pt x="618" y="570"/>
                  <a:pt x="618" y="575"/>
                </a:cubicBezTo>
                <a:cubicBezTo>
                  <a:pt x="618" y="580"/>
                  <a:pt x="622" y="584"/>
                  <a:pt x="627" y="584"/>
                </a:cubicBezTo>
                <a:cubicBezTo>
                  <a:pt x="631" y="584"/>
                  <a:pt x="635" y="580"/>
                  <a:pt x="635" y="575"/>
                </a:cubicBezTo>
                <a:close/>
                <a:moveTo>
                  <a:pt x="687" y="575"/>
                </a:moveTo>
                <a:cubicBezTo>
                  <a:pt x="687" y="570"/>
                  <a:pt x="683" y="566"/>
                  <a:pt x="678" y="566"/>
                </a:cubicBezTo>
                <a:cubicBezTo>
                  <a:pt x="673" y="566"/>
                  <a:pt x="670" y="570"/>
                  <a:pt x="670" y="575"/>
                </a:cubicBezTo>
                <a:cubicBezTo>
                  <a:pt x="670" y="580"/>
                  <a:pt x="673" y="584"/>
                  <a:pt x="678" y="584"/>
                </a:cubicBezTo>
                <a:cubicBezTo>
                  <a:pt x="683" y="584"/>
                  <a:pt x="687" y="580"/>
                  <a:pt x="687" y="575"/>
                </a:cubicBezTo>
                <a:close/>
                <a:moveTo>
                  <a:pt x="712" y="575"/>
                </a:moveTo>
                <a:cubicBezTo>
                  <a:pt x="712" y="570"/>
                  <a:pt x="709" y="566"/>
                  <a:pt x="704" y="566"/>
                </a:cubicBezTo>
                <a:cubicBezTo>
                  <a:pt x="699" y="566"/>
                  <a:pt x="695" y="570"/>
                  <a:pt x="695" y="575"/>
                </a:cubicBezTo>
                <a:cubicBezTo>
                  <a:pt x="695" y="580"/>
                  <a:pt x="699" y="584"/>
                  <a:pt x="704" y="584"/>
                </a:cubicBezTo>
                <a:cubicBezTo>
                  <a:pt x="709" y="584"/>
                  <a:pt x="712" y="580"/>
                  <a:pt x="712" y="575"/>
                </a:cubicBezTo>
                <a:close/>
                <a:moveTo>
                  <a:pt x="738" y="575"/>
                </a:moveTo>
                <a:cubicBezTo>
                  <a:pt x="738" y="570"/>
                  <a:pt x="734" y="566"/>
                  <a:pt x="730" y="566"/>
                </a:cubicBezTo>
                <a:cubicBezTo>
                  <a:pt x="725" y="566"/>
                  <a:pt x="721" y="570"/>
                  <a:pt x="721" y="575"/>
                </a:cubicBezTo>
                <a:cubicBezTo>
                  <a:pt x="721" y="580"/>
                  <a:pt x="725" y="584"/>
                  <a:pt x="730" y="584"/>
                </a:cubicBezTo>
                <a:cubicBezTo>
                  <a:pt x="734" y="584"/>
                  <a:pt x="738" y="580"/>
                  <a:pt x="738" y="575"/>
                </a:cubicBezTo>
                <a:close/>
                <a:moveTo>
                  <a:pt x="764" y="575"/>
                </a:moveTo>
                <a:cubicBezTo>
                  <a:pt x="764" y="570"/>
                  <a:pt x="760" y="566"/>
                  <a:pt x="755" y="566"/>
                </a:cubicBezTo>
                <a:cubicBezTo>
                  <a:pt x="751" y="566"/>
                  <a:pt x="747" y="570"/>
                  <a:pt x="747" y="575"/>
                </a:cubicBezTo>
                <a:cubicBezTo>
                  <a:pt x="747" y="580"/>
                  <a:pt x="751" y="584"/>
                  <a:pt x="755" y="584"/>
                </a:cubicBezTo>
                <a:cubicBezTo>
                  <a:pt x="760" y="584"/>
                  <a:pt x="764" y="580"/>
                  <a:pt x="764" y="575"/>
                </a:cubicBezTo>
                <a:close/>
                <a:moveTo>
                  <a:pt x="790" y="575"/>
                </a:moveTo>
                <a:cubicBezTo>
                  <a:pt x="790" y="570"/>
                  <a:pt x="786" y="566"/>
                  <a:pt x="781" y="566"/>
                </a:cubicBezTo>
                <a:cubicBezTo>
                  <a:pt x="776" y="566"/>
                  <a:pt x="773" y="570"/>
                  <a:pt x="773" y="575"/>
                </a:cubicBezTo>
                <a:cubicBezTo>
                  <a:pt x="773" y="580"/>
                  <a:pt x="776" y="584"/>
                  <a:pt x="781" y="584"/>
                </a:cubicBezTo>
                <a:cubicBezTo>
                  <a:pt x="786" y="584"/>
                  <a:pt x="790" y="580"/>
                  <a:pt x="790" y="575"/>
                </a:cubicBezTo>
                <a:close/>
                <a:moveTo>
                  <a:pt x="816" y="575"/>
                </a:moveTo>
                <a:cubicBezTo>
                  <a:pt x="816" y="570"/>
                  <a:pt x="812" y="566"/>
                  <a:pt x="807" y="566"/>
                </a:cubicBezTo>
                <a:cubicBezTo>
                  <a:pt x="802" y="566"/>
                  <a:pt x="798" y="570"/>
                  <a:pt x="798" y="575"/>
                </a:cubicBezTo>
                <a:cubicBezTo>
                  <a:pt x="798" y="580"/>
                  <a:pt x="802" y="584"/>
                  <a:pt x="807" y="584"/>
                </a:cubicBezTo>
                <a:cubicBezTo>
                  <a:pt x="812" y="584"/>
                  <a:pt x="816" y="580"/>
                  <a:pt x="816" y="575"/>
                </a:cubicBezTo>
                <a:close/>
                <a:moveTo>
                  <a:pt x="841" y="575"/>
                </a:moveTo>
                <a:cubicBezTo>
                  <a:pt x="841" y="570"/>
                  <a:pt x="837" y="566"/>
                  <a:pt x="833" y="566"/>
                </a:cubicBezTo>
                <a:cubicBezTo>
                  <a:pt x="828" y="566"/>
                  <a:pt x="824" y="570"/>
                  <a:pt x="824" y="575"/>
                </a:cubicBezTo>
                <a:cubicBezTo>
                  <a:pt x="824" y="580"/>
                  <a:pt x="828" y="584"/>
                  <a:pt x="833" y="584"/>
                </a:cubicBezTo>
                <a:cubicBezTo>
                  <a:pt x="837" y="584"/>
                  <a:pt x="841" y="580"/>
                  <a:pt x="841" y="575"/>
                </a:cubicBezTo>
                <a:close/>
                <a:moveTo>
                  <a:pt x="1202" y="575"/>
                </a:moveTo>
                <a:cubicBezTo>
                  <a:pt x="1202" y="570"/>
                  <a:pt x="1198" y="566"/>
                  <a:pt x="1193" y="566"/>
                </a:cubicBezTo>
                <a:cubicBezTo>
                  <a:pt x="1189" y="566"/>
                  <a:pt x="1185" y="570"/>
                  <a:pt x="1185" y="575"/>
                </a:cubicBezTo>
                <a:cubicBezTo>
                  <a:pt x="1185" y="580"/>
                  <a:pt x="1189" y="584"/>
                  <a:pt x="1193" y="584"/>
                </a:cubicBezTo>
                <a:cubicBezTo>
                  <a:pt x="1198" y="584"/>
                  <a:pt x="1202" y="580"/>
                  <a:pt x="1202" y="575"/>
                </a:cubicBezTo>
                <a:close/>
                <a:moveTo>
                  <a:pt x="1228" y="575"/>
                </a:moveTo>
                <a:cubicBezTo>
                  <a:pt x="1228" y="570"/>
                  <a:pt x="1224" y="566"/>
                  <a:pt x="1219" y="566"/>
                </a:cubicBezTo>
                <a:cubicBezTo>
                  <a:pt x="1214" y="566"/>
                  <a:pt x="1210" y="570"/>
                  <a:pt x="1210" y="575"/>
                </a:cubicBezTo>
                <a:cubicBezTo>
                  <a:pt x="1210" y="580"/>
                  <a:pt x="1214" y="584"/>
                  <a:pt x="1219" y="584"/>
                </a:cubicBezTo>
                <a:cubicBezTo>
                  <a:pt x="1224" y="584"/>
                  <a:pt x="1228" y="580"/>
                  <a:pt x="1228" y="575"/>
                </a:cubicBezTo>
                <a:close/>
                <a:moveTo>
                  <a:pt x="1253" y="575"/>
                </a:moveTo>
                <a:cubicBezTo>
                  <a:pt x="1253" y="570"/>
                  <a:pt x="1250" y="566"/>
                  <a:pt x="1245" y="566"/>
                </a:cubicBezTo>
                <a:cubicBezTo>
                  <a:pt x="1240" y="566"/>
                  <a:pt x="1236" y="570"/>
                  <a:pt x="1236" y="575"/>
                </a:cubicBezTo>
                <a:cubicBezTo>
                  <a:pt x="1236" y="580"/>
                  <a:pt x="1240" y="584"/>
                  <a:pt x="1245" y="584"/>
                </a:cubicBezTo>
                <a:cubicBezTo>
                  <a:pt x="1250" y="584"/>
                  <a:pt x="1253" y="580"/>
                  <a:pt x="1253" y="575"/>
                </a:cubicBezTo>
                <a:close/>
                <a:moveTo>
                  <a:pt x="1279" y="575"/>
                </a:moveTo>
                <a:cubicBezTo>
                  <a:pt x="1279" y="570"/>
                  <a:pt x="1275" y="566"/>
                  <a:pt x="1271" y="566"/>
                </a:cubicBezTo>
                <a:cubicBezTo>
                  <a:pt x="1266" y="566"/>
                  <a:pt x="1262" y="570"/>
                  <a:pt x="1262" y="575"/>
                </a:cubicBezTo>
                <a:cubicBezTo>
                  <a:pt x="1262" y="580"/>
                  <a:pt x="1266" y="584"/>
                  <a:pt x="1271" y="584"/>
                </a:cubicBezTo>
                <a:cubicBezTo>
                  <a:pt x="1275" y="584"/>
                  <a:pt x="1279" y="580"/>
                  <a:pt x="1279" y="575"/>
                </a:cubicBezTo>
                <a:close/>
                <a:moveTo>
                  <a:pt x="1331" y="575"/>
                </a:moveTo>
                <a:cubicBezTo>
                  <a:pt x="1331" y="570"/>
                  <a:pt x="1327" y="566"/>
                  <a:pt x="1322" y="566"/>
                </a:cubicBezTo>
                <a:cubicBezTo>
                  <a:pt x="1317" y="566"/>
                  <a:pt x="1314" y="570"/>
                  <a:pt x="1314" y="575"/>
                </a:cubicBezTo>
                <a:cubicBezTo>
                  <a:pt x="1314" y="580"/>
                  <a:pt x="1317" y="584"/>
                  <a:pt x="1322" y="584"/>
                </a:cubicBezTo>
                <a:cubicBezTo>
                  <a:pt x="1327" y="584"/>
                  <a:pt x="1331" y="580"/>
                  <a:pt x="1331" y="575"/>
                </a:cubicBezTo>
                <a:close/>
                <a:moveTo>
                  <a:pt x="1356" y="575"/>
                </a:moveTo>
                <a:cubicBezTo>
                  <a:pt x="1356" y="570"/>
                  <a:pt x="1353" y="566"/>
                  <a:pt x="1348" y="566"/>
                </a:cubicBezTo>
                <a:cubicBezTo>
                  <a:pt x="1343" y="566"/>
                  <a:pt x="1339" y="570"/>
                  <a:pt x="1339" y="575"/>
                </a:cubicBezTo>
                <a:cubicBezTo>
                  <a:pt x="1339" y="580"/>
                  <a:pt x="1343" y="584"/>
                  <a:pt x="1348" y="584"/>
                </a:cubicBezTo>
                <a:cubicBezTo>
                  <a:pt x="1353" y="584"/>
                  <a:pt x="1356" y="580"/>
                  <a:pt x="1356" y="575"/>
                </a:cubicBezTo>
                <a:close/>
                <a:moveTo>
                  <a:pt x="1382" y="575"/>
                </a:moveTo>
                <a:cubicBezTo>
                  <a:pt x="1382" y="570"/>
                  <a:pt x="1378" y="566"/>
                  <a:pt x="1374" y="566"/>
                </a:cubicBezTo>
                <a:cubicBezTo>
                  <a:pt x="1369" y="566"/>
                  <a:pt x="1365" y="570"/>
                  <a:pt x="1365" y="575"/>
                </a:cubicBezTo>
                <a:cubicBezTo>
                  <a:pt x="1365" y="580"/>
                  <a:pt x="1369" y="584"/>
                  <a:pt x="1374" y="584"/>
                </a:cubicBezTo>
                <a:cubicBezTo>
                  <a:pt x="1378" y="584"/>
                  <a:pt x="1382" y="580"/>
                  <a:pt x="1382" y="575"/>
                </a:cubicBezTo>
                <a:close/>
                <a:moveTo>
                  <a:pt x="1408" y="575"/>
                </a:moveTo>
                <a:cubicBezTo>
                  <a:pt x="1408" y="570"/>
                  <a:pt x="1404" y="566"/>
                  <a:pt x="1399" y="566"/>
                </a:cubicBezTo>
                <a:cubicBezTo>
                  <a:pt x="1395" y="566"/>
                  <a:pt x="1391" y="570"/>
                  <a:pt x="1391" y="575"/>
                </a:cubicBezTo>
                <a:cubicBezTo>
                  <a:pt x="1391" y="580"/>
                  <a:pt x="1395" y="584"/>
                  <a:pt x="1399" y="584"/>
                </a:cubicBezTo>
                <a:cubicBezTo>
                  <a:pt x="1404" y="584"/>
                  <a:pt x="1408" y="580"/>
                  <a:pt x="1408" y="575"/>
                </a:cubicBezTo>
                <a:close/>
                <a:moveTo>
                  <a:pt x="1434" y="575"/>
                </a:moveTo>
                <a:cubicBezTo>
                  <a:pt x="1434" y="570"/>
                  <a:pt x="1430" y="566"/>
                  <a:pt x="1425" y="566"/>
                </a:cubicBezTo>
                <a:cubicBezTo>
                  <a:pt x="1420" y="566"/>
                  <a:pt x="1417" y="570"/>
                  <a:pt x="1417" y="575"/>
                </a:cubicBezTo>
                <a:cubicBezTo>
                  <a:pt x="1417" y="580"/>
                  <a:pt x="1420" y="584"/>
                  <a:pt x="1425" y="584"/>
                </a:cubicBezTo>
                <a:cubicBezTo>
                  <a:pt x="1430" y="584"/>
                  <a:pt x="1434" y="580"/>
                  <a:pt x="1434" y="575"/>
                </a:cubicBezTo>
                <a:close/>
                <a:moveTo>
                  <a:pt x="1459" y="575"/>
                </a:moveTo>
                <a:cubicBezTo>
                  <a:pt x="1459" y="570"/>
                  <a:pt x="1456" y="566"/>
                  <a:pt x="1451" y="566"/>
                </a:cubicBezTo>
                <a:cubicBezTo>
                  <a:pt x="1446" y="566"/>
                  <a:pt x="1442" y="570"/>
                  <a:pt x="1442" y="575"/>
                </a:cubicBezTo>
                <a:cubicBezTo>
                  <a:pt x="1442" y="580"/>
                  <a:pt x="1446" y="584"/>
                  <a:pt x="1451" y="584"/>
                </a:cubicBezTo>
                <a:cubicBezTo>
                  <a:pt x="1456" y="584"/>
                  <a:pt x="1459" y="580"/>
                  <a:pt x="1459" y="575"/>
                </a:cubicBezTo>
                <a:close/>
                <a:moveTo>
                  <a:pt x="1485" y="575"/>
                </a:moveTo>
                <a:cubicBezTo>
                  <a:pt x="1485" y="570"/>
                  <a:pt x="1481" y="566"/>
                  <a:pt x="1477" y="566"/>
                </a:cubicBezTo>
                <a:cubicBezTo>
                  <a:pt x="1472" y="566"/>
                  <a:pt x="1468" y="570"/>
                  <a:pt x="1468" y="575"/>
                </a:cubicBezTo>
                <a:cubicBezTo>
                  <a:pt x="1468" y="580"/>
                  <a:pt x="1472" y="584"/>
                  <a:pt x="1477" y="584"/>
                </a:cubicBezTo>
                <a:cubicBezTo>
                  <a:pt x="1481" y="584"/>
                  <a:pt x="1485" y="580"/>
                  <a:pt x="1485" y="575"/>
                </a:cubicBezTo>
                <a:close/>
                <a:moveTo>
                  <a:pt x="1511" y="575"/>
                </a:moveTo>
                <a:cubicBezTo>
                  <a:pt x="1511" y="570"/>
                  <a:pt x="1507" y="566"/>
                  <a:pt x="1502" y="566"/>
                </a:cubicBezTo>
                <a:cubicBezTo>
                  <a:pt x="1498" y="566"/>
                  <a:pt x="1494" y="570"/>
                  <a:pt x="1494" y="575"/>
                </a:cubicBezTo>
                <a:cubicBezTo>
                  <a:pt x="1494" y="580"/>
                  <a:pt x="1498" y="584"/>
                  <a:pt x="1502" y="584"/>
                </a:cubicBezTo>
                <a:cubicBezTo>
                  <a:pt x="1507" y="584"/>
                  <a:pt x="1511" y="580"/>
                  <a:pt x="1511" y="575"/>
                </a:cubicBezTo>
                <a:close/>
                <a:moveTo>
                  <a:pt x="1537" y="575"/>
                </a:moveTo>
                <a:cubicBezTo>
                  <a:pt x="1537" y="570"/>
                  <a:pt x="1533" y="566"/>
                  <a:pt x="1528" y="566"/>
                </a:cubicBezTo>
                <a:cubicBezTo>
                  <a:pt x="1523" y="566"/>
                  <a:pt x="1520" y="570"/>
                  <a:pt x="1520" y="575"/>
                </a:cubicBezTo>
                <a:cubicBezTo>
                  <a:pt x="1520" y="580"/>
                  <a:pt x="1523" y="584"/>
                  <a:pt x="1528" y="584"/>
                </a:cubicBezTo>
                <a:cubicBezTo>
                  <a:pt x="1533" y="584"/>
                  <a:pt x="1537" y="580"/>
                  <a:pt x="1537" y="575"/>
                </a:cubicBezTo>
                <a:close/>
                <a:moveTo>
                  <a:pt x="1563" y="575"/>
                </a:moveTo>
                <a:cubicBezTo>
                  <a:pt x="1563" y="570"/>
                  <a:pt x="1559" y="566"/>
                  <a:pt x="1554" y="566"/>
                </a:cubicBezTo>
                <a:cubicBezTo>
                  <a:pt x="1549" y="566"/>
                  <a:pt x="1545" y="570"/>
                  <a:pt x="1545" y="575"/>
                </a:cubicBezTo>
                <a:cubicBezTo>
                  <a:pt x="1545" y="580"/>
                  <a:pt x="1549" y="584"/>
                  <a:pt x="1554" y="584"/>
                </a:cubicBezTo>
                <a:cubicBezTo>
                  <a:pt x="1559" y="584"/>
                  <a:pt x="1563" y="580"/>
                  <a:pt x="1563" y="575"/>
                </a:cubicBezTo>
                <a:close/>
                <a:moveTo>
                  <a:pt x="1588" y="575"/>
                </a:moveTo>
                <a:cubicBezTo>
                  <a:pt x="1588" y="570"/>
                  <a:pt x="1584" y="566"/>
                  <a:pt x="1580" y="566"/>
                </a:cubicBezTo>
                <a:cubicBezTo>
                  <a:pt x="1575" y="566"/>
                  <a:pt x="1571" y="570"/>
                  <a:pt x="1571" y="575"/>
                </a:cubicBezTo>
                <a:cubicBezTo>
                  <a:pt x="1571" y="580"/>
                  <a:pt x="1575" y="584"/>
                  <a:pt x="1580" y="584"/>
                </a:cubicBezTo>
                <a:cubicBezTo>
                  <a:pt x="1584" y="584"/>
                  <a:pt x="1588" y="580"/>
                  <a:pt x="1588" y="575"/>
                </a:cubicBezTo>
                <a:close/>
                <a:moveTo>
                  <a:pt x="1614" y="575"/>
                </a:moveTo>
                <a:cubicBezTo>
                  <a:pt x="1614" y="570"/>
                  <a:pt x="1610" y="566"/>
                  <a:pt x="1605" y="566"/>
                </a:cubicBezTo>
                <a:cubicBezTo>
                  <a:pt x="1601" y="566"/>
                  <a:pt x="1597" y="570"/>
                  <a:pt x="1597" y="575"/>
                </a:cubicBezTo>
                <a:cubicBezTo>
                  <a:pt x="1597" y="580"/>
                  <a:pt x="1601" y="584"/>
                  <a:pt x="1605" y="584"/>
                </a:cubicBezTo>
                <a:cubicBezTo>
                  <a:pt x="1610" y="584"/>
                  <a:pt x="1614" y="580"/>
                  <a:pt x="1614" y="575"/>
                </a:cubicBezTo>
                <a:close/>
                <a:moveTo>
                  <a:pt x="1640" y="575"/>
                </a:moveTo>
                <a:cubicBezTo>
                  <a:pt x="1640" y="570"/>
                  <a:pt x="1636" y="566"/>
                  <a:pt x="1631" y="566"/>
                </a:cubicBezTo>
                <a:cubicBezTo>
                  <a:pt x="1626" y="566"/>
                  <a:pt x="1623" y="570"/>
                  <a:pt x="1623" y="575"/>
                </a:cubicBezTo>
                <a:cubicBezTo>
                  <a:pt x="1623" y="580"/>
                  <a:pt x="1626" y="584"/>
                  <a:pt x="1631" y="584"/>
                </a:cubicBezTo>
                <a:cubicBezTo>
                  <a:pt x="1636" y="584"/>
                  <a:pt x="1640" y="580"/>
                  <a:pt x="1640" y="575"/>
                </a:cubicBezTo>
                <a:close/>
                <a:moveTo>
                  <a:pt x="1666" y="575"/>
                </a:moveTo>
                <a:cubicBezTo>
                  <a:pt x="1666" y="570"/>
                  <a:pt x="1662" y="566"/>
                  <a:pt x="1657" y="566"/>
                </a:cubicBezTo>
                <a:cubicBezTo>
                  <a:pt x="1652" y="566"/>
                  <a:pt x="1648" y="570"/>
                  <a:pt x="1648" y="575"/>
                </a:cubicBezTo>
                <a:cubicBezTo>
                  <a:pt x="1648" y="580"/>
                  <a:pt x="1652" y="584"/>
                  <a:pt x="1657" y="584"/>
                </a:cubicBezTo>
                <a:cubicBezTo>
                  <a:pt x="1662" y="584"/>
                  <a:pt x="1666" y="580"/>
                  <a:pt x="1666" y="575"/>
                </a:cubicBezTo>
                <a:close/>
                <a:moveTo>
                  <a:pt x="1691" y="575"/>
                </a:moveTo>
                <a:cubicBezTo>
                  <a:pt x="1691" y="570"/>
                  <a:pt x="1687" y="566"/>
                  <a:pt x="1683" y="566"/>
                </a:cubicBezTo>
                <a:cubicBezTo>
                  <a:pt x="1678" y="566"/>
                  <a:pt x="1674" y="570"/>
                  <a:pt x="1674" y="575"/>
                </a:cubicBezTo>
                <a:cubicBezTo>
                  <a:pt x="1674" y="580"/>
                  <a:pt x="1678" y="584"/>
                  <a:pt x="1683" y="584"/>
                </a:cubicBezTo>
                <a:cubicBezTo>
                  <a:pt x="1687" y="584"/>
                  <a:pt x="1691" y="580"/>
                  <a:pt x="1691" y="575"/>
                </a:cubicBezTo>
                <a:close/>
                <a:moveTo>
                  <a:pt x="1717" y="575"/>
                </a:moveTo>
                <a:cubicBezTo>
                  <a:pt x="1717" y="570"/>
                  <a:pt x="1713" y="566"/>
                  <a:pt x="1708" y="566"/>
                </a:cubicBezTo>
                <a:cubicBezTo>
                  <a:pt x="1704" y="566"/>
                  <a:pt x="1700" y="570"/>
                  <a:pt x="1700" y="575"/>
                </a:cubicBezTo>
                <a:cubicBezTo>
                  <a:pt x="1700" y="580"/>
                  <a:pt x="1704" y="584"/>
                  <a:pt x="1708" y="584"/>
                </a:cubicBezTo>
                <a:cubicBezTo>
                  <a:pt x="1713" y="584"/>
                  <a:pt x="1717" y="580"/>
                  <a:pt x="1717" y="575"/>
                </a:cubicBezTo>
                <a:close/>
                <a:moveTo>
                  <a:pt x="1743" y="575"/>
                </a:moveTo>
                <a:cubicBezTo>
                  <a:pt x="1743" y="570"/>
                  <a:pt x="1739" y="566"/>
                  <a:pt x="1734" y="566"/>
                </a:cubicBezTo>
                <a:cubicBezTo>
                  <a:pt x="1730" y="566"/>
                  <a:pt x="1726" y="570"/>
                  <a:pt x="1726" y="575"/>
                </a:cubicBezTo>
                <a:cubicBezTo>
                  <a:pt x="1726" y="580"/>
                  <a:pt x="1730" y="584"/>
                  <a:pt x="1734" y="584"/>
                </a:cubicBezTo>
                <a:cubicBezTo>
                  <a:pt x="1739" y="584"/>
                  <a:pt x="1743" y="580"/>
                  <a:pt x="1743" y="575"/>
                </a:cubicBezTo>
                <a:close/>
                <a:moveTo>
                  <a:pt x="1769" y="575"/>
                </a:moveTo>
                <a:cubicBezTo>
                  <a:pt x="1769" y="570"/>
                  <a:pt x="1765" y="566"/>
                  <a:pt x="1760" y="566"/>
                </a:cubicBezTo>
                <a:cubicBezTo>
                  <a:pt x="1755" y="566"/>
                  <a:pt x="1751" y="570"/>
                  <a:pt x="1751" y="575"/>
                </a:cubicBezTo>
                <a:cubicBezTo>
                  <a:pt x="1751" y="580"/>
                  <a:pt x="1755" y="584"/>
                  <a:pt x="1760" y="584"/>
                </a:cubicBezTo>
                <a:cubicBezTo>
                  <a:pt x="1765" y="584"/>
                  <a:pt x="1769" y="580"/>
                  <a:pt x="1769" y="575"/>
                </a:cubicBezTo>
                <a:close/>
                <a:moveTo>
                  <a:pt x="1794" y="575"/>
                </a:moveTo>
                <a:cubicBezTo>
                  <a:pt x="1794" y="570"/>
                  <a:pt x="1791" y="566"/>
                  <a:pt x="1786" y="566"/>
                </a:cubicBezTo>
                <a:cubicBezTo>
                  <a:pt x="1781" y="566"/>
                  <a:pt x="1777" y="570"/>
                  <a:pt x="1777" y="575"/>
                </a:cubicBezTo>
                <a:cubicBezTo>
                  <a:pt x="1777" y="580"/>
                  <a:pt x="1781" y="584"/>
                  <a:pt x="1786" y="584"/>
                </a:cubicBezTo>
                <a:cubicBezTo>
                  <a:pt x="1791" y="584"/>
                  <a:pt x="1794" y="580"/>
                  <a:pt x="1794" y="575"/>
                </a:cubicBezTo>
                <a:close/>
                <a:moveTo>
                  <a:pt x="1820" y="575"/>
                </a:moveTo>
                <a:cubicBezTo>
                  <a:pt x="1820" y="570"/>
                  <a:pt x="1816" y="566"/>
                  <a:pt x="1812" y="566"/>
                </a:cubicBezTo>
                <a:cubicBezTo>
                  <a:pt x="1807" y="566"/>
                  <a:pt x="1803" y="570"/>
                  <a:pt x="1803" y="575"/>
                </a:cubicBezTo>
                <a:cubicBezTo>
                  <a:pt x="1803" y="580"/>
                  <a:pt x="1807" y="584"/>
                  <a:pt x="1812" y="584"/>
                </a:cubicBezTo>
                <a:cubicBezTo>
                  <a:pt x="1816" y="584"/>
                  <a:pt x="1820" y="580"/>
                  <a:pt x="1820" y="575"/>
                </a:cubicBezTo>
                <a:close/>
                <a:moveTo>
                  <a:pt x="1846" y="575"/>
                </a:moveTo>
                <a:cubicBezTo>
                  <a:pt x="1846" y="570"/>
                  <a:pt x="1842" y="566"/>
                  <a:pt x="1837" y="566"/>
                </a:cubicBezTo>
                <a:cubicBezTo>
                  <a:pt x="1833" y="566"/>
                  <a:pt x="1829" y="570"/>
                  <a:pt x="1829" y="575"/>
                </a:cubicBezTo>
                <a:cubicBezTo>
                  <a:pt x="1829" y="580"/>
                  <a:pt x="1833" y="584"/>
                  <a:pt x="1837" y="584"/>
                </a:cubicBezTo>
                <a:cubicBezTo>
                  <a:pt x="1842" y="584"/>
                  <a:pt x="1846" y="580"/>
                  <a:pt x="1846" y="575"/>
                </a:cubicBezTo>
                <a:close/>
                <a:moveTo>
                  <a:pt x="1872" y="575"/>
                </a:moveTo>
                <a:cubicBezTo>
                  <a:pt x="1872" y="570"/>
                  <a:pt x="1868" y="566"/>
                  <a:pt x="1863" y="566"/>
                </a:cubicBezTo>
                <a:cubicBezTo>
                  <a:pt x="1858" y="566"/>
                  <a:pt x="1854" y="570"/>
                  <a:pt x="1854" y="575"/>
                </a:cubicBezTo>
                <a:cubicBezTo>
                  <a:pt x="1854" y="580"/>
                  <a:pt x="1858" y="584"/>
                  <a:pt x="1863" y="584"/>
                </a:cubicBezTo>
                <a:cubicBezTo>
                  <a:pt x="1868" y="584"/>
                  <a:pt x="1872" y="580"/>
                  <a:pt x="1872" y="575"/>
                </a:cubicBezTo>
                <a:close/>
                <a:moveTo>
                  <a:pt x="1897" y="575"/>
                </a:moveTo>
                <a:cubicBezTo>
                  <a:pt x="1897" y="570"/>
                  <a:pt x="1894" y="566"/>
                  <a:pt x="1889" y="566"/>
                </a:cubicBezTo>
                <a:cubicBezTo>
                  <a:pt x="1884" y="566"/>
                  <a:pt x="1880" y="570"/>
                  <a:pt x="1880" y="575"/>
                </a:cubicBezTo>
                <a:cubicBezTo>
                  <a:pt x="1880" y="580"/>
                  <a:pt x="1884" y="584"/>
                  <a:pt x="1889" y="584"/>
                </a:cubicBezTo>
                <a:cubicBezTo>
                  <a:pt x="1894" y="584"/>
                  <a:pt x="1897" y="580"/>
                  <a:pt x="1897" y="575"/>
                </a:cubicBezTo>
                <a:close/>
                <a:moveTo>
                  <a:pt x="1923" y="575"/>
                </a:moveTo>
                <a:cubicBezTo>
                  <a:pt x="1923" y="570"/>
                  <a:pt x="1919" y="566"/>
                  <a:pt x="1915" y="566"/>
                </a:cubicBezTo>
                <a:cubicBezTo>
                  <a:pt x="1910" y="566"/>
                  <a:pt x="1906" y="570"/>
                  <a:pt x="1906" y="575"/>
                </a:cubicBezTo>
                <a:cubicBezTo>
                  <a:pt x="1906" y="580"/>
                  <a:pt x="1910" y="584"/>
                  <a:pt x="1915" y="584"/>
                </a:cubicBezTo>
                <a:cubicBezTo>
                  <a:pt x="1919" y="584"/>
                  <a:pt x="1923" y="580"/>
                  <a:pt x="1923" y="575"/>
                </a:cubicBezTo>
                <a:close/>
                <a:moveTo>
                  <a:pt x="1949" y="575"/>
                </a:moveTo>
                <a:cubicBezTo>
                  <a:pt x="1949" y="570"/>
                  <a:pt x="1945" y="566"/>
                  <a:pt x="1940" y="566"/>
                </a:cubicBezTo>
                <a:cubicBezTo>
                  <a:pt x="1936" y="566"/>
                  <a:pt x="1932" y="570"/>
                  <a:pt x="1932" y="575"/>
                </a:cubicBezTo>
                <a:cubicBezTo>
                  <a:pt x="1932" y="580"/>
                  <a:pt x="1936" y="584"/>
                  <a:pt x="1940" y="584"/>
                </a:cubicBezTo>
                <a:cubicBezTo>
                  <a:pt x="1945" y="584"/>
                  <a:pt x="1949" y="580"/>
                  <a:pt x="1949" y="575"/>
                </a:cubicBezTo>
                <a:close/>
                <a:moveTo>
                  <a:pt x="1975" y="575"/>
                </a:moveTo>
                <a:cubicBezTo>
                  <a:pt x="1975" y="570"/>
                  <a:pt x="1971" y="566"/>
                  <a:pt x="1966" y="566"/>
                </a:cubicBezTo>
                <a:cubicBezTo>
                  <a:pt x="1961" y="566"/>
                  <a:pt x="1957" y="570"/>
                  <a:pt x="1957" y="575"/>
                </a:cubicBezTo>
                <a:cubicBezTo>
                  <a:pt x="1957" y="580"/>
                  <a:pt x="1961" y="584"/>
                  <a:pt x="1966" y="584"/>
                </a:cubicBezTo>
                <a:cubicBezTo>
                  <a:pt x="1971" y="584"/>
                  <a:pt x="1975" y="580"/>
                  <a:pt x="1975" y="575"/>
                </a:cubicBezTo>
                <a:close/>
                <a:moveTo>
                  <a:pt x="2000" y="575"/>
                </a:moveTo>
                <a:cubicBezTo>
                  <a:pt x="2000" y="570"/>
                  <a:pt x="1997" y="566"/>
                  <a:pt x="1992" y="566"/>
                </a:cubicBezTo>
                <a:cubicBezTo>
                  <a:pt x="1987" y="566"/>
                  <a:pt x="1983" y="570"/>
                  <a:pt x="1983" y="575"/>
                </a:cubicBezTo>
                <a:cubicBezTo>
                  <a:pt x="1983" y="580"/>
                  <a:pt x="1987" y="584"/>
                  <a:pt x="1992" y="584"/>
                </a:cubicBezTo>
                <a:cubicBezTo>
                  <a:pt x="1997" y="584"/>
                  <a:pt x="2000" y="580"/>
                  <a:pt x="2000" y="575"/>
                </a:cubicBezTo>
                <a:close/>
                <a:moveTo>
                  <a:pt x="2026" y="575"/>
                </a:moveTo>
                <a:cubicBezTo>
                  <a:pt x="2026" y="570"/>
                  <a:pt x="2022" y="566"/>
                  <a:pt x="2018" y="566"/>
                </a:cubicBezTo>
                <a:cubicBezTo>
                  <a:pt x="2013" y="566"/>
                  <a:pt x="2009" y="570"/>
                  <a:pt x="2009" y="575"/>
                </a:cubicBezTo>
                <a:cubicBezTo>
                  <a:pt x="2009" y="580"/>
                  <a:pt x="2013" y="584"/>
                  <a:pt x="2018" y="584"/>
                </a:cubicBezTo>
                <a:cubicBezTo>
                  <a:pt x="2022" y="584"/>
                  <a:pt x="2026" y="580"/>
                  <a:pt x="2026" y="575"/>
                </a:cubicBezTo>
                <a:close/>
                <a:moveTo>
                  <a:pt x="2052" y="575"/>
                </a:moveTo>
                <a:cubicBezTo>
                  <a:pt x="2052" y="570"/>
                  <a:pt x="2048" y="566"/>
                  <a:pt x="2043" y="566"/>
                </a:cubicBezTo>
                <a:cubicBezTo>
                  <a:pt x="2039" y="566"/>
                  <a:pt x="2035" y="570"/>
                  <a:pt x="2035" y="575"/>
                </a:cubicBezTo>
                <a:cubicBezTo>
                  <a:pt x="2035" y="580"/>
                  <a:pt x="2039" y="584"/>
                  <a:pt x="2043" y="584"/>
                </a:cubicBezTo>
                <a:cubicBezTo>
                  <a:pt x="2048" y="584"/>
                  <a:pt x="2052" y="580"/>
                  <a:pt x="2052" y="575"/>
                </a:cubicBezTo>
                <a:close/>
                <a:moveTo>
                  <a:pt x="2078" y="575"/>
                </a:moveTo>
                <a:cubicBezTo>
                  <a:pt x="2078" y="570"/>
                  <a:pt x="2074" y="566"/>
                  <a:pt x="2069" y="566"/>
                </a:cubicBezTo>
                <a:cubicBezTo>
                  <a:pt x="2064" y="566"/>
                  <a:pt x="2061" y="570"/>
                  <a:pt x="2061" y="575"/>
                </a:cubicBezTo>
                <a:cubicBezTo>
                  <a:pt x="2061" y="580"/>
                  <a:pt x="2064" y="584"/>
                  <a:pt x="2069" y="584"/>
                </a:cubicBezTo>
                <a:cubicBezTo>
                  <a:pt x="2074" y="584"/>
                  <a:pt x="2078" y="580"/>
                  <a:pt x="2078" y="575"/>
                </a:cubicBezTo>
                <a:close/>
                <a:moveTo>
                  <a:pt x="2103" y="575"/>
                </a:moveTo>
                <a:cubicBezTo>
                  <a:pt x="2103" y="570"/>
                  <a:pt x="2100" y="566"/>
                  <a:pt x="2095" y="566"/>
                </a:cubicBezTo>
                <a:cubicBezTo>
                  <a:pt x="2090" y="566"/>
                  <a:pt x="2086" y="570"/>
                  <a:pt x="2086" y="575"/>
                </a:cubicBezTo>
                <a:cubicBezTo>
                  <a:pt x="2086" y="580"/>
                  <a:pt x="2090" y="584"/>
                  <a:pt x="2095" y="584"/>
                </a:cubicBezTo>
                <a:cubicBezTo>
                  <a:pt x="2100" y="584"/>
                  <a:pt x="2103" y="580"/>
                  <a:pt x="2103" y="575"/>
                </a:cubicBezTo>
                <a:close/>
                <a:moveTo>
                  <a:pt x="2129" y="575"/>
                </a:moveTo>
                <a:cubicBezTo>
                  <a:pt x="2129" y="570"/>
                  <a:pt x="2125" y="566"/>
                  <a:pt x="2121" y="566"/>
                </a:cubicBezTo>
                <a:cubicBezTo>
                  <a:pt x="2116" y="566"/>
                  <a:pt x="2112" y="570"/>
                  <a:pt x="2112" y="575"/>
                </a:cubicBezTo>
                <a:cubicBezTo>
                  <a:pt x="2112" y="580"/>
                  <a:pt x="2116" y="584"/>
                  <a:pt x="2121" y="584"/>
                </a:cubicBezTo>
                <a:cubicBezTo>
                  <a:pt x="2125" y="584"/>
                  <a:pt x="2129" y="580"/>
                  <a:pt x="2129" y="575"/>
                </a:cubicBezTo>
                <a:close/>
                <a:moveTo>
                  <a:pt x="2155" y="575"/>
                </a:moveTo>
                <a:cubicBezTo>
                  <a:pt x="2155" y="570"/>
                  <a:pt x="2151" y="566"/>
                  <a:pt x="2146" y="566"/>
                </a:cubicBezTo>
                <a:cubicBezTo>
                  <a:pt x="2142" y="566"/>
                  <a:pt x="2138" y="570"/>
                  <a:pt x="2138" y="575"/>
                </a:cubicBezTo>
                <a:cubicBezTo>
                  <a:pt x="2138" y="580"/>
                  <a:pt x="2142" y="584"/>
                  <a:pt x="2146" y="584"/>
                </a:cubicBezTo>
                <a:cubicBezTo>
                  <a:pt x="2151" y="584"/>
                  <a:pt x="2155" y="580"/>
                  <a:pt x="2155" y="575"/>
                </a:cubicBezTo>
                <a:close/>
                <a:moveTo>
                  <a:pt x="2181" y="575"/>
                </a:moveTo>
                <a:cubicBezTo>
                  <a:pt x="2181" y="570"/>
                  <a:pt x="2177" y="566"/>
                  <a:pt x="2172" y="566"/>
                </a:cubicBezTo>
                <a:cubicBezTo>
                  <a:pt x="2167" y="566"/>
                  <a:pt x="2164" y="570"/>
                  <a:pt x="2164" y="575"/>
                </a:cubicBezTo>
                <a:cubicBezTo>
                  <a:pt x="2164" y="580"/>
                  <a:pt x="2167" y="584"/>
                  <a:pt x="2172" y="584"/>
                </a:cubicBezTo>
                <a:cubicBezTo>
                  <a:pt x="2177" y="584"/>
                  <a:pt x="2181" y="580"/>
                  <a:pt x="2181" y="575"/>
                </a:cubicBezTo>
                <a:close/>
                <a:moveTo>
                  <a:pt x="2207" y="575"/>
                </a:moveTo>
                <a:cubicBezTo>
                  <a:pt x="2207" y="570"/>
                  <a:pt x="2203" y="566"/>
                  <a:pt x="2198" y="566"/>
                </a:cubicBezTo>
                <a:cubicBezTo>
                  <a:pt x="2193" y="566"/>
                  <a:pt x="2189" y="570"/>
                  <a:pt x="2189" y="575"/>
                </a:cubicBezTo>
                <a:cubicBezTo>
                  <a:pt x="2189" y="580"/>
                  <a:pt x="2193" y="584"/>
                  <a:pt x="2198" y="584"/>
                </a:cubicBezTo>
                <a:cubicBezTo>
                  <a:pt x="2203" y="584"/>
                  <a:pt x="2207" y="580"/>
                  <a:pt x="2207" y="575"/>
                </a:cubicBezTo>
                <a:close/>
                <a:moveTo>
                  <a:pt x="2232" y="575"/>
                </a:moveTo>
                <a:cubicBezTo>
                  <a:pt x="2232" y="570"/>
                  <a:pt x="2228" y="566"/>
                  <a:pt x="2224" y="566"/>
                </a:cubicBezTo>
                <a:cubicBezTo>
                  <a:pt x="2219" y="566"/>
                  <a:pt x="2215" y="570"/>
                  <a:pt x="2215" y="575"/>
                </a:cubicBezTo>
                <a:cubicBezTo>
                  <a:pt x="2215" y="580"/>
                  <a:pt x="2219" y="584"/>
                  <a:pt x="2224" y="584"/>
                </a:cubicBezTo>
                <a:cubicBezTo>
                  <a:pt x="2228" y="584"/>
                  <a:pt x="2232" y="580"/>
                  <a:pt x="2232" y="575"/>
                </a:cubicBezTo>
                <a:close/>
                <a:moveTo>
                  <a:pt x="2258" y="575"/>
                </a:moveTo>
                <a:cubicBezTo>
                  <a:pt x="2258" y="570"/>
                  <a:pt x="2254" y="566"/>
                  <a:pt x="2249" y="566"/>
                </a:cubicBezTo>
                <a:cubicBezTo>
                  <a:pt x="2245" y="566"/>
                  <a:pt x="2241" y="570"/>
                  <a:pt x="2241" y="575"/>
                </a:cubicBezTo>
                <a:cubicBezTo>
                  <a:pt x="2241" y="580"/>
                  <a:pt x="2245" y="584"/>
                  <a:pt x="2249" y="584"/>
                </a:cubicBezTo>
                <a:cubicBezTo>
                  <a:pt x="2254" y="584"/>
                  <a:pt x="2258" y="580"/>
                  <a:pt x="2258" y="575"/>
                </a:cubicBezTo>
                <a:close/>
                <a:moveTo>
                  <a:pt x="2284" y="575"/>
                </a:moveTo>
                <a:cubicBezTo>
                  <a:pt x="2284" y="570"/>
                  <a:pt x="2280" y="566"/>
                  <a:pt x="2275" y="566"/>
                </a:cubicBezTo>
                <a:cubicBezTo>
                  <a:pt x="2270" y="566"/>
                  <a:pt x="2267" y="570"/>
                  <a:pt x="2267" y="575"/>
                </a:cubicBezTo>
                <a:cubicBezTo>
                  <a:pt x="2267" y="580"/>
                  <a:pt x="2270" y="584"/>
                  <a:pt x="2275" y="584"/>
                </a:cubicBezTo>
                <a:cubicBezTo>
                  <a:pt x="2280" y="584"/>
                  <a:pt x="2284" y="580"/>
                  <a:pt x="2284" y="575"/>
                </a:cubicBezTo>
                <a:close/>
                <a:moveTo>
                  <a:pt x="2310" y="575"/>
                </a:moveTo>
                <a:cubicBezTo>
                  <a:pt x="2310" y="570"/>
                  <a:pt x="2306" y="566"/>
                  <a:pt x="2301" y="566"/>
                </a:cubicBezTo>
                <a:cubicBezTo>
                  <a:pt x="2296" y="566"/>
                  <a:pt x="2292" y="570"/>
                  <a:pt x="2292" y="575"/>
                </a:cubicBezTo>
                <a:cubicBezTo>
                  <a:pt x="2292" y="580"/>
                  <a:pt x="2296" y="584"/>
                  <a:pt x="2301" y="584"/>
                </a:cubicBezTo>
                <a:cubicBezTo>
                  <a:pt x="2306" y="584"/>
                  <a:pt x="2310" y="580"/>
                  <a:pt x="2310" y="575"/>
                </a:cubicBezTo>
                <a:close/>
                <a:moveTo>
                  <a:pt x="2335" y="575"/>
                </a:moveTo>
                <a:cubicBezTo>
                  <a:pt x="2335" y="570"/>
                  <a:pt x="2331" y="566"/>
                  <a:pt x="2327" y="566"/>
                </a:cubicBezTo>
                <a:cubicBezTo>
                  <a:pt x="2322" y="566"/>
                  <a:pt x="2318" y="570"/>
                  <a:pt x="2318" y="575"/>
                </a:cubicBezTo>
                <a:cubicBezTo>
                  <a:pt x="2318" y="580"/>
                  <a:pt x="2322" y="584"/>
                  <a:pt x="2327" y="584"/>
                </a:cubicBezTo>
                <a:cubicBezTo>
                  <a:pt x="2331" y="584"/>
                  <a:pt x="2335" y="580"/>
                  <a:pt x="2335" y="575"/>
                </a:cubicBezTo>
                <a:close/>
                <a:moveTo>
                  <a:pt x="2387" y="575"/>
                </a:moveTo>
                <a:cubicBezTo>
                  <a:pt x="2387" y="570"/>
                  <a:pt x="2383" y="566"/>
                  <a:pt x="2378" y="566"/>
                </a:cubicBezTo>
                <a:cubicBezTo>
                  <a:pt x="2373" y="566"/>
                  <a:pt x="2370" y="570"/>
                  <a:pt x="2370" y="575"/>
                </a:cubicBezTo>
                <a:cubicBezTo>
                  <a:pt x="2370" y="580"/>
                  <a:pt x="2373" y="584"/>
                  <a:pt x="2378" y="584"/>
                </a:cubicBezTo>
                <a:cubicBezTo>
                  <a:pt x="2383" y="584"/>
                  <a:pt x="2387" y="580"/>
                  <a:pt x="2387" y="575"/>
                </a:cubicBezTo>
                <a:close/>
                <a:moveTo>
                  <a:pt x="2490" y="575"/>
                </a:moveTo>
                <a:cubicBezTo>
                  <a:pt x="2490" y="570"/>
                  <a:pt x="2486" y="566"/>
                  <a:pt x="2481" y="566"/>
                </a:cubicBezTo>
                <a:cubicBezTo>
                  <a:pt x="2477" y="566"/>
                  <a:pt x="2473" y="570"/>
                  <a:pt x="2473" y="575"/>
                </a:cubicBezTo>
                <a:cubicBezTo>
                  <a:pt x="2473" y="580"/>
                  <a:pt x="2477" y="584"/>
                  <a:pt x="2481" y="584"/>
                </a:cubicBezTo>
                <a:cubicBezTo>
                  <a:pt x="2486" y="584"/>
                  <a:pt x="2490" y="580"/>
                  <a:pt x="2490" y="575"/>
                </a:cubicBezTo>
                <a:close/>
                <a:moveTo>
                  <a:pt x="300" y="601"/>
                </a:moveTo>
                <a:cubicBezTo>
                  <a:pt x="300" y="596"/>
                  <a:pt x="297" y="592"/>
                  <a:pt x="292" y="592"/>
                </a:cubicBezTo>
                <a:cubicBezTo>
                  <a:pt x="287" y="592"/>
                  <a:pt x="283" y="596"/>
                  <a:pt x="283" y="601"/>
                </a:cubicBezTo>
                <a:cubicBezTo>
                  <a:pt x="283" y="606"/>
                  <a:pt x="287" y="609"/>
                  <a:pt x="292" y="609"/>
                </a:cubicBezTo>
                <a:cubicBezTo>
                  <a:pt x="297" y="609"/>
                  <a:pt x="300" y="606"/>
                  <a:pt x="300" y="601"/>
                </a:cubicBezTo>
                <a:close/>
                <a:moveTo>
                  <a:pt x="326" y="601"/>
                </a:moveTo>
                <a:cubicBezTo>
                  <a:pt x="326" y="596"/>
                  <a:pt x="322" y="592"/>
                  <a:pt x="318" y="592"/>
                </a:cubicBezTo>
                <a:cubicBezTo>
                  <a:pt x="313" y="592"/>
                  <a:pt x="309" y="596"/>
                  <a:pt x="309" y="601"/>
                </a:cubicBezTo>
                <a:cubicBezTo>
                  <a:pt x="309" y="606"/>
                  <a:pt x="313" y="609"/>
                  <a:pt x="318" y="609"/>
                </a:cubicBezTo>
                <a:cubicBezTo>
                  <a:pt x="322" y="609"/>
                  <a:pt x="326" y="606"/>
                  <a:pt x="326" y="601"/>
                </a:cubicBezTo>
                <a:close/>
                <a:moveTo>
                  <a:pt x="352" y="601"/>
                </a:moveTo>
                <a:cubicBezTo>
                  <a:pt x="352" y="596"/>
                  <a:pt x="348" y="592"/>
                  <a:pt x="343" y="592"/>
                </a:cubicBezTo>
                <a:cubicBezTo>
                  <a:pt x="339" y="592"/>
                  <a:pt x="335" y="596"/>
                  <a:pt x="335" y="601"/>
                </a:cubicBezTo>
                <a:cubicBezTo>
                  <a:pt x="335" y="606"/>
                  <a:pt x="339" y="609"/>
                  <a:pt x="343" y="609"/>
                </a:cubicBezTo>
                <a:cubicBezTo>
                  <a:pt x="348" y="609"/>
                  <a:pt x="352" y="606"/>
                  <a:pt x="352" y="601"/>
                </a:cubicBezTo>
                <a:close/>
                <a:moveTo>
                  <a:pt x="378" y="601"/>
                </a:moveTo>
                <a:cubicBezTo>
                  <a:pt x="378" y="596"/>
                  <a:pt x="374" y="592"/>
                  <a:pt x="369" y="592"/>
                </a:cubicBezTo>
                <a:cubicBezTo>
                  <a:pt x="364" y="592"/>
                  <a:pt x="360" y="596"/>
                  <a:pt x="360" y="601"/>
                </a:cubicBezTo>
                <a:cubicBezTo>
                  <a:pt x="360" y="606"/>
                  <a:pt x="364" y="609"/>
                  <a:pt x="369" y="609"/>
                </a:cubicBezTo>
                <a:cubicBezTo>
                  <a:pt x="374" y="609"/>
                  <a:pt x="378" y="606"/>
                  <a:pt x="378" y="601"/>
                </a:cubicBezTo>
                <a:close/>
                <a:moveTo>
                  <a:pt x="403" y="601"/>
                </a:moveTo>
                <a:cubicBezTo>
                  <a:pt x="403" y="596"/>
                  <a:pt x="400" y="592"/>
                  <a:pt x="395" y="592"/>
                </a:cubicBezTo>
                <a:cubicBezTo>
                  <a:pt x="390" y="592"/>
                  <a:pt x="386" y="596"/>
                  <a:pt x="386" y="601"/>
                </a:cubicBezTo>
                <a:cubicBezTo>
                  <a:pt x="386" y="606"/>
                  <a:pt x="390" y="609"/>
                  <a:pt x="395" y="609"/>
                </a:cubicBezTo>
                <a:cubicBezTo>
                  <a:pt x="400" y="609"/>
                  <a:pt x="403" y="606"/>
                  <a:pt x="403" y="601"/>
                </a:cubicBezTo>
                <a:close/>
                <a:moveTo>
                  <a:pt x="429" y="601"/>
                </a:moveTo>
                <a:cubicBezTo>
                  <a:pt x="429" y="596"/>
                  <a:pt x="425" y="592"/>
                  <a:pt x="421" y="592"/>
                </a:cubicBezTo>
                <a:cubicBezTo>
                  <a:pt x="416" y="592"/>
                  <a:pt x="412" y="596"/>
                  <a:pt x="412" y="601"/>
                </a:cubicBezTo>
                <a:cubicBezTo>
                  <a:pt x="412" y="606"/>
                  <a:pt x="416" y="609"/>
                  <a:pt x="421" y="609"/>
                </a:cubicBezTo>
                <a:cubicBezTo>
                  <a:pt x="425" y="609"/>
                  <a:pt x="429" y="606"/>
                  <a:pt x="429" y="601"/>
                </a:cubicBezTo>
                <a:close/>
                <a:moveTo>
                  <a:pt x="455" y="601"/>
                </a:moveTo>
                <a:cubicBezTo>
                  <a:pt x="455" y="596"/>
                  <a:pt x="451" y="592"/>
                  <a:pt x="446" y="592"/>
                </a:cubicBezTo>
                <a:cubicBezTo>
                  <a:pt x="442" y="592"/>
                  <a:pt x="438" y="596"/>
                  <a:pt x="438" y="601"/>
                </a:cubicBezTo>
                <a:cubicBezTo>
                  <a:pt x="438" y="606"/>
                  <a:pt x="442" y="609"/>
                  <a:pt x="446" y="609"/>
                </a:cubicBezTo>
                <a:cubicBezTo>
                  <a:pt x="451" y="609"/>
                  <a:pt x="455" y="606"/>
                  <a:pt x="455" y="601"/>
                </a:cubicBezTo>
                <a:close/>
                <a:moveTo>
                  <a:pt x="481" y="601"/>
                </a:moveTo>
                <a:cubicBezTo>
                  <a:pt x="481" y="596"/>
                  <a:pt x="477" y="592"/>
                  <a:pt x="472" y="592"/>
                </a:cubicBezTo>
                <a:cubicBezTo>
                  <a:pt x="467" y="592"/>
                  <a:pt x="463" y="596"/>
                  <a:pt x="463" y="601"/>
                </a:cubicBezTo>
                <a:cubicBezTo>
                  <a:pt x="463" y="606"/>
                  <a:pt x="467" y="609"/>
                  <a:pt x="472" y="609"/>
                </a:cubicBezTo>
                <a:cubicBezTo>
                  <a:pt x="477" y="609"/>
                  <a:pt x="481" y="606"/>
                  <a:pt x="481" y="601"/>
                </a:cubicBezTo>
                <a:close/>
                <a:moveTo>
                  <a:pt x="506" y="601"/>
                </a:moveTo>
                <a:cubicBezTo>
                  <a:pt x="506" y="596"/>
                  <a:pt x="503" y="592"/>
                  <a:pt x="498" y="592"/>
                </a:cubicBezTo>
                <a:cubicBezTo>
                  <a:pt x="493" y="592"/>
                  <a:pt x="489" y="596"/>
                  <a:pt x="489" y="601"/>
                </a:cubicBezTo>
                <a:cubicBezTo>
                  <a:pt x="489" y="606"/>
                  <a:pt x="493" y="609"/>
                  <a:pt x="498" y="609"/>
                </a:cubicBezTo>
                <a:cubicBezTo>
                  <a:pt x="503" y="609"/>
                  <a:pt x="506" y="606"/>
                  <a:pt x="506" y="601"/>
                </a:cubicBezTo>
                <a:close/>
                <a:moveTo>
                  <a:pt x="532" y="601"/>
                </a:moveTo>
                <a:cubicBezTo>
                  <a:pt x="532" y="596"/>
                  <a:pt x="528" y="592"/>
                  <a:pt x="524" y="592"/>
                </a:cubicBezTo>
                <a:cubicBezTo>
                  <a:pt x="519" y="592"/>
                  <a:pt x="515" y="596"/>
                  <a:pt x="515" y="601"/>
                </a:cubicBezTo>
                <a:cubicBezTo>
                  <a:pt x="515" y="606"/>
                  <a:pt x="519" y="609"/>
                  <a:pt x="524" y="609"/>
                </a:cubicBezTo>
                <a:cubicBezTo>
                  <a:pt x="528" y="609"/>
                  <a:pt x="532" y="606"/>
                  <a:pt x="532" y="601"/>
                </a:cubicBezTo>
                <a:close/>
                <a:moveTo>
                  <a:pt x="558" y="601"/>
                </a:moveTo>
                <a:cubicBezTo>
                  <a:pt x="558" y="596"/>
                  <a:pt x="554" y="592"/>
                  <a:pt x="549" y="592"/>
                </a:cubicBezTo>
                <a:cubicBezTo>
                  <a:pt x="545" y="592"/>
                  <a:pt x="541" y="596"/>
                  <a:pt x="541" y="601"/>
                </a:cubicBezTo>
                <a:cubicBezTo>
                  <a:pt x="541" y="606"/>
                  <a:pt x="545" y="609"/>
                  <a:pt x="549" y="609"/>
                </a:cubicBezTo>
                <a:cubicBezTo>
                  <a:pt x="554" y="609"/>
                  <a:pt x="558" y="606"/>
                  <a:pt x="558" y="601"/>
                </a:cubicBezTo>
                <a:close/>
                <a:moveTo>
                  <a:pt x="584" y="601"/>
                </a:moveTo>
                <a:cubicBezTo>
                  <a:pt x="584" y="596"/>
                  <a:pt x="580" y="592"/>
                  <a:pt x="575" y="592"/>
                </a:cubicBezTo>
                <a:cubicBezTo>
                  <a:pt x="570" y="592"/>
                  <a:pt x="567" y="596"/>
                  <a:pt x="567" y="601"/>
                </a:cubicBezTo>
                <a:cubicBezTo>
                  <a:pt x="567" y="606"/>
                  <a:pt x="570" y="609"/>
                  <a:pt x="575" y="609"/>
                </a:cubicBezTo>
                <a:cubicBezTo>
                  <a:pt x="580" y="609"/>
                  <a:pt x="584" y="606"/>
                  <a:pt x="584" y="601"/>
                </a:cubicBezTo>
                <a:close/>
                <a:moveTo>
                  <a:pt x="609" y="601"/>
                </a:moveTo>
                <a:cubicBezTo>
                  <a:pt x="609" y="596"/>
                  <a:pt x="606" y="592"/>
                  <a:pt x="601" y="592"/>
                </a:cubicBezTo>
                <a:cubicBezTo>
                  <a:pt x="596" y="592"/>
                  <a:pt x="592" y="596"/>
                  <a:pt x="592" y="601"/>
                </a:cubicBezTo>
                <a:cubicBezTo>
                  <a:pt x="592" y="606"/>
                  <a:pt x="596" y="609"/>
                  <a:pt x="601" y="609"/>
                </a:cubicBezTo>
                <a:cubicBezTo>
                  <a:pt x="606" y="609"/>
                  <a:pt x="609" y="606"/>
                  <a:pt x="609" y="601"/>
                </a:cubicBezTo>
                <a:close/>
                <a:moveTo>
                  <a:pt x="635" y="601"/>
                </a:moveTo>
                <a:cubicBezTo>
                  <a:pt x="635" y="596"/>
                  <a:pt x="631" y="592"/>
                  <a:pt x="627" y="592"/>
                </a:cubicBezTo>
                <a:cubicBezTo>
                  <a:pt x="622" y="592"/>
                  <a:pt x="618" y="596"/>
                  <a:pt x="618" y="601"/>
                </a:cubicBezTo>
                <a:cubicBezTo>
                  <a:pt x="618" y="606"/>
                  <a:pt x="622" y="609"/>
                  <a:pt x="627" y="609"/>
                </a:cubicBezTo>
                <a:cubicBezTo>
                  <a:pt x="631" y="609"/>
                  <a:pt x="635" y="606"/>
                  <a:pt x="635" y="601"/>
                </a:cubicBezTo>
                <a:close/>
                <a:moveTo>
                  <a:pt x="687" y="601"/>
                </a:moveTo>
                <a:cubicBezTo>
                  <a:pt x="687" y="596"/>
                  <a:pt x="683" y="592"/>
                  <a:pt x="678" y="592"/>
                </a:cubicBezTo>
                <a:cubicBezTo>
                  <a:pt x="673" y="592"/>
                  <a:pt x="670" y="596"/>
                  <a:pt x="670" y="601"/>
                </a:cubicBezTo>
                <a:cubicBezTo>
                  <a:pt x="670" y="606"/>
                  <a:pt x="673" y="609"/>
                  <a:pt x="678" y="609"/>
                </a:cubicBezTo>
                <a:cubicBezTo>
                  <a:pt x="683" y="609"/>
                  <a:pt x="687" y="606"/>
                  <a:pt x="687" y="601"/>
                </a:cubicBezTo>
                <a:close/>
                <a:moveTo>
                  <a:pt x="712" y="601"/>
                </a:moveTo>
                <a:cubicBezTo>
                  <a:pt x="712" y="596"/>
                  <a:pt x="709" y="592"/>
                  <a:pt x="704" y="592"/>
                </a:cubicBezTo>
                <a:cubicBezTo>
                  <a:pt x="699" y="592"/>
                  <a:pt x="695" y="596"/>
                  <a:pt x="695" y="601"/>
                </a:cubicBezTo>
                <a:cubicBezTo>
                  <a:pt x="695" y="606"/>
                  <a:pt x="699" y="609"/>
                  <a:pt x="704" y="609"/>
                </a:cubicBezTo>
                <a:cubicBezTo>
                  <a:pt x="709" y="609"/>
                  <a:pt x="712" y="606"/>
                  <a:pt x="712" y="601"/>
                </a:cubicBezTo>
                <a:close/>
                <a:moveTo>
                  <a:pt x="738" y="601"/>
                </a:moveTo>
                <a:cubicBezTo>
                  <a:pt x="738" y="596"/>
                  <a:pt x="734" y="592"/>
                  <a:pt x="730" y="592"/>
                </a:cubicBezTo>
                <a:cubicBezTo>
                  <a:pt x="725" y="592"/>
                  <a:pt x="721" y="596"/>
                  <a:pt x="721" y="601"/>
                </a:cubicBezTo>
                <a:cubicBezTo>
                  <a:pt x="721" y="606"/>
                  <a:pt x="725" y="609"/>
                  <a:pt x="730" y="609"/>
                </a:cubicBezTo>
                <a:cubicBezTo>
                  <a:pt x="734" y="609"/>
                  <a:pt x="738" y="606"/>
                  <a:pt x="738" y="601"/>
                </a:cubicBezTo>
                <a:close/>
                <a:moveTo>
                  <a:pt x="764" y="601"/>
                </a:moveTo>
                <a:cubicBezTo>
                  <a:pt x="764" y="596"/>
                  <a:pt x="760" y="592"/>
                  <a:pt x="755" y="592"/>
                </a:cubicBezTo>
                <a:cubicBezTo>
                  <a:pt x="751" y="592"/>
                  <a:pt x="747" y="596"/>
                  <a:pt x="747" y="601"/>
                </a:cubicBezTo>
                <a:cubicBezTo>
                  <a:pt x="747" y="606"/>
                  <a:pt x="751" y="609"/>
                  <a:pt x="755" y="609"/>
                </a:cubicBezTo>
                <a:cubicBezTo>
                  <a:pt x="760" y="609"/>
                  <a:pt x="764" y="606"/>
                  <a:pt x="764" y="601"/>
                </a:cubicBezTo>
                <a:close/>
                <a:moveTo>
                  <a:pt x="790" y="601"/>
                </a:moveTo>
                <a:cubicBezTo>
                  <a:pt x="790" y="596"/>
                  <a:pt x="786" y="592"/>
                  <a:pt x="781" y="592"/>
                </a:cubicBezTo>
                <a:cubicBezTo>
                  <a:pt x="776" y="592"/>
                  <a:pt x="773" y="596"/>
                  <a:pt x="773" y="601"/>
                </a:cubicBezTo>
                <a:cubicBezTo>
                  <a:pt x="773" y="606"/>
                  <a:pt x="776" y="609"/>
                  <a:pt x="781" y="609"/>
                </a:cubicBezTo>
                <a:cubicBezTo>
                  <a:pt x="786" y="609"/>
                  <a:pt x="790" y="606"/>
                  <a:pt x="790" y="601"/>
                </a:cubicBezTo>
                <a:close/>
                <a:moveTo>
                  <a:pt x="816" y="601"/>
                </a:moveTo>
                <a:cubicBezTo>
                  <a:pt x="816" y="596"/>
                  <a:pt x="812" y="592"/>
                  <a:pt x="807" y="592"/>
                </a:cubicBezTo>
                <a:cubicBezTo>
                  <a:pt x="802" y="592"/>
                  <a:pt x="798" y="596"/>
                  <a:pt x="798" y="601"/>
                </a:cubicBezTo>
                <a:cubicBezTo>
                  <a:pt x="798" y="606"/>
                  <a:pt x="802" y="609"/>
                  <a:pt x="807" y="609"/>
                </a:cubicBezTo>
                <a:cubicBezTo>
                  <a:pt x="812" y="609"/>
                  <a:pt x="816" y="606"/>
                  <a:pt x="816" y="601"/>
                </a:cubicBezTo>
                <a:close/>
                <a:moveTo>
                  <a:pt x="841" y="601"/>
                </a:moveTo>
                <a:cubicBezTo>
                  <a:pt x="841" y="596"/>
                  <a:pt x="837" y="592"/>
                  <a:pt x="833" y="592"/>
                </a:cubicBezTo>
                <a:cubicBezTo>
                  <a:pt x="828" y="592"/>
                  <a:pt x="824" y="596"/>
                  <a:pt x="824" y="601"/>
                </a:cubicBezTo>
                <a:cubicBezTo>
                  <a:pt x="824" y="606"/>
                  <a:pt x="828" y="609"/>
                  <a:pt x="833" y="609"/>
                </a:cubicBezTo>
                <a:cubicBezTo>
                  <a:pt x="837" y="609"/>
                  <a:pt x="841" y="606"/>
                  <a:pt x="841" y="601"/>
                </a:cubicBezTo>
                <a:close/>
                <a:moveTo>
                  <a:pt x="1202" y="601"/>
                </a:moveTo>
                <a:cubicBezTo>
                  <a:pt x="1202" y="596"/>
                  <a:pt x="1198" y="592"/>
                  <a:pt x="1193" y="592"/>
                </a:cubicBezTo>
                <a:cubicBezTo>
                  <a:pt x="1189" y="592"/>
                  <a:pt x="1185" y="596"/>
                  <a:pt x="1185" y="601"/>
                </a:cubicBezTo>
                <a:cubicBezTo>
                  <a:pt x="1185" y="606"/>
                  <a:pt x="1189" y="609"/>
                  <a:pt x="1193" y="609"/>
                </a:cubicBezTo>
                <a:cubicBezTo>
                  <a:pt x="1198" y="609"/>
                  <a:pt x="1202" y="606"/>
                  <a:pt x="1202" y="601"/>
                </a:cubicBezTo>
                <a:close/>
                <a:moveTo>
                  <a:pt x="1253" y="601"/>
                </a:moveTo>
                <a:cubicBezTo>
                  <a:pt x="1253" y="596"/>
                  <a:pt x="1250" y="592"/>
                  <a:pt x="1245" y="592"/>
                </a:cubicBezTo>
                <a:cubicBezTo>
                  <a:pt x="1240" y="592"/>
                  <a:pt x="1236" y="596"/>
                  <a:pt x="1236" y="601"/>
                </a:cubicBezTo>
                <a:cubicBezTo>
                  <a:pt x="1236" y="606"/>
                  <a:pt x="1240" y="609"/>
                  <a:pt x="1245" y="609"/>
                </a:cubicBezTo>
                <a:cubicBezTo>
                  <a:pt x="1250" y="609"/>
                  <a:pt x="1253" y="606"/>
                  <a:pt x="1253" y="601"/>
                </a:cubicBezTo>
                <a:close/>
                <a:moveTo>
                  <a:pt x="1305" y="601"/>
                </a:moveTo>
                <a:cubicBezTo>
                  <a:pt x="1305" y="596"/>
                  <a:pt x="1301" y="592"/>
                  <a:pt x="1296" y="592"/>
                </a:cubicBezTo>
                <a:cubicBezTo>
                  <a:pt x="1292" y="592"/>
                  <a:pt x="1288" y="596"/>
                  <a:pt x="1288" y="601"/>
                </a:cubicBezTo>
                <a:cubicBezTo>
                  <a:pt x="1288" y="606"/>
                  <a:pt x="1292" y="609"/>
                  <a:pt x="1296" y="609"/>
                </a:cubicBezTo>
                <a:cubicBezTo>
                  <a:pt x="1301" y="609"/>
                  <a:pt x="1305" y="606"/>
                  <a:pt x="1305" y="601"/>
                </a:cubicBezTo>
                <a:close/>
                <a:moveTo>
                  <a:pt x="1331" y="601"/>
                </a:moveTo>
                <a:cubicBezTo>
                  <a:pt x="1331" y="596"/>
                  <a:pt x="1327" y="592"/>
                  <a:pt x="1322" y="592"/>
                </a:cubicBezTo>
                <a:cubicBezTo>
                  <a:pt x="1317" y="592"/>
                  <a:pt x="1314" y="596"/>
                  <a:pt x="1314" y="601"/>
                </a:cubicBezTo>
                <a:cubicBezTo>
                  <a:pt x="1314" y="606"/>
                  <a:pt x="1317" y="609"/>
                  <a:pt x="1322" y="609"/>
                </a:cubicBezTo>
                <a:cubicBezTo>
                  <a:pt x="1327" y="609"/>
                  <a:pt x="1331" y="606"/>
                  <a:pt x="1331" y="601"/>
                </a:cubicBezTo>
                <a:close/>
                <a:moveTo>
                  <a:pt x="1356" y="601"/>
                </a:moveTo>
                <a:cubicBezTo>
                  <a:pt x="1356" y="596"/>
                  <a:pt x="1353" y="592"/>
                  <a:pt x="1348" y="592"/>
                </a:cubicBezTo>
                <a:cubicBezTo>
                  <a:pt x="1343" y="592"/>
                  <a:pt x="1339" y="596"/>
                  <a:pt x="1339" y="601"/>
                </a:cubicBezTo>
                <a:cubicBezTo>
                  <a:pt x="1339" y="606"/>
                  <a:pt x="1343" y="609"/>
                  <a:pt x="1348" y="609"/>
                </a:cubicBezTo>
                <a:cubicBezTo>
                  <a:pt x="1353" y="609"/>
                  <a:pt x="1356" y="606"/>
                  <a:pt x="1356" y="601"/>
                </a:cubicBezTo>
                <a:close/>
                <a:moveTo>
                  <a:pt x="1382" y="601"/>
                </a:moveTo>
                <a:cubicBezTo>
                  <a:pt x="1382" y="596"/>
                  <a:pt x="1378" y="592"/>
                  <a:pt x="1374" y="592"/>
                </a:cubicBezTo>
                <a:cubicBezTo>
                  <a:pt x="1369" y="592"/>
                  <a:pt x="1365" y="596"/>
                  <a:pt x="1365" y="601"/>
                </a:cubicBezTo>
                <a:cubicBezTo>
                  <a:pt x="1365" y="606"/>
                  <a:pt x="1369" y="609"/>
                  <a:pt x="1374" y="609"/>
                </a:cubicBezTo>
                <a:cubicBezTo>
                  <a:pt x="1378" y="609"/>
                  <a:pt x="1382" y="606"/>
                  <a:pt x="1382" y="601"/>
                </a:cubicBezTo>
                <a:close/>
                <a:moveTo>
                  <a:pt x="1408" y="601"/>
                </a:moveTo>
                <a:cubicBezTo>
                  <a:pt x="1408" y="596"/>
                  <a:pt x="1404" y="592"/>
                  <a:pt x="1399" y="592"/>
                </a:cubicBezTo>
                <a:cubicBezTo>
                  <a:pt x="1395" y="592"/>
                  <a:pt x="1391" y="596"/>
                  <a:pt x="1391" y="601"/>
                </a:cubicBezTo>
                <a:cubicBezTo>
                  <a:pt x="1391" y="606"/>
                  <a:pt x="1395" y="609"/>
                  <a:pt x="1399" y="609"/>
                </a:cubicBezTo>
                <a:cubicBezTo>
                  <a:pt x="1404" y="609"/>
                  <a:pt x="1408" y="606"/>
                  <a:pt x="1408" y="601"/>
                </a:cubicBezTo>
                <a:close/>
                <a:moveTo>
                  <a:pt x="1434" y="601"/>
                </a:moveTo>
                <a:cubicBezTo>
                  <a:pt x="1434" y="596"/>
                  <a:pt x="1430" y="592"/>
                  <a:pt x="1425" y="592"/>
                </a:cubicBezTo>
                <a:cubicBezTo>
                  <a:pt x="1420" y="592"/>
                  <a:pt x="1417" y="596"/>
                  <a:pt x="1417" y="601"/>
                </a:cubicBezTo>
                <a:cubicBezTo>
                  <a:pt x="1417" y="606"/>
                  <a:pt x="1420" y="609"/>
                  <a:pt x="1425" y="609"/>
                </a:cubicBezTo>
                <a:cubicBezTo>
                  <a:pt x="1430" y="609"/>
                  <a:pt x="1434" y="606"/>
                  <a:pt x="1434" y="601"/>
                </a:cubicBezTo>
                <a:close/>
                <a:moveTo>
                  <a:pt x="1459" y="601"/>
                </a:moveTo>
                <a:cubicBezTo>
                  <a:pt x="1459" y="596"/>
                  <a:pt x="1456" y="592"/>
                  <a:pt x="1451" y="592"/>
                </a:cubicBezTo>
                <a:cubicBezTo>
                  <a:pt x="1446" y="592"/>
                  <a:pt x="1442" y="596"/>
                  <a:pt x="1442" y="601"/>
                </a:cubicBezTo>
                <a:cubicBezTo>
                  <a:pt x="1442" y="606"/>
                  <a:pt x="1446" y="609"/>
                  <a:pt x="1451" y="609"/>
                </a:cubicBezTo>
                <a:cubicBezTo>
                  <a:pt x="1456" y="609"/>
                  <a:pt x="1459" y="606"/>
                  <a:pt x="1459" y="601"/>
                </a:cubicBezTo>
                <a:close/>
                <a:moveTo>
                  <a:pt x="1485" y="601"/>
                </a:moveTo>
                <a:cubicBezTo>
                  <a:pt x="1485" y="596"/>
                  <a:pt x="1481" y="592"/>
                  <a:pt x="1477" y="592"/>
                </a:cubicBezTo>
                <a:cubicBezTo>
                  <a:pt x="1472" y="592"/>
                  <a:pt x="1468" y="596"/>
                  <a:pt x="1468" y="601"/>
                </a:cubicBezTo>
                <a:cubicBezTo>
                  <a:pt x="1468" y="606"/>
                  <a:pt x="1472" y="609"/>
                  <a:pt x="1477" y="609"/>
                </a:cubicBezTo>
                <a:cubicBezTo>
                  <a:pt x="1481" y="609"/>
                  <a:pt x="1485" y="606"/>
                  <a:pt x="1485" y="601"/>
                </a:cubicBezTo>
                <a:close/>
                <a:moveTo>
                  <a:pt x="1511" y="601"/>
                </a:moveTo>
                <a:cubicBezTo>
                  <a:pt x="1511" y="596"/>
                  <a:pt x="1507" y="592"/>
                  <a:pt x="1502" y="592"/>
                </a:cubicBezTo>
                <a:cubicBezTo>
                  <a:pt x="1498" y="592"/>
                  <a:pt x="1494" y="596"/>
                  <a:pt x="1494" y="601"/>
                </a:cubicBezTo>
                <a:cubicBezTo>
                  <a:pt x="1494" y="606"/>
                  <a:pt x="1498" y="609"/>
                  <a:pt x="1502" y="609"/>
                </a:cubicBezTo>
                <a:cubicBezTo>
                  <a:pt x="1507" y="609"/>
                  <a:pt x="1511" y="606"/>
                  <a:pt x="1511" y="601"/>
                </a:cubicBezTo>
                <a:close/>
                <a:moveTo>
                  <a:pt x="1537" y="601"/>
                </a:moveTo>
                <a:cubicBezTo>
                  <a:pt x="1537" y="596"/>
                  <a:pt x="1533" y="592"/>
                  <a:pt x="1528" y="592"/>
                </a:cubicBezTo>
                <a:cubicBezTo>
                  <a:pt x="1523" y="592"/>
                  <a:pt x="1520" y="596"/>
                  <a:pt x="1520" y="601"/>
                </a:cubicBezTo>
                <a:cubicBezTo>
                  <a:pt x="1520" y="606"/>
                  <a:pt x="1523" y="609"/>
                  <a:pt x="1528" y="609"/>
                </a:cubicBezTo>
                <a:cubicBezTo>
                  <a:pt x="1533" y="609"/>
                  <a:pt x="1537" y="606"/>
                  <a:pt x="1537" y="601"/>
                </a:cubicBezTo>
                <a:close/>
                <a:moveTo>
                  <a:pt x="1563" y="601"/>
                </a:moveTo>
                <a:cubicBezTo>
                  <a:pt x="1563" y="596"/>
                  <a:pt x="1559" y="592"/>
                  <a:pt x="1554" y="592"/>
                </a:cubicBezTo>
                <a:cubicBezTo>
                  <a:pt x="1549" y="592"/>
                  <a:pt x="1545" y="596"/>
                  <a:pt x="1545" y="601"/>
                </a:cubicBezTo>
                <a:cubicBezTo>
                  <a:pt x="1545" y="606"/>
                  <a:pt x="1549" y="609"/>
                  <a:pt x="1554" y="609"/>
                </a:cubicBezTo>
                <a:cubicBezTo>
                  <a:pt x="1559" y="609"/>
                  <a:pt x="1563" y="606"/>
                  <a:pt x="1563" y="601"/>
                </a:cubicBezTo>
                <a:close/>
                <a:moveTo>
                  <a:pt x="1588" y="601"/>
                </a:moveTo>
                <a:cubicBezTo>
                  <a:pt x="1588" y="596"/>
                  <a:pt x="1584" y="592"/>
                  <a:pt x="1580" y="592"/>
                </a:cubicBezTo>
                <a:cubicBezTo>
                  <a:pt x="1575" y="592"/>
                  <a:pt x="1571" y="596"/>
                  <a:pt x="1571" y="601"/>
                </a:cubicBezTo>
                <a:cubicBezTo>
                  <a:pt x="1571" y="606"/>
                  <a:pt x="1575" y="609"/>
                  <a:pt x="1580" y="609"/>
                </a:cubicBezTo>
                <a:cubicBezTo>
                  <a:pt x="1584" y="609"/>
                  <a:pt x="1588" y="606"/>
                  <a:pt x="1588" y="601"/>
                </a:cubicBezTo>
                <a:close/>
                <a:moveTo>
                  <a:pt x="1614" y="601"/>
                </a:moveTo>
                <a:cubicBezTo>
                  <a:pt x="1614" y="596"/>
                  <a:pt x="1610" y="592"/>
                  <a:pt x="1605" y="592"/>
                </a:cubicBezTo>
                <a:cubicBezTo>
                  <a:pt x="1601" y="592"/>
                  <a:pt x="1597" y="596"/>
                  <a:pt x="1597" y="601"/>
                </a:cubicBezTo>
                <a:cubicBezTo>
                  <a:pt x="1597" y="606"/>
                  <a:pt x="1601" y="609"/>
                  <a:pt x="1605" y="609"/>
                </a:cubicBezTo>
                <a:cubicBezTo>
                  <a:pt x="1610" y="609"/>
                  <a:pt x="1614" y="606"/>
                  <a:pt x="1614" y="601"/>
                </a:cubicBezTo>
                <a:close/>
                <a:moveTo>
                  <a:pt x="1640" y="601"/>
                </a:moveTo>
                <a:cubicBezTo>
                  <a:pt x="1640" y="596"/>
                  <a:pt x="1636" y="592"/>
                  <a:pt x="1631" y="592"/>
                </a:cubicBezTo>
                <a:cubicBezTo>
                  <a:pt x="1626" y="592"/>
                  <a:pt x="1623" y="596"/>
                  <a:pt x="1623" y="601"/>
                </a:cubicBezTo>
                <a:cubicBezTo>
                  <a:pt x="1623" y="606"/>
                  <a:pt x="1626" y="609"/>
                  <a:pt x="1631" y="609"/>
                </a:cubicBezTo>
                <a:cubicBezTo>
                  <a:pt x="1636" y="609"/>
                  <a:pt x="1640" y="606"/>
                  <a:pt x="1640" y="601"/>
                </a:cubicBezTo>
                <a:close/>
                <a:moveTo>
                  <a:pt x="1666" y="601"/>
                </a:moveTo>
                <a:cubicBezTo>
                  <a:pt x="1666" y="596"/>
                  <a:pt x="1662" y="592"/>
                  <a:pt x="1657" y="592"/>
                </a:cubicBezTo>
                <a:cubicBezTo>
                  <a:pt x="1652" y="592"/>
                  <a:pt x="1648" y="596"/>
                  <a:pt x="1648" y="601"/>
                </a:cubicBezTo>
                <a:cubicBezTo>
                  <a:pt x="1648" y="606"/>
                  <a:pt x="1652" y="609"/>
                  <a:pt x="1657" y="609"/>
                </a:cubicBezTo>
                <a:cubicBezTo>
                  <a:pt x="1662" y="609"/>
                  <a:pt x="1666" y="606"/>
                  <a:pt x="1666" y="601"/>
                </a:cubicBezTo>
                <a:close/>
                <a:moveTo>
                  <a:pt x="1691" y="601"/>
                </a:moveTo>
                <a:cubicBezTo>
                  <a:pt x="1691" y="596"/>
                  <a:pt x="1687" y="592"/>
                  <a:pt x="1683" y="592"/>
                </a:cubicBezTo>
                <a:cubicBezTo>
                  <a:pt x="1678" y="592"/>
                  <a:pt x="1674" y="596"/>
                  <a:pt x="1674" y="601"/>
                </a:cubicBezTo>
                <a:cubicBezTo>
                  <a:pt x="1674" y="606"/>
                  <a:pt x="1678" y="609"/>
                  <a:pt x="1683" y="609"/>
                </a:cubicBezTo>
                <a:cubicBezTo>
                  <a:pt x="1687" y="609"/>
                  <a:pt x="1691" y="606"/>
                  <a:pt x="1691" y="601"/>
                </a:cubicBezTo>
                <a:close/>
                <a:moveTo>
                  <a:pt x="1717" y="601"/>
                </a:moveTo>
                <a:cubicBezTo>
                  <a:pt x="1717" y="596"/>
                  <a:pt x="1713" y="592"/>
                  <a:pt x="1708" y="592"/>
                </a:cubicBezTo>
                <a:cubicBezTo>
                  <a:pt x="1704" y="592"/>
                  <a:pt x="1700" y="596"/>
                  <a:pt x="1700" y="601"/>
                </a:cubicBezTo>
                <a:cubicBezTo>
                  <a:pt x="1700" y="606"/>
                  <a:pt x="1704" y="609"/>
                  <a:pt x="1708" y="609"/>
                </a:cubicBezTo>
                <a:cubicBezTo>
                  <a:pt x="1713" y="609"/>
                  <a:pt x="1717" y="606"/>
                  <a:pt x="1717" y="601"/>
                </a:cubicBezTo>
                <a:close/>
                <a:moveTo>
                  <a:pt x="1743" y="601"/>
                </a:moveTo>
                <a:cubicBezTo>
                  <a:pt x="1743" y="596"/>
                  <a:pt x="1739" y="592"/>
                  <a:pt x="1734" y="592"/>
                </a:cubicBezTo>
                <a:cubicBezTo>
                  <a:pt x="1730" y="592"/>
                  <a:pt x="1726" y="596"/>
                  <a:pt x="1726" y="601"/>
                </a:cubicBezTo>
                <a:cubicBezTo>
                  <a:pt x="1726" y="606"/>
                  <a:pt x="1730" y="609"/>
                  <a:pt x="1734" y="609"/>
                </a:cubicBezTo>
                <a:cubicBezTo>
                  <a:pt x="1739" y="609"/>
                  <a:pt x="1743" y="606"/>
                  <a:pt x="1743" y="601"/>
                </a:cubicBezTo>
                <a:close/>
                <a:moveTo>
                  <a:pt x="1769" y="601"/>
                </a:moveTo>
                <a:cubicBezTo>
                  <a:pt x="1769" y="596"/>
                  <a:pt x="1765" y="592"/>
                  <a:pt x="1760" y="592"/>
                </a:cubicBezTo>
                <a:cubicBezTo>
                  <a:pt x="1755" y="592"/>
                  <a:pt x="1751" y="596"/>
                  <a:pt x="1751" y="601"/>
                </a:cubicBezTo>
                <a:cubicBezTo>
                  <a:pt x="1751" y="606"/>
                  <a:pt x="1755" y="609"/>
                  <a:pt x="1760" y="609"/>
                </a:cubicBezTo>
                <a:cubicBezTo>
                  <a:pt x="1765" y="609"/>
                  <a:pt x="1769" y="606"/>
                  <a:pt x="1769" y="601"/>
                </a:cubicBezTo>
                <a:close/>
                <a:moveTo>
                  <a:pt x="1794" y="601"/>
                </a:moveTo>
                <a:cubicBezTo>
                  <a:pt x="1794" y="596"/>
                  <a:pt x="1791" y="592"/>
                  <a:pt x="1786" y="592"/>
                </a:cubicBezTo>
                <a:cubicBezTo>
                  <a:pt x="1781" y="592"/>
                  <a:pt x="1777" y="596"/>
                  <a:pt x="1777" y="601"/>
                </a:cubicBezTo>
                <a:cubicBezTo>
                  <a:pt x="1777" y="606"/>
                  <a:pt x="1781" y="609"/>
                  <a:pt x="1786" y="609"/>
                </a:cubicBezTo>
                <a:cubicBezTo>
                  <a:pt x="1791" y="609"/>
                  <a:pt x="1794" y="606"/>
                  <a:pt x="1794" y="601"/>
                </a:cubicBezTo>
                <a:close/>
                <a:moveTo>
                  <a:pt x="1820" y="601"/>
                </a:moveTo>
                <a:cubicBezTo>
                  <a:pt x="1820" y="596"/>
                  <a:pt x="1816" y="592"/>
                  <a:pt x="1812" y="592"/>
                </a:cubicBezTo>
                <a:cubicBezTo>
                  <a:pt x="1807" y="592"/>
                  <a:pt x="1803" y="596"/>
                  <a:pt x="1803" y="601"/>
                </a:cubicBezTo>
                <a:cubicBezTo>
                  <a:pt x="1803" y="606"/>
                  <a:pt x="1807" y="609"/>
                  <a:pt x="1812" y="609"/>
                </a:cubicBezTo>
                <a:cubicBezTo>
                  <a:pt x="1816" y="609"/>
                  <a:pt x="1820" y="606"/>
                  <a:pt x="1820" y="601"/>
                </a:cubicBezTo>
                <a:close/>
                <a:moveTo>
                  <a:pt x="1846" y="601"/>
                </a:moveTo>
                <a:cubicBezTo>
                  <a:pt x="1846" y="596"/>
                  <a:pt x="1842" y="592"/>
                  <a:pt x="1837" y="592"/>
                </a:cubicBezTo>
                <a:cubicBezTo>
                  <a:pt x="1833" y="592"/>
                  <a:pt x="1829" y="596"/>
                  <a:pt x="1829" y="601"/>
                </a:cubicBezTo>
                <a:cubicBezTo>
                  <a:pt x="1829" y="606"/>
                  <a:pt x="1833" y="609"/>
                  <a:pt x="1837" y="609"/>
                </a:cubicBezTo>
                <a:cubicBezTo>
                  <a:pt x="1842" y="609"/>
                  <a:pt x="1846" y="606"/>
                  <a:pt x="1846" y="601"/>
                </a:cubicBezTo>
                <a:close/>
                <a:moveTo>
                  <a:pt x="1872" y="601"/>
                </a:moveTo>
                <a:cubicBezTo>
                  <a:pt x="1872" y="596"/>
                  <a:pt x="1868" y="592"/>
                  <a:pt x="1863" y="592"/>
                </a:cubicBezTo>
                <a:cubicBezTo>
                  <a:pt x="1858" y="592"/>
                  <a:pt x="1854" y="596"/>
                  <a:pt x="1854" y="601"/>
                </a:cubicBezTo>
                <a:cubicBezTo>
                  <a:pt x="1854" y="606"/>
                  <a:pt x="1858" y="609"/>
                  <a:pt x="1863" y="609"/>
                </a:cubicBezTo>
                <a:cubicBezTo>
                  <a:pt x="1868" y="609"/>
                  <a:pt x="1872" y="606"/>
                  <a:pt x="1872" y="601"/>
                </a:cubicBezTo>
                <a:close/>
                <a:moveTo>
                  <a:pt x="1897" y="601"/>
                </a:moveTo>
                <a:cubicBezTo>
                  <a:pt x="1897" y="596"/>
                  <a:pt x="1894" y="592"/>
                  <a:pt x="1889" y="592"/>
                </a:cubicBezTo>
                <a:cubicBezTo>
                  <a:pt x="1884" y="592"/>
                  <a:pt x="1880" y="596"/>
                  <a:pt x="1880" y="601"/>
                </a:cubicBezTo>
                <a:cubicBezTo>
                  <a:pt x="1880" y="606"/>
                  <a:pt x="1884" y="609"/>
                  <a:pt x="1889" y="609"/>
                </a:cubicBezTo>
                <a:cubicBezTo>
                  <a:pt x="1894" y="609"/>
                  <a:pt x="1897" y="606"/>
                  <a:pt x="1897" y="601"/>
                </a:cubicBezTo>
                <a:close/>
                <a:moveTo>
                  <a:pt x="1923" y="601"/>
                </a:moveTo>
                <a:cubicBezTo>
                  <a:pt x="1923" y="596"/>
                  <a:pt x="1919" y="592"/>
                  <a:pt x="1915" y="592"/>
                </a:cubicBezTo>
                <a:cubicBezTo>
                  <a:pt x="1910" y="592"/>
                  <a:pt x="1906" y="596"/>
                  <a:pt x="1906" y="601"/>
                </a:cubicBezTo>
                <a:cubicBezTo>
                  <a:pt x="1906" y="606"/>
                  <a:pt x="1910" y="609"/>
                  <a:pt x="1915" y="609"/>
                </a:cubicBezTo>
                <a:cubicBezTo>
                  <a:pt x="1919" y="609"/>
                  <a:pt x="1923" y="606"/>
                  <a:pt x="1923" y="601"/>
                </a:cubicBezTo>
                <a:close/>
                <a:moveTo>
                  <a:pt x="1949" y="601"/>
                </a:moveTo>
                <a:cubicBezTo>
                  <a:pt x="1949" y="596"/>
                  <a:pt x="1945" y="592"/>
                  <a:pt x="1940" y="592"/>
                </a:cubicBezTo>
                <a:cubicBezTo>
                  <a:pt x="1936" y="592"/>
                  <a:pt x="1932" y="596"/>
                  <a:pt x="1932" y="601"/>
                </a:cubicBezTo>
                <a:cubicBezTo>
                  <a:pt x="1932" y="606"/>
                  <a:pt x="1936" y="609"/>
                  <a:pt x="1940" y="609"/>
                </a:cubicBezTo>
                <a:cubicBezTo>
                  <a:pt x="1945" y="609"/>
                  <a:pt x="1949" y="606"/>
                  <a:pt x="1949" y="601"/>
                </a:cubicBezTo>
                <a:close/>
                <a:moveTo>
                  <a:pt x="1975" y="601"/>
                </a:moveTo>
                <a:cubicBezTo>
                  <a:pt x="1975" y="596"/>
                  <a:pt x="1971" y="592"/>
                  <a:pt x="1966" y="592"/>
                </a:cubicBezTo>
                <a:cubicBezTo>
                  <a:pt x="1961" y="592"/>
                  <a:pt x="1957" y="596"/>
                  <a:pt x="1957" y="601"/>
                </a:cubicBezTo>
                <a:cubicBezTo>
                  <a:pt x="1957" y="606"/>
                  <a:pt x="1961" y="609"/>
                  <a:pt x="1966" y="609"/>
                </a:cubicBezTo>
                <a:cubicBezTo>
                  <a:pt x="1971" y="609"/>
                  <a:pt x="1975" y="606"/>
                  <a:pt x="1975" y="601"/>
                </a:cubicBezTo>
                <a:close/>
                <a:moveTo>
                  <a:pt x="2000" y="601"/>
                </a:moveTo>
                <a:cubicBezTo>
                  <a:pt x="2000" y="596"/>
                  <a:pt x="1997" y="592"/>
                  <a:pt x="1992" y="592"/>
                </a:cubicBezTo>
                <a:cubicBezTo>
                  <a:pt x="1987" y="592"/>
                  <a:pt x="1983" y="596"/>
                  <a:pt x="1983" y="601"/>
                </a:cubicBezTo>
                <a:cubicBezTo>
                  <a:pt x="1983" y="606"/>
                  <a:pt x="1987" y="609"/>
                  <a:pt x="1992" y="609"/>
                </a:cubicBezTo>
                <a:cubicBezTo>
                  <a:pt x="1997" y="609"/>
                  <a:pt x="2000" y="606"/>
                  <a:pt x="2000" y="601"/>
                </a:cubicBezTo>
                <a:close/>
                <a:moveTo>
                  <a:pt x="2026" y="601"/>
                </a:moveTo>
                <a:cubicBezTo>
                  <a:pt x="2026" y="596"/>
                  <a:pt x="2022" y="592"/>
                  <a:pt x="2018" y="592"/>
                </a:cubicBezTo>
                <a:cubicBezTo>
                  <a:pt x="2013" y="592"/>
                  <a:pt x="2009" y="596"/>
                  <a:pt x="2009" y="601"/>
                </a:cubicBezTo>
                <a:cubicBezTo>
                  <a:pt x="2009" y="606"/>
                  <a:pt x="2013" y="609"/>
                  <a:pt x="2018" y="609"/>
                </a:cubicBezTo>
                <a:cubicBezTo>
                  <a:pt x="2022" y="609"/>
                  <a:pt x="2026" y="606"/>
                  <a:pt x="2026" y="601"/>
                </a:cubicBezTo>
                <a:close/>
                <a:moveTo>
                  <a:pt x="2052" y="601"/>
                </a:moveTo>
                <a:cubicBezTo>
                  <a:pt x="2052" y="596"/>
                  <a:pt x="2048" y="592"/>
                  <a:pt x="2043" y="592"/>
                </a:cubicBezTo>
                <a:cubicBezTo>
                  <a:pt x="2039" y="592"/>
                  <a:pt x="2035" y="596"/>
                  <a:pt x="2035" y="601"/>
                </a:cubicBezTo>
                <a:cubicBezTo>
                  <a:pt x="2035" y="606"/>
                  <a:pt x="2039" y="609"/>
                  <a:pt x="2043" y="609"/>
                </a:cubicBezTo>
                <a:cubicBezTo>
                  <a:pt x="2048" y="609"/>
                  <a:pt x="2052" y="606"/>
                  <a:pt x="2052" y="601"/>
                </a:cubicBezTo>
                <a:close/>
                <a:moveTo>
                  <a:pt x="2078" y="601"/>
                </a:moveTo>
                <a:cubicBezTo>
                  <a:pt x="2078" y="596"/>
                  <a:pt x="2074" y="592"/>
                  <a:pt x="2069" y="592"/>
                </a:cubicBezTo>
                <a:cubicBezTo>
                  <a:pt x="2064" y="592"/>
                  <a:pt x="2061" y="596"/>
                  <a:pt x="2061" y="601"/>
                </a:cubicBezTo>
                <a:cubicBezTo>
                  <a:pt x="2061" y="606"/>
                  <a:pt x="2064" y="609"/>
                  <a:pt x="2069" y="609"/>
                </a:cubicBezTo>
                <a:cubicBezTo>
                  <a:pt x="2074" y="609"/>
                  <a:pt x="2078" y="606"/>
                  <a:pt x="2078" y="601"/>
                </a:cubicBezTo>
                <a:close/>
                <a:moveTo>
                  <a:pt x="2103" y="601"/>
                </a:moveTo>
                <a:cubicBezTo>
                  <a:pt x="2103" y="596"/>
                  <a:pt x="2100" y="592"/>
                  <a:pt x="2095" y="592"/>
                </a:cubicBezTo>
                <a:cubicBezTo>
                  <a:pt x="2090" y="592"/>
                  <a:pt x="2086" y="596"/>
                  <a:pt x="2086" y="601"/>
                </a:cubicBezTo>
                <a:cubicBezTo>
                  <a:pt x="2086" y="606"/>
                  <a:pt x="2090" y="609"/>
                  <a:pt x="2095" y="609"/>
                </a:cubicBezTo>
                <a:cubicBezTo>
                  <a:pt x="2100" y="609"/>
                  <a:pt x="2103" y="606"/>
                  <a:pt x="2103" y="601"/>
                </a:cubicBezTo>
                <a:close/>
                <a:moveTo>
                  <a:pt x="2129" y="601"/>
                </a:moveTo>
                <a:cubicBezTo>
                  <a:pt x="2129" y="596"/>
                  <a:pt x="2125" y="592"/>
                  <a:pt x="2121" y="592"/>
                </a:cubicBezTo>
                <a:cubicBezTo>
                  <a:pt x="2116" y="592"/>
                  <a:pt x="2112" y="596"/>
                  <a:pt x="2112" y="601"/>
                </a:cubicBezTo>
                <a:cubicBezTo>
                  <a:pt x="2112" y="606"/>
                  <a:pt x="2116" y="609"/>
                  <a:pt x="2121" y="609"/>
                </a:cubicBezTo>
                <a:cubicBezTo>
                  <a:pt x="2125" y="609"/>
                  <a:pt x="2129" y="606"/>
                  <a:pt x="2129" y="601"/>
                </a:cubicBezTo>
                <a:close/>
                <a:moveTo>
                  <a:pt x="2155" y="601"/>
                </a:moveTo>
                <a:cubicBezTo>
                  <a:pt x="2155" y="596"/>
                  <a:pt x="2151" y="592"/>
                  <a:pt x="2146" y="592"/>
                </a:cubicBezTo>
                <a:cubicBezTo>
                  <a:pt x="2142" y="592"/>
                  <a:pt x="2138" y="596"/>
                  <a:pt x="2138" y="601"/>
                </a:cubicBezTo>
                <a:cubicBezTo>
                  <a:pt x="2138" y="606"/>
                  <a:pt x="2142" y="609"/>
                  <a:pt x="2146" y="609"/>
                </a:cubicBezTo>
                <a:cubicBezTo>
                  <a:pt x="2151" y="609"/>
                  <a:pt x="2155" y="606"/>
                  <a:pt x="2155" y="601"/>
                </a:cubicBezTo>
                <a:close/>
                <a:moveTo>
                  <a:pt x="2181" y="601"/>
                </a:moveTo>
                <a:cubicBezTo>
                  <a:pt x="2181" y="596"/>
                  <a:pt x="2177" y="592"/>
                  <a:pt x="2172" y="592"/>
                </a:cubicBezTo>
                <a:cubicBezTo>
                  <a:pt x="2167" y="592"/>
                  <a:pt x="2164" y="596"/>
                  <a:pt x="2164" y="601"/>
                </a:cubicBezTo>
                <a:cubicBezTo>
                  <a:pt x="2164" y="606"/>
                  <a:pt x="2167" y="609"/>
                  <a:pt x="2172" y="609"/>
                </a:cubicBezTo>
                <a:cubicBezTo>
                  <a:pt x="2177" y="609"/>
                  <a:pt x="2181" y="606"/>
                  <a:pt x="2181" y="601"/>
                </a:cubicBezTo>
                <a:close/>
                <a:moveTo>
                  <a:pt x="2207" y="601"/>
                </a:moveTo>
                <a:cubicBezTo>
                  <a:pt x="2207" y="596"/>
                  <a:pt x="2203" y="592"/>
                  <a:pt x="2198" y="592"/>
                </a:cubicBezTo>
                <a:cubicBezTo>
                  <a:pt x="2193" y="592"/>
                  <a:pt x="2189" y="596"/>
                  <a:pt x="2189" y="601"/>
                </a:cubicBezTo>
                <a:cubicBezTo>
                  <a:pt x="2189" y="606"/>
                  <a:pt x="2193" y="609"/>
                  <a:pt x="2198" y="609"/>
                </a:cubicBezTo>
                <a:cubicBezTo>
                  <a:pt x="2203" y="609"/>
                  <a:pt x="2207" y="606"/>
                  <a:pt x="2207" y="601"/>
                </a:cubicBezTo>
                <a:close/>
                <a:moveTo>
                  <a:pt x="2232" y="601"/>
                </a:moveTo>
                <a:cubicBezTo>
                  <a:pt x="2232" y="596"/>
                  <a:pt x="2228" y="592"/>
                  <a:pt x="2224" y="592"/>
                </a:cubicBezTo>
                <a:cubicBezTo>
                  <a:pt x="2219" y="592"/>
                  <a:pt x="2215" y="596"/>
                  <a:pt x="2215" y="601"/>
                </a:cubicBezTo>
                <a:cubicBezTo>
                  <a:pt x="2215" y="606"/>
                  <a:pt x="2219" y="609"/>
                  <a:pt x="2224" y="609"/>
                </a:cubicBezTo>
                <a:cubicBezTo>
                  <a:pt x="2228" y="609"/>
                  <a:pt x="2232" y="606"/>
                  <a:pt x="2232" y="601"/>
                </a:cubicBezTo>
                <a:close/>
                <a:moveTo>
                  <a:pt x="2258" y="601"/>
                </a:moveTo>
                <a:cubicBezTo>
                  <a:pt x="2258" y="596"/>
                  <a:pt x="2254" y="592"/>
                  <a:pt x="2249" y="592"/>
                </a:cubicBezTo>
                <a:cubicBezTo>
                  <a:pt x="2245" y="592"/>
                  <a:pt x="2241" y="596"/>
                  <a:pt x="2241" y="601"/>
                </a:cubicBezTo>
                <a:cubicBezTo>
                  <a:pt x="2241" y="606"/>
                  <a:pt x="2245" y="609"/>
                  <a:pt x="2249" y="609"/>
                </a:cubicBezTo>
                <a:cubicBezTo>
                  <a:pt x="2254" y="609"/>
                  <a:pt x="2258" y="606"/>
                  <a:pt x="2258" y="601"/>
                </a:cubicBezTo>
                <a:close/>
                <a:moveTo>
                  <a:pt x="2284" y="601"/>
                </a:moveTo>
                <a:cubicBezTo>
                  <a:pt x="2284" y="596"/>
                  <a:pt x="2280" y="592"/>
                  <a:pt x="2275" y="592"/>
                </a:cubicBezTo>
                <a:cubicBezTo>
                  <a:pt x="2270" y="592"/>
                  <a:pt x="2267" y="596"/>
                  <a:pt x="2267" y="601"/>
                </a:cubicBezTo>
                <a:cubicBezTo>
                  <a:pt x="2267" y="606"/>
                  <a:pt x="2270" y="609"/>
                  <a:pt x="2275" y="609"/>
                </a:cubicBezTo>
                <a:cubicBezTo>
                  <a:pt x="2280" y="609"/>
                  <a:pt x="2284" y="606"/>
                  <a:pt x="2284" y="601"/>
                </a:cubicBezTo>
                <a:close/>
                <a:moveTo>
                  <a:pt x="2310" y="601"/>
                </a:moveTo>
                <a:cubicBezTo>
                  <a:pt x="2310" y="596"/>
                  <a:pt x="2306" y="592"/>
                  <a:pt x="2301" y="592"/>
                </a:cubicBezTo>
                <a:cubicBezTo>
                  <a:pt x="2296" y="592"/>
                  <a:pt x="2292" y="596"/>
                  <a:pt x="2292" y="601"/>
                </a:cubicBezTo>
                <a:cubicBezTo>
                  <a:pt x="2292" y="606"/>
                  <a:pt x="2296" y="609"/>
                  <a:pt x="2301" y="609"/>
                </a:cubicBezTo>
                <a:cubicBezTo>
                  <a:pt x="2306" y="609"/>
                  <a:pt x="2310" y="606"/>
                  <a:pt x="2310" y="601"/>
                </a:cubicBezTo>
                <a:close/>
                <a:moveTo>
                  <a:pt x="2335" y="601"/>
                </a:moveTo>
                <a:cubicBezTo>
                  <a:pt x="2335" y="596"/>
                  <a:pt x="2331" y="592"/>
                  <a:pt x="2327" y="592"/>
                </a:cubicBezTo>
                <a:cubicBezTo>
                  <a:pt x="2322" y="592"/>
                  <a:pt x="2318" y="596"/>
                  <a:pt x="2318" y="601"/>
                </a:cubicBezTo>
                <a:cubicBezTo>
                  <a:pt x="2318" y="606"/>
                  <a:pt x="2322" y="609"/>
                  <a:pt x="2327" y="609"/>
                </a:cubicBezTo>
                <a:cubicBezTo>
                  <a:pt x="2331" y="609"/>
                  <a:pt x="2335" y="606"/>
                  <a:pt x="2335" y="601"/>
                </a:cubicBezTo>
                <a:close/>
                <a:moveTo>
                  <a:pt x="2387" y="601"/>
                </a:moveTo>
                <a:cubicBezTo>
                  <a:pt x="2387" y="596"/>
                  <a:pt x="2383" y="592"/>
                  <a:pt x="2378" y="592"/>
                </a:cubicBezTo>
                <a:cubicBezTo>
                  <a:pt x="2373" y="592"/>
                  <a:pt x="2370" y="596"/>
                  <a:pt x="2370" y="601"/>
                </a:cubicBezTo>
                <a:cubicBezTo>
                  <a:pt x="2370" y="606"/>
                  <a:pt x="2373" y="609"/>
                  <a:pt x="2378" y="609"/>
                </a:cubicBezTo>
                <a:cubicBezTo>
                  <a:pt x="2383" y="609"/>
                  <a:pt x="2387" y="606"/>
                  <a:pt x="2387" y="601"/>
                </a:cubicBezTo>
                <a:close/>
                <a:moveTo>
                  <a:pt x="2490" y="601"/>
                </a:moveTo>
                <a:cubicBezTo>
                  <a:pt x="2490" y="596"/>
                  <a:pt x="2486" y="592"/>
                  <a:pt x="2481" y="592"/>
                </a:cubicBezTo>
                <a:cubicBezTo>
                  <a:pt x="2477" y="592"/>
                  <a:pt x="2473" y="596"/>
                  <a:pt x="2473" y="601"/>
                </a:cubicBezTo>
                <a:cubicBezTo>
                  <a:pt x="2473" y="606"/>
                  <a:pt x="2477" y="609"/>
                  <a:pt x="2481" y="609"/>
                </a:cubicBezTo>
                <a:cubicBezTo>
                  <a:pt x="2486" y="609"/>
                  <a:pt x="2490" y="606"/>
                  <a:pt x="2490" y="601"/>
                </a:cubicBezTo>
                <a:close/>
                <a:moveTo>
                  <a:pt x="326" y="627"/>
                </a:moveTo>
                <a:cubicBezTo>
                  <a:pt x="326" y="622"/>
                  <a:pt x="322" y="618"/>
                  <a:pt x="318" y="618"/>
                </a:cubicBezTo>
                <a:cubicBezTo>
                  <a:pt x="313" y="618"/>
                  <a:pt x="309" y="622"/>
                  <a:pt x="309" y="627"/>
                </a:cubicBezTo>
                <a:cubicBezTo>
                  <a:pt x="309" y="631"/>
                  <a:pt x="313" y="635"/>
                  <a:pt x="318" y="635"/>
                </a:cubicBezTo>
                <a:cubicBezTo>
                  <a:pt x="322" y="635"/>
                  <a:pt x="326" y="631"/>
                  <a:pt x="326" y="627"/>
                </a:cubicBezTo>
                <a:close/>
                <a:moveTo>
                  <a:pt x="352" y="627"/>
                </a:moveTo>
                <a:cubicBezTo>
                  <a:pt x="352" y="622"/>
                  <a:pt x="348" y="618"/>
                  <a:pt x="343" y="618"/>
                </a:cubicBezTo>
                <a:cubicBezTo>
                  <a:pt x="339" y="618"/>
                  <a:pt x="335" y="622"/>
                  <a:pt x="335" y="627"/>
                </a:cubicBezTo>
                <a:cubicBezTo>
                  <a:pt x="335" y="631"/>
                  <a:pt x="339" y="635"/>
                  <a:pt x="343" y="635"/>
                </a:cubicBezTo>
                <a:cubicBezTo>
                  <a:pt x="348" y="635"/>
                  <a:pt x="352" y="631"/>
                  <a:pt x="352" y="627"/>
                </a:cubicBezTo>
                <a:close/>
                <a:moveTo>
                  <a:pt x="378" y="627"/>
                </a:moveTo>
                <a:cubicBezTo>
                  <a:pt x="378" y="622"/>
                  <a:pt x="374" y="618"/>
                  <a:pt x="369" y="618"/>
                </a:cubicBezTo>
                <a:cubicBezTo>
                  <a:pt x="364" y="618"/>
                  <a:pt x="360" y="622"/>
                  <a:pt x="360" y="627"/>
                </a:cubicBezTo>
                <a:cubicBezTo>
                  <a:pt x="360" y="631"/>
                  <a:pt x="364" y="635"/>
                  <a:pt x="369" y="635"/>
                </a:cubicBezTo>
                <a:cubicBezTo>
                  <a:pt x="374" y="635"/>
                  <a:pt x="378" y="631"/>
                  <a:pt x="378" y="627"/>
                </a:cubicBezTo>
                <a:close/>
                <a:moveTo>
                  <a:pt x="403" y="627"/>
                </a:moveTo>
                <a:cubicBezTo>
                  <a:pt x="403" y="622"/>
                  <a:pt x="400" y="618"/>
                  <a:pt x="395" y="618"/>
                </a:cubicBezTo>
                <a:cubicBezTo>
                  <a:pt x="390" y="618"/>
                  <a:pt x="386" y="622"/>
                  <a:pt x="386" y="627"/>
                </a:cubicBezTo>
                <a:cubicBezTo>
                  <a:pt x="386" y="631"/>
                  <a:pt x="390" y="635"/>
                  <a:pt x="395" y="635"/>
                </a:cubicBezTo>
                <a:cubicBezTo>
                  <a:pt x="400" y="635"/>
                  <a:pt x="403" y="631"/>
                  <a:pt x="403" y="627"/>
                </a:cubicBezTo>
                <a:close/>
                <a:moveTo>
                  <a:pt x="429" y="627"/>
                </a:moveTo>
                <a:cubicBezTo>
                  <a:pt x="429" y="622"/>
                  <a:pt x="425" y="618"/>
                  <a:pt x="421" y="618"/>
                </a:cubicBezTo>
                <a:cubicBezTo>
                  <a:pt x="416" y="618"/>
                  <a:pt x="412" y="622"/>
                  <a:pt x="412" y="627"/>
                </a:cubicBezTo>
                <a:cubicBezTo>
                  <a:pt x="412" y="631"/>
                  <a:pt x="416" y="635"/>
                  <a:pt x="421" y="635"/>
                </a:cubicBezTo>
                <a:cubicBezTo>
                  <a:pt x="425" y="635"/>
                  <a:pt x="429" y="631"/>
                  <a:pt x="429" y="627"/>
                </a:cubicBezTo>
                <a:close/>
                <a:moveTo>
                  <a:pt x="455" y="627"/>
                </a:moveTo>
                <a:cubicBezTo>
                  <a:pt x="455" y="622"/>
                  <a:pt x="451" y="618"/>
                  <a:pt x="446" y="618"/>
                </a:cubicBezTo>
                <a:cubicBezTo>
                  <a:pt x="442" y="618"/>
                  <a:pt x="438" y="622"/>
                  <a:pt x="438" y="627"/>
                </a:cubicBezTo>
                <a:cubicBezTo>
                  <a:pt x="438" y="631"/>
                  <a:pt x="442" y="635"/>
                  <a:pt x="446" y="635"/>
                </a:cubicBezTo>
                <a:cubicBezTo>
                  <a:pt x="451" y="635"/>
                  <a:pt x="455" y="631"/>
                  <a:pt x="455" y="627"/>
                </a:cubicBezTo>
                <a:close/>
                <a:moveTo>
                  <a:pt x="481" y="627"/>
                </a:moveTo>
                <a:cubicBezTo>
                  <a:pt x="481" y="622"/>
                  <a:pt x="477" y="618"/>
                  <a:pt x="472" y="618"/>
                </a:cubicBezTo>
                <a:cubicBezTo>
                  <a:pt x="467" y="618"/>
                  <a:pt x="463" y="622"/>
                  <a:pt x="463" y="627"/>
                </a:cubicBezTo>
                <a:cubicBezTo>
                  <a:pt x="463" y="631"/>
                  <a:pt x="467" y="635"/>
                  <a:pt x="472" y="635"/>
                </a:cubicBezTo>
                <a:cubicBezTo>
                  <a:pt x="477" y="635"/>
                  <a:pt x="481" y="631"/>
                  <a:pt x="481" y="627"/>
                </a:cubicBezTo>
                <a:close/>
                <a:moveTo>
                  <a:pt x="506" y="627"/>
                </a:moveTo>
                <a:cubicBezTo>
                  <a:pt x="506" y="622"/>
                  <a:pt x="503" y="618"/>
                  <a:pt x="498" y="618"/>
                </a:cubicBezTo>
                <a:cubicBezTo>
                  <a:pt x="493" y="618"/>
                  <a:pt x="489" y="622"/>
                  <a:pt x="489" y="627"/>
                </a:cubicBezTo>
                <a:cubicBezTo>
                  <a:pt x="489" y="631"/>
                  <a:pt x="493" y="635"/>
                  <a:pt x="498" y="635"/>
                </a:cubicBezTo>
                <a:cubicBezTo>
                  <a:pt x="503" y="635"/>
                  <a:pt x="506" y="631"/>
                  <a:pt x="506" y="627"/>
                </a:cubicBezTo>
                <a:close/>
                <a:moveTo>
                  <a:pt x="532" y="627"/>
                </a:moveTo>
                <a:cubicBezTo>
                  <a:pt x="532" y="622"/>
                  <a:pt x="528" y="618"/>
                  <a:pt x="524" y="618"/>
                </a:cubicBezTo>
                <a:cubicBezTo>
                  <a:pt x="519" y="618"/>
                  <a:pt x="515" y="622"/>
                  <a:pt x="515" y="627"/>
                </a:cubicBezTo>
                <a:cubicBezTo>
                  <a:pt x="515" y="631"/>
                  <a:pt x="519" y="635"/>
                  <a:pt x="524" y="635"/>
                </a:cubicBezTo>
                <a:cubicBezTo>
                  <a:pt x="528" y="635"/>
                  <a:pt x="532" y="631"/>
                  <a:pt x="532" y="627"/>
                </a:cubicBezTo>
                <a:close/>
                <a:moveTo>
                  <a:pt x="558" y="627"/>
                </a:moveTo>
                <a:cubicBezTo>
                  <a:pt x="558" y="622"/>
                  <a:pt x="554" y="618"/>
                  <a:pt x="549" y="618"/>
                </a:cubicBezTo>
                <a:cubicBezTo>
                  <a:pt x="545" y="618"/>
                  <a:pt x="541" y="622"/>
                  <a:pt x="541" y="627"/>
                </a:cubicBezTo>
                <a:cubicBezTo>
                  <a:pt x="541" y="631"/>
                  <a:pt x="545" y="635"/>
                  <a:pt x="549" y="635"/>
                </a:cubicBezTo>
                <a:cubicBezTo>
                  <a:pt x="554" y="635"/>
                  <a:pt x="558" y="631"/>
                  <a:pt x="558" y="627"/>
                </a:cubicBezTo>
                <a:close/>
                <a:moveTo>
                  <a:pt x="584" y="627"/>
                </a:moveTo>
                <a:cubicBezTo>
                  <a:pt x="584" y="622"/>
                  <a:pt x="580" y="618"/>
                  <a:pt x="575" y="618"/>
                </a:cubicBezTo>
                <a:cubicBezTo>
                  <a:pt x="570" y="618"/>
                  <a:pt x="567" y="622"/>
                  <a:pt x="567" y="627"/>
                </a:cubicBezTo>
                <a:cubicBezTo>
                  <a:pt x="567" y="631"/>
                  <a:pt x="570" y="635"/>
                  <a:pt x="575" y="635"/>
                </a:cubicBezTo>
                <a:cubicBezTo>
                  <a:pt x="580" y="635"/>
                  <a:pt x="584" y="631"/>
                  <a:pt x="584" y="627"/>
                </a:cubicBezTo>
                <a:close/>
                <a:moveTo>
                  <a:pt x="609" y="627"/>
                </a:moveTo>
                <a:cubicBezTo>
                  <a:pt x="609" y="622"/>
                  <a:pt x="606" y="618"/>
                  <a:pt x="601" y="618"/>
                </a:cubicBezTo>
                <a:cubicBezTo>
                  <a:pt x="596" y="618"/>
                  <a:pt x="592" y="622"/>
                  <a:pt x="592" y="627"/>
                </a:cubicBezTo>
                <a:cubicBezTo>
                  <a:pt x="592" y="631"/>
                  <a:pt x="596" y="635"/>
                  <a:pt x="601" y="635"/>
                </a:cubicBezTo>
                <a:cubicBezTo>
                  <a:pt x="606" y="635"/>
                  <a:pt x="609" y="631"/>
                  <a:pt x="609" y="627"/>
                </a:cubicBezTo>
                <a:close/>
                <a:moveTo>
                  <a:pt x="635" y="627"/>
                </a:moveTo>
                <a:cubicBezTo>
                  <a:pt x="635" y="622"/>
                  <a:pt x="631" y="618"/>
                  <a:pt x="627" y="618"/>
                </a:cubicBezTo>
                <a:cubicBezTo>
                  <a:pt x="622" y="618"/>
                  <a:pt x="618" y="622"/>
                  <a:pt x="618" y="627"/>
                </a:cubicBezTo>
                <a:cubicBezTo>
                  <a:pt x="618" y="631"/>
                  <a:pt x="622" y="635"/>
                  <a:pt x="627" y="635"/>
                </a:cubicBezTo>
                <a:cubicBezTo>
                  <a:pt x="631" y="635"/>
                  <a:pt x="635" y="631"/>
                  <a:pt x="635" y="627"/>
                </a:cubicBezTo>
                <a:close/>
                <a:moveTo>
                  <a:pt x="661" y="627"/>
                </a:moveTo>
                <a:cubicBezTo>
                  <a:pt x="661" y="622"/>
                  <a:pt x="657" y="618"/>
                  <a:pt x="652" y="618"/>
                </a:cubicBezTo>
                <a:cubicBezTo>
                  <a:pt x="648" y="618"/>
                  <a:pt x="644" y="622"/>
                  <a:pt x="644" y="627"/>
                </a:cubicBezTo>
                <a:cubicBezTo>
                  <a:pt x="644" y="631"/>
                  <a:pt x="648" y="635"/>
                  <a:pt x="652" y="635"/>
                </a:cubicBezTo>
                <a:cubicBezTo>
                  <a:pt x="657" y="635"/>
                  <a:pt x="661" y="631"/>
                  <a:pt x="661" y="627"/>
                </a:cubicBezTo>
                <a:close/>
                <a:moveTo>
                  <a:pt x="687" y="627"/>
                </a:moveTo>
                <a:cubicBezTo>
                  <a:pt x="687" y="622"/>
                  <a:pt x="683" y="618"/>
                  <a:pt x="678" y="618"/>
                </a:cubicBezTo>
                <a:cubicBezTo>
                  <a:pt x="673" y="618"/>
                  <a:pt x="670" y="622"/>
                  <a:pt x="670" y="627"/>
                </a:cubicBezTo>
                <a:cubicBezTo>
                  <a:pt x="670" y="631"/>
                  <a:pt x="673" y="635"/>
                  <a:pt x="678" y="635"/>
                </a:cubicBezTo>
                <a:cubicBezTo>
                  <a:pt x="683" y="635"/>
                  <a:pt x="687" y="631"/>
                  <a:pt x="687" y="627"/>
                </a:cubicBezTo>
                <a:close/>
                <a:moveTo>
                  <a:pt x="712" y="627"/>
                </a:moveTo>
                <a:cubicBezTo>
                  <a:pt x="712" y="622"/>
                  <a:pt x="709" y="618"/>
                  <a:pt x="704" y="618"/>
                </a:cubicBezTo>
                <a:cubicBezTo>
                  <a:pt x="699" y="618"/>
                  <a:pt x="695" y="622"/>
                  <a:pt x="695" y="627"/>
                </a:cubicBezTo>
                <a:cubicBezTo>
                  <a:pt x="695" y="631"/>
                  <a:pt x="699" y="635"/>
                  <a:pt x="704" y="635"/>
                </a:cubicBezTo>
                <a:cubicBezTo>
                  <a:pt x="709" y="635"/>
                  <a:pt x="712" y="631"/>
                  <a:pt x="712" y="627"/>
                </a:cubicBezTo>
                <a:close/>
                <a:moveTo>
                  <a:pt x="738" y="627"/>
                </a:moveTo>
                <a:cubicBezTo>
                  <a:pt x="738" y="622"/>
                  <a:pt x="734" y="618"/>
                  <a:pt x="730" y="618"/>
                </a:cubicBezTo>
                <a:cubicBezTo>
                  <a:pt x="725" y="618"/>
                  <a:pt x="721" y="622"/>
                  <a:pt x="721" y="627"/>
                </a:cubicBezTo>
                <a:cubicBezTo>
                  <a:pt x="721" y="631"/>
                  <a:pt x="725" y="635"/>
                  <a:pt x="730" y="635"/>
                </a:cubicBezTo>
                <a:cubicBezTo>
                  <a:pt x="734" y="635"/>
                  <a:pt x="738" y="631"/>
                  <a:pt x="738" y="627"/>
                </a:cubicBezTo>
                <a:close/>
                <a:moveTo>
                  <a:pt x="764" y="627"/>
                </a:moveTo>
                <a:cubicBezTo>
                  <a:pt x="764" y="622"/>
                  <a:pt x="760" y="618"/>
                  <a:pt x="755" y="618"/>
                </a:cubicBezTo>
                <a:cubicBezTo>
                  <a:pt x="751" y="618"/>
                  <a:pt x="747" y="622"/>
                  <a:pt x="747" y="627"/>
                </a:cubicBezTo>
                <a:cubicBezTo>
                  <a:pt x="747" y="631"/>
                  <a:pt x="751" y="635"/>
                  <a:pt x="755" y="635"/>
                </a:cubicBezTo>
                <a:cubicBezTo>
                  <a:pt x="760" y="635"/>
                  <a:pt x="764" y="631"/>
                  <a:pt x="764" y="627"/>
                </a:cubicBezTo>
                <a:close/>
                <a:moveTo>
                  <a:pt x="790" y="627"/>
                </a:moveTo>
                <a:cubicBezTo>
                  <a:pt x="790" y="622"/>
                  <a:pt x="786" y="618"/>
                  <a:pt x="781" y="618"/>
                </a:cubicBezTo>
                <a:cubicBezTo>
                  <a:pt x="776" y="618"/>
                  <a:pt x="773" y="622"/>
                  <a:pt x="773" y="627"/>
                </a:cubicBezTo>
                <a:cubicBezTo>
                  <a:pt x="773" y="631"/>
                  <a:pt x="776" y="635"/>
                  <a:pt x="781" y="635"/>
                </a:cubicBezTo>
                <a:cubicBezTo>
                  <a:pt x="786" y="635"/>
                  <a:pt x="790" y="631"/>
                  <a:pt x="790" y="627"/>
                </a:cubicBezTo>
                <a:close/>
                <a:moveTo>
                  <a:pt x="1279" y="627"/>
                </a:moveTo>
                <a:cubicBezTo>
                  <a:pt x="1279" y="622"/>
                  <a:pt x="1275" y="618"/>
                  <a:pt x="1271" y="618"/>
                </a:cubicBezTo>
                <a:cubicBezTo>
                  <a:pt x="1266" y="618"/>
                  <a:pt x="1262" y="622"/>
                  <a:pt x="1262" y="627"/>
                </a:cubicBezTo>
                <a:cubicBezTo>
                  <a:pt x="1262" y="631"/>
                  <a:pt x="1266" y="635"/>
                  <a:pt x="1271" y="635"/>
                </a:cubicBezTo>
                <a:cubicBezTo>
                  <a:pt x="1275" y="635"/>
                  <a:pt x="1279" y="631"/>
                  <a:pt x="1279" y="627"/>
                </a:cubicBezTo>
                <a:close/>
                <a:moveTo>
                  <a:pt x="1305" y="627"/>
                </a:moveTo>
                <a:cubicBezTo>
                  <a:pt x="1305" y="622"/>
                  <a:pt x="1301" y="618"/>
                  <a:pt x="1296" y="618"/>
                </a:cubicBezTo>
                <a:cubicBezTo>
                  <a:pt x="1292" y="618"/>
                  <a:pt x="1288" y="622"/>
                  <a:pt x="1288" y="627"/>
                </a:cubicBezTo>
                <a:cubicBezTo>
                  <a:pt x="1288" y="631"/>
                  <a:pt x="1292" y="635"/>
                  <a:pt x="1296" y="635"/>
                </a:cubicBezTo>
                <a:cubicBezTo>
                  <a:pt x="1301" y="635"/>
                  <a:pt x="1305" y="631"/>
                  <a:pt x="1305" y="627"/>
                </a:cubicBezTo>
                <a:close/>
                <a:moveTo>
                  <a:pt x="1331" y="627"/>
                </a:moveTo>
                <a:cubicBezTo>
                  <a:pt x="1331" y="622"/>
                  <a:pt x="1327" y="618"/>
                  <a:pt x="1322" y="618"/>
                </a:cubicBezTo>
                <a:cubicBezTo>
                  <a:pt x="1317" y="618"/>
                  <a:pt x="1314" y="622"/>
                  <a:pt x="1314" y="627"/>
                </a:cubicBezTo>
                <a:cubicBezTo>
                  <a:pt x="1314" y="631"/>
                  <a:pt x="1317" y="635"/>
                  <a:pt x="1322" y="635"/>
                </a:cubicBezTo>
                <a:cubicBezTo>
                  <a:pt x="1327" y="635"/>
                  <a:pt x="1331" y="631"/>
                  <a:pt x="1331" y="627"/>
                </a:cubicBezTo>
                <a:close/>
                <a:moveTo>
                  <a:pt x="1356" y="627"/>
                </a:moveTo>
                <a:cubicBezTo>
                  <a:pt x="1356" y="622"/>
                  <a:pt x="1353" y="618"/>
                  <a:pt x="1348" y="618"/>
                </a:cubicBezTo>
                <a:cubicBezTo>
                  <a:pt x="1343" y="618"/>
                  <a:pt x="1339" y="622"/>
                  <a:pt x="1339" y="627"/>
                </a:cubicBezTo>
                <a:cubicBezTo>
                  <a:pt x="1339" y="631"/>
                  <a:pt x="1343" y="635"/>
                  <a:pt x="1348" y="635"/>
                </a:cubicBezTo>
                <a:cubicBezTo>
                  <a:pt x="1353" y="635"/>
                  <a:pt x="1356" y="631"/>
                  <a:pt x="1356" y="627"/>
                </a:cubicBezTo>
                <a:close/>
                <a:moveTo>
                  <a:pt x="1382" y="627"/>
                </a:moveTo>
                <a:cubicBezTo>
                  <a:pt x="1382" y="622"/>
                  <a:pt x="1378" y="618"/>
                  <a:pt x="1374" y="618"/>
                </a:cubicBezTo>
                <a:cubicBezTo>
                  <a:pt x="1369" y="618"/>
                  <a:pt x="1365" y="622"/>
                  <a:pt x="1365" y="627"/>
                </a:cubicBezTo>
                <a:cubicBezTo>
                  <a:pt x="1365" y="631"/>
                  <a:pt x="1369" y="635"/>
                  <a:pt x="1374" y="635"/>
                </a:cubicBezTo>
                <a:cubicBezTo>
                  <a:pt x="1378" y="635"/>
                  <a:pt x="1382" y="631"/>
                  <a:pt x="1382" y="627"/>
                </a:cubicBezTo>
                <a:close/>
                <a:moveTo>
                  <a:pt x="1408" y="627"/>
                </a:moveTo>
                <a:cubicBezTo>
                  <a:pt x="1408" y="622"/>
                  <a:pt x="1404" y="618"/>
                  <a:pt x="1399" y="618"/>
                </a:cubicBezTo>
                <a:cubicBezTo>
                  <a:pt x="1395" y="618"/>
                  <a:pt x="1391" y="622"/>
                  <a:pt x="1391" y="627"/>
                </a:cubicBezTo>
                <a:cubicBezTo>
                  <a:pt x="1391" y="631"/>
                  <a:pt x="1395" y="635"/>
                  <a:pt x="1399" y="635"/>
                </a:cubicBezTo>
                <a:cubicBezTo>
                  <a:pt x="1404" y="635"/>
                  <a:pt x="1408" y="631"/>
                  <a:pt x="1408" y="627"/>
                </a:cubicBezTo>
                <a:close/>
                <a:moveTo>
                  <a:pt x="1434" y="627"/>
                </a:moveTo>
                <a:cubicBezTo>
                  <a:pt x="1434" y="622"/>
                  <a:pt x="1430" y="618"/>
                  <a:pt x="1425" y="618"/>
                </a:cubicBezTo>
                <a:cubicBezTo>
                  <a:pt x="1420" y="618"/>
                  <a:pt x="1417" y="622"/>
                  <a:pt x="1417" y="627"/>
                </a:cubicBezTo>
                <a:cubicBezTo>
                  <a:pt x="1417" y="631"/>
                  <a:pt x="1420" y="635"/>
                  <a:pt x="1425" y="635"/>
                </a:cubicBezTo>
                <a:cubicBezTo>
                  <a:pt x="1430" y="635"/>
                  <a:pt x="1434" y="631"/>
                  <a:pt x="1434" y="627"/>
                </a:cubicBezTo>
                <a:close/>
                <a:moveTo>
                  <a:pt x="1459" y="627"/>
                </a:moveTo>
                <a:cubicBezTo>
                  <a:pt x="1459" y="622"/>
                  <a:pt x="1456" y="618"/>
                  <a:pt x="1451" y="618"/>
                </a:cubicBezTo>
                <a:cubicBezTo>
                  <a:pt x="1446" y="618"/>
                  <a:pt x="1442" y="622"/>
                  <a:pt x="1442" y="627"/>
                </a:cubicBezTo>
                <a:cubicBezTo>
                  <a:pt x="1442" y="631"/>
                  <a:pt x="1446" y="635"/>
                  <a:pt x="1451" y="635"/>
                </a:cubicBezTo>
                <a:cubicBezTo>
                  <a:pt x="1456" y="635"/>
                  <a:pt x="1459" y="631"/>
                  <a:pt x="1459" y="627"/>
                </a:cubicBezTo>
                <a:close/>
                <a:moveTo>
                  <a:pt x="1485" y="627"/>
                </a:moveTo>
                <a:cubicBezTo>
                  <a:pt x="1485" y="622"/>
                  <a:pt x="1481" y="618"/>
                  <a:pt x="1477" y="618"/>
                </a:cubicBezTo>
                <a:cubicBezTo>
                  <a:pt x="1472" y="618"/>
                  <a:pt x="1468" y="622"/>
                  <a:pt x="1468" y="627"/>
                </a:cubicBezTo>
                <a:cubicBezTo>
                  <a:pt x="1468" y="631"/>
                  <a:pt x="1472" y="635"/>
                  <a:pt x="1477" y="635"/>
                </a:cubicBezTo>
                <a:cubicBezTo>
                  <a:pt x="1481" y="635"/>
                  <a:pt x="1485" y="631"/>
                  <a:pt x="1485" y="627"/>
                </a:cubicBezTo>
                <a:close/>
                <a:moveTo>
                  <a:pt x="1511" y="627"/>
                </a:moveTo>
                <a:cubicBezTo>
                  <a:pt x="1511" y="622"/>
                  <a:pt x="1507" y="618"/>
                  <a:pt x="1502" y="618"/>
                </a:cubicBezTo>
                <a:cubicBezTo>
                  <a:pt x="1498" y="618"/>
                  <a:pt x="1494" y="622"/>
                  <a:pt x="1494" y="627"/>
                </a:cubicBezTo>
                <a:cubicBezTo>
                  <a:pt x="1494" y="631"/>
                  <a:pt x="1498" y="635"/>
                  <a:pt x="1502" y="635"/>
                </a:cubicBezTo>
                <a:cubicBezTo>
                  <a:pt x="1507" y="635"/>
                  <a:pt x="1511" y="631"/>
                  <a:pt x="1511" y="627"/>
                </a:cubicBezTo>
                <a:close/>
                <a:moveTo>
                  <a:pt x="1537" y="627"/>
                </a:moveTo>
                <a:cubicBezTo>
                  <a:pt x="1537" y="622"/>
                  <a:pt x="1533" y="618"/>
                  <a:pt x="1528" y="618"/>
                </a:cubicBezTo>
                <a:cubicBezTo>
                  <a:pt x="1523" y="618"/>
                  <a:pt x="1520" y="622"/>
                  <a:pt x="1520" y="627"/>
                </a:cubicBezTo>
                <a:cubicBezTo>
                  <a:pt x="1520" y="631"/>
                  <a:pt x="1523" y="635"/>
                  <a:pt x="1528" y="635"/>
                </a:cubicBezTo>
                <a:cubicBezTo>
                  <a:pt x="1533" y="635"/>
                  <a:pt x="1537" y="631"/>
                  <a:pt x="1537" y="627"/>
                </a:cubicBezTo>
                <a:close/>
                <a:moveTo>
                  <a:pt x="1563" y="627"/>
                </a:moveTo>
                <a:cubicBezTo>
                  <a:pt x="1563" y="622"/>
                  <a:pt x="1559" y="618"/>
                  <a:pt x="1554" y="618"/>
                </a:cubicBezTo>
                <a:cubicBezTo>
                  <a:pt x="1549" y="618"/>
                  <a:pt x="1545" y="622"/>
                  <a:pt x="1545" y="627"/>
                </a:cubicBezTo>
                <a:cubicBezTo>
                  <a:pt x="1545" y="631"/>
                  <a:pt x="1549" y="635"/>
                  <a:pt x="1554" y="635"/>
                </a:cubicBezTo>
                <a:cubicBezTo>
                  <a:pt x="1559" y="635"/>
                  <a:pt x="1563" y="631"/>
                  <a:pt x="1563" y="627"/>
                </a:cubicBezTo>
                <a:close/>
                <a:moveTo>
                  <a:pt x="1588" y="627"/>
                </a:moveTo>
                <a:cubicBezTo>
                  <a:pt x="1588" y="622"/>
                  <a:pt x="1584" y="618"/>
                  <a:pt x="1580" y="618"/>
                </a:cubicBezTo>
                <a:cubicBezTo>
                  <a:pt x="1575" y="618"/>
                  <a:pt x="1571" y="622"/>
                  <a:pt x="1571" y="627"/>
                </a:cubicBezTo>
                <a:cubicBezTo>
                  <a:pt x="1571" y="631"/>
                  <a:pt x="1575" y="635"/>
                  <a:pt x="1580" y="635"/>
                </a:cubicBezTo>
                <a:cubicBezTo>
                  <a:pt x="1584" y="635"/>
                  <a:pt x="1588" y="631"/>
                  <a:pt x="1588" y="627"/>
                </a:cubicBezTo>
                <a:close/>
                <a:moveTo>
                  <a:pt x="1614" y="627"/>
                </a:moveTo>
                <a:cubicBezTo>
                  <a:pt x="1614" y="622"/>
                  <a:pt x="1610" y="618"/>
                  <a:pt x="1605" y="618"/>
                </a:cubicBezTo>
                <a:cubicBezTo>
                  <a:pt x="1601" y="618"/>
                  <a:pt x="1597" y="622"/>
                  <a:pt x="1597" y="627"/>
                </a:cubicBezTo>
                <a:cubicBezTo>
                  <a:pt x="1597" y="631"/>
                  <a:pt x="1601" y="635"/>
                  <a:pt x="1605" y="635"/>
                </a:cubicBezTo>
                <a:cubicBezTo>
                  <a:pt x="1610" y="635"/>
                  <a:pt x="1614" y="631"/>
                  <a:pt x="1614" y="627"/>
                </a:cubicBezTo>
                <a:close/>
                <a:moveTo>
                  <a:pt x="1640" y="627"/>
                </a:moveTo>
                <a:cubicBezTo>
                  <a:pt x="1640" y="622"/>
                  <a:pt x="1636" y="618"/>
                  <a:pt x="1631" y="618"/>
                </a:cubicBezTo>
                <a:cubicBezTo>
                  <a:pt x="1626" y="618"/>
                  <a:pt x="1623" y="622"/>
                  <a:pt x="1623" y="627"/>
                </a:cubicBezTo>
                <a:cubicBezTo>
                  <a:pt x="1623" y="631"/>
                  <a:pt x="1626" y="635"/>
                  <a:pt x="1631" y="635"/>
                </a:cubicBezTo>
                <a:cubicBezTo>
                  <a:pt x="1636" y="635"/>
                  <a:pt x="1640" y="631"/>
                  <a:pt x="1640" y="627"/>
                </a:cubicBezTo>
                <a:close/>
                <a:moveTo>
                  <a:pt x="1666" y="627"/>
                </a:moveTo>
                <a:cubicBezTo>
                  <a:pt x="1666" y="622"/>
                  <a:pt x="1662" y="618"/>
                  <a:pt x="1657" y="618"/>
                </a:cubicBezTo>
                <a:cubicBezTo>
                  <a:pt x="1652" y="618"/>
                  <a:pt x="1648" y="622"/>
                  <a:pt x="1648" y="627"/>
                </a:cubicBezTo>
                <a:cubicBezTo>
                  <a:pt x="1648" y="631"/>
                  <a:pt x="1652" y="635"/>
                  <a:pt x="1657" y="635"/>
                </a:cubicBezTo>
                <a:cubicBezTo>
                  <a:pt x="1662" y="635"/>
                  <a:pt x="1666" y="631"/>
                  <a:pt x="1666" y="627"/>
                </a:cubicBezTo>
                <a:close/>
                <a:moveTo>
                  <a:pt x="1691" y="627"/>
                </a:moveTo>
                <a:cubicBezTo>
                  <a:pt x="1691" y="622"/>
                  <a:pt x="1687" y="618"/>
                  <a:pt x="1683" y="618"/>
                </a:cubicBezTo>
                <a:cubicBezTo>
                  <a:pt x="1678" y="618"/>
                  <a:pt x="1674" y="622"/>
                  <a:pt x="1674" y="627"/>
                </a:cubicBezTo>
                <a:cubicBezTo>
                  <a:pt x="1674" y="631"/>
                  <a:pt x="1678" y="635"/>
                  <a:pt x="1683" y="635"/>
                </a:cubicBezTo>
                <a:cubicBezTo>
                  <a:pt x="1687" y="635"/>
                  <a:pt x="1691" y="631"/>
                  <a:pt x="1691" y="627"/>
                </a:cubicBezTo>
                <a:close/>
                <a:moveTo>
                  <a:pt x="1717" y="627"/>
                </a:moveTo>
                <a:cubicBezTo>
                  <a:pt x="1717" y="622"/>
                  <a:pt x="1713" y="618"/>
                  <a:pt x="1708" y="618"/>
                </a:cubicBezTo>
                <a:cubicBezTo>
                  <a:pt x="1704" y="618"/>
                  <a:pt x="1700" y="622"/>
                  <a:pt x="1700" y="627"/>
                </a:cubicBezTo>
                <a:cubicBezTo>
                  <a:pt x="1700" y="631"/>
                  <a:pt x="1704" y="635"/>
                  <a:pt x="1708" y="635"/>
                </a:cubicBezTo>
                <a:cubicBezTo>
                  <a:pt x="1713" y="635"/>
                  <a:pt x="1717" y="631"/>
                  <a:pt x="1717" y="627"/>
                </a:cubicBezTo>
                <a:close/>
                <a:moveTo>
                  <a:pt x="1743" y="627"/>
                </a:moveTo>
                <a:cubicBezTo>
                  <a:pt x="1743" y="622"/>
                  <a:pt x="1739" y="618"/>
                  <a:pt x="1734" y="618"/>
                </a:cubicBezTo>
                <a:cubicBezTo>
                  <a:pt x="1730" y="618"/>
                  <a:pt x="1726" y="622"/>
                  <a:pt x="1726" y="627"/>
                </a:cubicBezTo>
                <a:cubicBezTo>
                  <a:pt x="1726" y="631"/>
                  <a:pt x="1730" y="635"/>
                  <a:pt x="1734" y="635"/>
                </a:cubicBezTo>
                <a:cubicBezTo>
                  <a:pt x="1739" y="635"/>
                  <a:pt x="1743" y="631"/>
                  <a:pt x="1743" y="627"/>
                </a:cubicBezTo>
                <a:close/>
                <a:moveTo>
                  <a:pt x="1769" y="627"/>
                </a:moveTo>
                <a:cubicBezTo>
                  <a:pt x="1769" y="622"/>
                  <a:pt x="1765" y="618"/>
                  <a:pt x="1760" y="618"/>
                </a:cubicBezTo>
                <a:cubicBezTo>
                  <a:pt x="1755" y="618"/>
                  <a:pt x="1751" y="622"/>
                  <a:pt x="1751" y="627"/>
                </a:cubicBezTo>
                <a:cubicBezTo>
                  <a:pt x="1751" y="631"/>
                  <a:pt x="1755" y="635"/>
                  <a:pt x="1760" y="635"/>
                </a:cubicBezTo>
                <a:cubicBezTo>
                  <a:pt x="1765" y="635"/>
                  <a:pt x="1769" y="631"/>
                  <a:pt x="1769" y="627"/>
                </a:cubicBezTo>
                <a:close/>
                <a:moveTo>
                  <a:pt x="1794" y="627"/>
                </a:moveTo>
                <a:cubicBezTo>
                  <a:pt x="1794" y="622"/>
                  <a:pt x="1791" y="618"/>
                  <a:pt x="1786" y="618"/>
                </a:cubicBezTo>
                <a:cubicBezTo>
                  <a:pt x="1781" y="618"/>
                  <a:pt x="1777" y="622"/>
                  <a:pt x="1777" y="627"/>
                </a:cubicBezTo>
                <a:cubicBezTo>
                  <a:pt x="1777" y="631"/>
                  <a:pt x="1781" y="635"/>
                  <a:pt x="1786" y="635"/>
                </a:cubicBezTo>
                <a:cubicBezTo>
                  <a:pt x="1791" y="635"/>
                  <a:pt x="1794" y="631"/>
                  <a:pt x="1794" y="627"/>
                </a:cubicBezTo>
                <a:close/>
                <a:moveTo>
                  <a:pt x="1820" y="627"/>
                </a:moveTo>
                <a:cubicBezTo>
                  <a:pt x="1820" y="622"/>
                  <a:pt x="1816" y="618"/>
                  <a:pt x="1812" y="618"/>
                </a:cubicBezTo>
                <a:cubicBezTo>
                  <a:pt x="1807" y="618"/>
                  <a:pt x="1803" y="622"/>
                  <a:pt x="1803" y="627"/>
                </a:cubicBezTo>
                <a:cubicBezTo>
                  <a:pt x="1803" y="631"/>
                  <a:pt x="1807" y="635"/>
                  <a:pt x="1812" y="635"/>
                </a:cubicBezTo>
                <a:cubicBezTo>
                  <a:pt x="1816" y="635"/>
                  <a:pt x="1820" y="631"/>
                  <a:pt x="1820" y="627"/>
                </a:cubicBezTo>
                <a:close/>
                <a:moveTo>
                  <a:pt x="1846" y="627"/>
                </a:moveTo>
                <a:cubicBezTo>
                  <a:pt x="1846" y="622"/>
                  <a:pt x="1842" y="618"/>
                  <a:pt x="1837" y="618"/>
                </a:cubicBezTo>
                <a:cubicBezTo>
                  <a:pt x="1833" y="618"/>
                  <a:pt x="1829" y="622"/>
                  <a:pt x="1829" y="627"/>
                </a:cubicBezTo>
                <a:cubicBezTo>
                  <a:pt x="1829" y="631"/>
                  <a:pt x="1833" y="635"/>
                  <a:pt x="1837" y="635"/>
                </a:cubicBezTo>
                <a:cubicBezTo>
                  <a:pt x="1842" y="635"/>
                  <a:pt x="1846" y="631"/>
                  <a:pt x="1846" y="627"/>
                </a:cubicBezTo>
                <a:close/>
                <a:moveTo>
                  <a:pt x="1872" y="627"/>
                </a:moveTo>
                <a:cubicBezTo>
                  <a:pt x="1872" y="622"/>
                  <a:pt x="1868" y="618"/>
                  <a:pt x="1863" y="618"/>
                </a:cubicBezTo>
                <a:cubicBezTo>
                  <a:pt x="1858" y="618"/>
                  <a:pt x="1854" y="622"/>
                  <a:pt x="1854" y="627"/>
                </a:cubicBezTo>
                <a:cubicBezTo>
                  <a:pt x="1854" y="631"/>
                  <a:pt x="1858" y="635"/>
                  <a:pt x="1863" y="635"/>
                </a:cubicBezTo>
                <a:cubicBezTo>
                  <a:pt x="1868" y="635"/>
                  <a:pt x="1872" y="631"/>
                  <a:pt x="1872" y="627"/>
                </a:cubicBezTo>
                <a:close/>
                <a:moveTo>
                  <a:pt x="1897" y="627"/>
                </a:moveTo>
                <a:cubicBezTo>
                  <a:pt x="1897" y="622"/>
                  <a:pt x="1894" y="618"/>
                  <a:pt x="1889" y="618"/>
                </a:cubicBezTo>
                <a:cubicBezTo>
                  <a:pt x="1884" y="618"/>
                  <a:pt x="1880" y="622"/>
                  <a:pt x="1880" y="627"/>
                </a:cubicBezTo>
                <a:cubicBezTo>
                  <a:pt x="1880" y="631"/>
                  <a:pt x="1884" y="635"/>
                  <a:pt x="1889" y="635"/>
                </a:cubicBezTo>
                <a:cubicBezTo>
                  <a:pt x="1894" y="635"/>
                  <a:pt x="1897" y="631"/>
                  <a:pt x="1897" y="627"/>
                </a:cubicBezTo>
                <a:close/>
                <a:moveTo>
                  <a:pt x="1923" y="627"/>
                </a:moveTo>
                <a:cubicBezTo>
                  <a:pt x="1923" y="622"/>
                  <a:pt x="1919" y="618"/>
                  <a:pt x="1915" y="618"/>
                </a:cubicBezTo>
                <a:cubicBezTo>
                  <a:pt x="1910" y="618"/>
                  <a:pt x="1906" y="622"/>
                  <a:pt x="1906" y="627"/>
                </a:cubicBezTo>
                <a:cubicBezTo>
                  <a:pt x="1906" y="631"/>
                  <a:pt x="1910" y="635"/>
                  <a:pt x="1915" y="635"/>
                </a:cubicBezTo>
                <a:cubicBezTo>
                  <a:pt x="1919" y="635"/>
                  <a:pt x="1923" y="631"/>
                  <a:pt x="1923" y="627"/>
                </a:cubicBezTo>
                <a:close/>
                <a:moveTo>
                  <a:pt x="1949" y="627"/>
                </a:moveTo>
                <a:cubicBezTo>
                  <a:pt x="1949" y="622"/>
                  <a:pt x="1945" y="618"/>
                  <a:pt x="1940" y="618"/>
                </a:cubicBezTo>
                <a:cubicBezTo>
                  <a:pt x="1936" y="618"/>
                  <a:pt x="1932" y="622"/>
                  <a:pt x="1932" y="627"/>
                </a:cubicBezTo>
                <a:cubicBezTo>
                  <a:pt x="1932" y="631"/>
                  <a:pt x="1936" y="635"/>
                  <a:pt x="1940" y="635"/>
                </a:cubicBezTo>
                <a:cubicBezTo>
                  <a:pt x="1945" y="635"/>
                  <a:pt x="1949" y="631"/>
                  <a:pt x="1949" y="627"/>
                </a:cubicBezTo>
                <a:close/>
                <a:moveTo>
                  <a:pt x="1975" y="627"/>
                </a:moveTo>
                <a:cubicBezTo>
                  <a:pt x="1975" y="622"/>
                  <a:pt x="1971" y="618"/>
                  <a:pt x="1966" y="618"/>
                </a:cubicBezTo>
                <a:cubicBezTo>
                  <a:pt x="1961" y="618"/>
                  <a:pt x="1957" y="622"/>
                  <a:pt x="1957" y="627"/>
                </a:cubicBezTo>
                <a:cubicBezTo>
                  <a:pt x="1957" y="631"/>
                  <a:pt x="1961" y="635"/>
                  <a:pt x="1966" y="635"/>
                </a:cubicBezTo>
                <a:cubicBezTo>
                  <a:pt x="1971" y="635"/>
                  <a:pt x="1975" y="631"/>
                  <a:pt x="1975" y="627"/>
                </a:cubicBezTo>
                <a:close/>
                <a:moveTo>
                  <a:pt x="2000" y="627"/>
                </a:moveTo>
                <a:cubicBezTo>
                  <a:pt x="2000" y="622"/>
                  <a:pt x="1997" y="618"/>
                  <a:pt x="1992" y="618"/>
                </a:cubicBezTo>
                <a:cubicBezTo>
                  <a:pt x="1987" y="618"/>
                  <a:pt x="1983" y="622"/>
                  <a:pt x="1983" y="627"/>
                </a:cubicBezTo>
                <a:cubicBezTo>
                  <a:pt x="1983" y="631"/>
                  <a:pt x="1987" y="635"/>
                  <a:pt x="1992" y="635"/>
                </a:cubicBezTo>
                <a:cubicBezTo>
                  <a:pt x="1997" y="635"/>
                  <a:pt x="2000" y="631"/>
                  <a:pt x="2000" y="627"/>
                </a:cubicBezTo>
                <a:close/>
                <a:moveTo>
                  <a:pt x="2026" y="627"/>
                </a:moveTo>
                <a:cubicBezTo>
                  <a:pt x="2026" y="622"/>
                  <a:pt x="2022" y="618"/>
                  <a:pt x="2018" y="618"/>
                </a:cubicBezTo>
                <a:cubicBezTo>
                  <a:pt x="2013" y="618"/>
                  <a:pt x="2009" y="622"/>
                  <a:pt x="2009" y="627"/>
                </a:cubicBezTo>
                <a:cubicBezTo>
                  <a:pt x="2009" y="631"/>
                  <a:pt x="2013" y="635"/>
                  <a:pt x="2018" y="635"/>
                </a:cubicBezTo>
                <a:cubicBezTo>
                  <a:pt x="2022" y="635"/>
                  <a:pt x="2026" y="631"/>
                  <a:pt x="2026" y="627"/>
                </a:cubicBezTo>
                <a:close/>
                <a:moveTo>
                  <a:pt x="2052" y="627"/>
                </a:moveTo>
                <a:cubicBezTo>
                  <a:pt x="2052" y="622"/>
                  <a:pt x="2048" y="618"/>
                  <a:pt x="2043" y="618"/>
                </a:cubicBezTo>
                <a:cubicBezTo>
                  <a:pt x="2039" y="618"/>
                  <a:pt x="2035" y="622"/>
                  <a:pt x="2035" y="627"/>
                </a:cubicBezTo>
                <a:cubicBezTo>
                  <a:pt x="2035" y="631"/>
                  <a:pt x="2039" y="635"/>
                  <a:pt x="2043" y="635"/>
                </a:cubicBezTo>
                <a:cubicBezTo>
                  <a:pt x="2048" y="635"/>
                  <a:pt x="2052" y="631"/>
                  <a:pt x="2052" y="627"/>
                </a:cubicBezTo>
                <a:close/>
                <a:moveTo>
                  <a:pt x="2078" y="627"/>
                </a:moveTo>
                <a:cubicBezTo>
                  <a:pt x="2078" y="622"/>
                  <a:pt x="2074" y="618"/>
                  <a:pt x="2069" y="618"/>
                </a:cubicBezTo>
                <a:cubicBezTo>
                  <a:pt x="2064" y="618"/>
                  <a:pt x="2061" y="622"/>
                  <a:pt x="2061" y="627"/>
                </a:cubicBezTo>
                <a:cubicBezTo>
                  <a:pt x="2061" y="631"/>
                  <a:pt x="2064" y="635"/>
                  <a:pt x="2069" y="635"/>
                </a:cubicBezTo>
                <a:cubicBezTo>
                  <a:pt x="2074" y="635"/>
                  <a:pt x="2078" y="631"/>
                  <a:pt x="2078" y="627"/>
                </a:cubicBezTo>
                <a:close/>
                <a:moveTo>
                  <a:pt x="2103" y="627"/>
                </a:moveTo>
                <a:cubicBezTo>
                  <a:pt x="2103" y="622"/>
                  <a:pt x="2100" y="618"/>
                  <a:pt x="2095" y="618"/>
                </a:cubicBezTo>
                <a:cubicBezTo>
                  <a:pt x="2090" y="618"/>
                  <a:pt x="2086" y="622"/>
                  <a:pt x="2086" y="627"/>
                </a:cubicBezTo>
                <a:cubicBezTo>
                  <a:pt x="2086" y="631"/>
                  <a:pt x="2090" y="635"/>
                  <a:pt x="2095" y="635"/>
                </a:cubicBezTo>
                <a:cubicBezTo>
                  <a:pt x="2100" y="635"/>
                  <a:pt x="2103" y="631"/>
                  <a:pt x="2103" y="627"/>
                </a:cubicBezTo>
                <a:close/>
                <a:moveTo>
                  <a:pt x="2129" y="627"/>
                </a:moveTo>
                <a:cubicBezTo>
                  <a:pt x="2129" y="622"/>
                  <a:pt x="2125" y="618"/>
                  <a:pt x="2121" y="618"/>
                </a:cubicBezTo>
                <a:cubicBezTo>
                  <a:pt x="2116" y="618"/>
                  <a:pt x="2112" y="622"/>
                  <a:pt x="2112" y="627"/>
                </a:cubicBezTo>
                <a:cubicBezTo>
                  <a:pt x="2112" y="631"/>
                  <a:pt x="2116" y="635"/>
                  <a:pt x="2121" y="635"/>
                </a:cubicBezTo>
                <a:cubicBezTo>
                  <a:pt x="2125" y="635"/>
                  <a:pt x="2129" y="631"/>
                  <a:pt x="2129" y="627"/>
                </a:cubicBezTo>
                <a:close/>
                <a:moveTo>
                  <a:pt x="2155" y="627"/>
                </a:moveTo>
                <a:cubicBezTo>
                  <a:pt x="2155" y="622"/>
                  <a:pt x="2151" y="618"/>
                  <a:pt x="2146" y="618"/>
                </a:cubicBezTo>
                <a:cubicBezTo>
                  <a:pt x="2142" y="618"/>
                  <a:pt x="2138" y="622"/>
                  <a:pt x="2138" y="627"/>
                </a:cubicBezTo>
                <a:cubicBezTo>
                  <a:pt x="2138" y="631"/>
                  <a:pt x="2142" y="635"/>
                  <a:pt x="2146" y="635"/>
                </a:cubicBezTo>
                <a:cubicBezTo>
                  <a:pt x="2151" y="635"/>
                  <a:pt x="2155" y="631"/>
                  <a:pt x="2155" y="627"/>
                </a:cubicBezTo>
                <a:close/>
                <a:moveTo>
                  <a:pt x="2181" y="627"/>
                </a:moveTo>
                <a:cubicBezTo>
                  <a:pt x="2181" y="622"/>
                  <a:pt x="2177" y="618"/>
                  <a:pt x="2172" y="618"/>
                </a:cubicBezTo>
                <a:cubicBezTo>
                  <a:pt x="2167" y="618"/>
                  <a:pt x="2164" y="622"/>
                  <a:pt x="2164" y="627"/>
                </a:cubicBezTo>
                <a:cubicBezTo>
                  <a:pt x="2164" y="631"/>
                  <a:pt x="2167" y="635"/>
                  <a:pt x="2172" y="635"/>
                </a:cubicBezTo>
                <a:cubicBezTo>
                  <a:pt x="2177" y="635"/>
                  <a:pt x="2181" y="631"/>
                  <a:pt x="2181" y="627"/>
                </a:cubicBezTo>
                <a:close/>
                <a:moveTo>
                  <a:pt x="2207" y="627"/>
                </a:moveTo>
                <a:cubicBezTo>
                  <a:pt x="2207" y="622"/>
                  <a:pt x="2203" y="618"/>
                  <a:pt x="2198" y="618"/>
                </a:cubicBezTo>
                <a:cubicBezTo>
                  <a:pt x="2193" y="618"/>
                  <a:pt x="2189" y="622"/>
                  <a:pt x="2189" y="627"/>
                </a:cubicBezTo>
                <a:cubicBezTo>
                  <a:pt x="2189" y="631"/>
                  <a:pt x="2193" y="635"/>
                  <a:pt x="2198" y="635"/>
                </a:cubicBezTo>
                <a:cubicBezTo>
                  <a:pt x="2203" y="635"/>
                  <a:pt x="2207" y="631"/>
                  <a:pt x="2207" y="627"/>
                </a:cubicBezTo>
                <a:close/>
                <a:moveTo>
                  <a:pt x="2232" y="627"/>
                </a:moveTo>
                <a:cubicBezTo>
                  <a:pt x="2232" y="622"/>
                  <a:pt x="2228" y="618"/>
                  <a:pt x="2224" y="618"/>
                </a:cubicBezTo>
                <a:cubicBezTo>
                  <a:pt x="2219" y="618"/>
                  <a:pt x="2215" y="622"/>
                  <a:pt x="2215" y="627"/>
                </a:cubicBezTo>
                <a:cubicBezTo>
                  <a:pt x="2215" y="631"/>
                  <a:pt x="2219" y="635"/>
                  <a:pt x="2224" y="635"/>
                </a:cubicBezTo>
                <a:cubicBezTo>
                  <a:pt x="2228" y="635"/>
                  <a:pt x="2232" y="631"/>
                  <a:pt x="2232" y="627"/>
                </a:cubicBezTo>
                <a:close/>
                <a:moveTo>
                  <a:pt x="2258" y="627"/>
                </a:moveTo>
                <a:cubicBezTo>
                  <a:pt x="2258" y="622"/>
                  <a:pt x="2254" y="618"/>
                  <a:pt x="2249" y="618"/>
                </a:cubicBezTo>
                <a:cubicBezTo>
                  <a:pt x="2245" y="618"/>
                  <a:pt x="2241" y="622"/>
                  <a:pt x="2241" y="627"/>
                </a:cubicBezTo>
                <a:cubicBezTo>
                  <a:pt x="2241" y="631"/>
                  <a:pt x="2245" y="635"/>
                  <a:pt x="2249" y="635"/>
                </a:cubicBezTo>
                <a:cubicBezTo>
                  <a:pt x="2254" y="635"/>
                  <a:pt x="2258" y="631"/>
                  <a:pt x="2258" y="627"/>
                </a:cubicBezTo>
                <a:close/>
                <a:moveTo>
                  <a:pt x="2284" y="627"/>
                </a:moveTo>
                <a:cubicBezTo>
                  <a:pt x="2284" y="622"/>
                  <a:pt x="2280" y="618"/>
                  <a:pt x="2275" y="618"/>
                </a:cubicBezTo>
                <a:cubicBezTo>
                  <a:pt x="2270" y="618"/>
                  <a:pt x="2267" y="622"/>
                  <a:pt x="2267" y="627"/>
                </a:cubicBezTo>
                <a:cubicBezTo>
                  <a:pt x="2267" y="631"/>
                  <a:pt x="2270" y="635"/>
                  <a:pt x="2275" y="635"/>
                </a:cubicBezTo>
                <a:cubicBezTo>
                  <a:pt x="2280" y="635"/>
                  <a:pt x="2284" y="631"/>
                  <a:pt x="2284" y="627"/>
                </a:cubicBezTo>
                <a:close/>
                <a:moveTo>
                  <a:pt x="2310" y="627"/>
                </a:moveTo>
                <a:cubicBezTo>
                  <a:pt x="2310" y="622"/>
                  <a:pt x="2306" y="618"/>
                  <a:pt x="2301" y="618"/>
                </a:cubicBezTo>
                <a:cubicBezTo>
                  <a:pt x="2296" y="618"/>
                  <a:pt x="2292" y="622"/>
                  <a:pt x="2292" y="627"/>
                </a:cubicBezTo>
                <a:cubicBezTo>
                  <a:pt x="2292" y="631"/>
                  <a:pt x="2296" y="635"/>
                  <a:pt x="2301" y="635"/>
                </a:cubicBezTo>
                <a:cubicBezTo>
                  <a:pt x="2306" y="635"/>
                  <a:pt x="2310" y="631"/>
                  <a:pt x="2310" y="627"/>
                </a:cubicBezTo>
                <a:close/>
                <a:moveTo>
                  <a:pt x="2335" y="627"/>
                </a:moveTo>
                <a:cubicBezTo>
                  <a:pt x="2335" y="622"/>
                  <a:pt x="2331" y="618"/>
                  <a:pt x="2327" y="618"/>
                </a:cubicBezTo>
                <a:cubicBezTo>
                  <a:pt x="2322" y="618"/>
                  <a:pt x="2318" y="622"/>
                  <a:pt x="2318" y="627"/>
                </a:cubicBezTo>
                <a:cubicBezTo>
                  <a:pt x="2318" y="631"/>
                  <a:pt x="2322" y="635"/>
                  <a:pt x="2327" y="635"/>
                </a:cubicBezTo>
                <a:cubicBezTo>
                  <a:pt x="2331" y="635"/>
                  <a:pt x="2335" y="631"/>
                  <a:pt x="2335" y="627"/>
                </a:cubicBezTo>
                <a:close/>
                <a:moveTo>
                  <a:pt x="2387" y="627"/>
                </a:moveTo>
                <a:cubicBezTo>
                  <a:pt x="2387" y="622"/>
                  <a:pt x="2383" y="618"/>
                  <a:pt x="2378" y="618"/>
                </a:cubicBezTo>
                <a:cubicBezTo>
                  <a:pt x="2373" y="618"/>
                  <a:pt x="2370" y="622"/>
                  <a:pt x="2370" y="627"/>
                </a:cubicBezTo>
                <a:cubicBezTo>
                  <a:pt x="2370" y="631"/>
                  <a:pt x="2373" y="635"/>
                  <a:pt x="2378" y="635"/>
                </a:cubicBezTo>
                <a:cubicBezTo>
                  <a:pt x="2383" y="635"/>
                  <a:pt x="2387" y="631"/>
                  <a:pt x="2387" y="627"/>
                </a:cubicBezTo>
                <a:close/>
                <a:moveTo>
                  <a:pt x="326" y="652"/>
                </a:moveTo>
                <a:cubicBezTo>
                  <a:pt x="326" y="648"/>
                  <a:pt x="322" y="644"/>
                  <a:pt x="318" y="644"/>
                </a:cubicBezTo>
                <a:cubicBezTo>
                  <a:pt x="313" y="644"/>
                  <a:pt x="309" y="648"/>
                  <a:pt x="309" y="652"/>
                </a:cubicBezTo>
                <a:cubicBezTo>
                  <a:pt x="309" y="657"/>
                  <a:pt x="313" y="661"/>
                  <a:pt x="318" y="661"/>
                </a:cubicBezTo>
                <a:cubicBezTo>
                  <a:pt x="322" y="661"/>
                  <a:pt x="326" y="657"/>
                  <a:pt x="326" y="652"/>
                </a:cubicBezTo>
                <a:close/>
                <a:moveTo>
                  <a:pt x="352" y="652"/>
                </a:moveTo>
                <a:cubicBezTo>
                  <a:pt x="352" y="648"/>
                  <a:pt x="348" y="644"/>
                  <a:pt x="343" y="644"/>
                </a:cubicBezTo>
                <a:cubicBezTo>
                  <a:pt x="339" y="644"/>
                  <a:pt x="335" y="648"/>
                  <a:pt x="335" y="652"/>
                </a:cubicBezTo>
                <a:cubicBezTo>
                  <a:pt x="335" y="657"/>
                  <a:pt x="339" y="661"/>
                  <a:pt x="343" y="661"/>
                </a:cubicBezTo>
                <a:cubicBezTo>
                  <a:pt x="348" y="661"/>
                  <a:pt x="352" y="657"/>
                  <a:pt x="352" y="652"/>
                </a:cubicBezTo>
                <a:close/>
                <a:moveTo>
                  <a:pt x="378" y="652"/>
                </a:moveTo>
                <a:cubicBezTo>
                  <a:pt x="378" y="648"/>
                  <a:pt x="374" y="644"/>
                  <a:pt x="369" y="644"/>
                </a:cubicBezTo>
                <a:cubicBezTo>
                  <a:pt x="364" y="644"/>
                  <a:pt x="360" y="648"/>
                  <a:pt x="360" y="652"/>
                </a:cubicBezTo>
                <a:cubicBezTo>
                  <a:pt x="360" y="657"/>
                  <a:pt x="364" y="661"/>
                  <a:pt x="369" y="661"/>
                </a:cubicBezTo>
                <a:cubicBezTo>
                  <a:pt x="374" y="661"/>
                  <a:pt x="378" y="657"/>
                  <a:pt x="378" y="652"/>
                </a:cubicBezTo>
                <a:close/>
                <a:moveTo>
                  <a:pt x="403" y="652"/>
                </a:moveTo>
                <a:cubicBezTo>
                  <a:pt x="403" y="648"/>
                  <a:pt x="400" y="644"/>
                  <a:pt x="395" y="644"/>
                </a:cubicBezTo>
                <a:cubicBezTo>
                  <a:pt x="390" y="644"/>
                  <a:pt x="386" y="648"/>
                  <a:pt x="386" y="652"/>
                </a:cubicBezTo>
                <a:cubicBezTo>
                  <a:pt x="386" y="657"/>
                  <a:pt x="390" y="661"/>
                  <a:pt x="395" y="661"/>
                </a:cubicBezTo>
                <a:cubicBezTo>
                  <a:pt x="400" y="661"/>
                  <a:pt x="403" y="657"/>
                  <a:pt x="403" y="652"/>
                </a:cubicBezTo>
                <a:close/>
                <a:moveTo>
                  <a:pt x="429" y="652"/>
                </a:moveTo>
                <a:cubicBezTo>
                  <a:pt x="429" y="648"/>
                  <a:pt x="425" y="644"/>
                  <a:pt x="421" y="644"/>
                </a:cubicBezTo>
                <a:cubicBezTo>
                  <a:pt x="416" y="644"/>
                  <a:pt x="412" y="648"/>
                  <a:pt x="412" y="652"/>
                </a:cubicBezTo>
                <a:cubicBezTo>
                  <a:pt x="412" y="657"/>
                  <a:pt x="416" y="661"/>
                  <a:pt x="421" y="661"/>
                </a:cubicBezTo>
                <a:cubicBezTo>
                  <a:pt x="425" y="661"/>
                  <a:pt x="429" y="657"/>
                  <a:pt x="429" y="652"/>
                </a:cubicBezTo>
                <a:close/>
                <a:moveTo>
                  <a:pt x="455" y="652"/>
                </a:moveTo>
                <a:cubicBezTo>
                  <a:pt x="455" y="648"/>
                  <a:pt x="451" y="644"/>
                  <a:pt x="446" y="644"/>
                </a:cubicBezTo>
                <a:cubicBezTo>
                  <a:pt x="442" y="644"/>
                  <a:pt x="438" y="648"/>
                  <a:pt x="438" y="652"/>
                </a:cubicBezTo>
                <a:cubicBezTo>
                  <a:pt x="438" y="657"/>
                  <a:pt x="442" y="661"/>
                  <a:pt x="446" y="661"/>
                </a:cubicBezTo>
                <a:cubicBezTo>
                  <a:pt x="451" y="661"/>
                  <a:pt x="455" y="657"/>
                  <a:pt x="455" y="652"/>
                </a:cubicBezTo>
                <a:close/>
                <a:moveTo>
                  <a:pt x="481" y="652"/>
                </a:moveTo>
                <a:cubicBezTo>
                  <a:pt x="481" y="648"/>
                  <a:pt x="477" y="644"/>
                  <a:pt x="472" y="644"/>
                </a:cubicBezTo>
                <a:cubicBezTo>
                  <a:pt x="467" y="644"/>
                  <a:pt x="463" y="648"/>
                  <a:pt x="463" y="652"/>
                </a:cubicBezTo>
                <a:cubicBezTo>
                  <a:pt x="463" y="657"/>
                  <a:pt x="467" y="661"/>
                  <a:pt x="472" y="661"/>
                </a:cubicBezTo>
                <a:cubicBezTo>
                  <a:pt x="477" y="661"/>
                  <a:pt x="481" y="657"/>
                  <a:pt x="481" y="652"/>
                </a:cubicBezTo>
                <a:close/>
                <a:moveTo>
                  <a:pt x="506" y="652"/>
                </a:moveTo>
                <a:cubicBezTo>
                  <a:pt x="506" y="648"/>
                  <a:pt x="503" y="644"/>
                  <a:pt x="498" y="644"/>
                </a:cubicBezTo>
                <a:cubicBezTo>
                  <a:pt x="493" y="644"/>
                  <a:pt x="489" y="648"/>
                  <a:pt x="489" y="652"/>
                </a:cubicBezTo>
                <a:cubicBezTo>
                  <a:pt x="489" y="657"/>
                  <a:pt x="493" y="661"/>
                  <a:pt x="498" y="661"/>
                </a:cubicBezTo>
                <a:cubicBezTo>
                  <a:pt x="503" y="661"/>
                  <a:pt x="506" y="657"/>
                  <a:pt x="506" y="652"/>
                </a:cubicBezTo>
                <a:close/>
                <a:moveTo>
                  <a:pt x="532" y="652"/>
                </a:moveTo>
                <a:cubicBezTo>
                  <a:pt x="532" y="648"/>
                  <a:pt x="528" y="644"/>
                  <a:pt x="524" y="644"/>
                </a:cubicBezTo>
                <a:cubicBezTo>
                  <a:pt x="519" y="644"/>
                  <a:pt x="515" y="648"/>
                  <a:pt x="515" y="652"/>
                </a:cubicBezTo>
                <a:cubicBezTo>
                  <a:pt x="515" y="657"/>
                  <a:pt x="519" y="661"/>
                  <a:pt x="524" y="661"/>
                </a:cubicBezTo>
                <a:cubicBezTo>
                  <a:pt x="528" y="661"/>
                  <a:pt x="532" y="657"/>
                  <a:pt x="532" y="652"/>
                </a:cubicBezTo>
                <a:close/>
                <a:moveTo>
                  <a:pt x="558" y="652"/>
                </a:moveTo>
                <a:cubicBezTo>
                  <a:pt x="558" y="648"/>
                  <a:pt x="554" y="644"/>
                  <a:pt x="549" y="644"/>
                </a:cubicBezTo>
                <a:cubicBezTo>
                  <a:pt x="545" y="644"/>
                  <a:pt x="541" y="648"/>
                  <a:pt x="541" y="652"/>
                </a:cubicBezTo>
                <a:cubicBezTo>
                  <a:pt x="541" y="657"/>
                  <a:pt x="545" y="661"/>
                  <a:pt x="549" y="661"/>
                </a:cubicBezTo>
                <a:cubicBezTo>
                  <a:pt x="554" y="661"/>
                  <a:pt x="558" y="657"/>
                  <a:pt x="558" y="652"/>
                </a:cubicBezTo>
                <a:close/>
                <a:moveTo>
                  <a:pt x="584" y="652"/>
                </a:moveTo>
                <a:cubicBezTo>
                  <a:pt x="584" y="648"/>
                  <a:pt x="580" y="644"/>
                  <a:pt x="575" y="644"/>
                </a:cubicBezTo>
                <a:cubicBezTo>
                  <a:pt x="570" y="644"/>
                  <a:pt x="567" y="648"/>
                  <a:pt x="567" y="652"/>
                </a:cubicBezTo>
                <a:cubicBezTo>
                  <a:pt x="567" y="657"/>
                  <a:pt x="570" y="661"/>
                  <a:pt x="575" y="661"/>
                </a:cubicBezTo>
                <a:cubicBezTo>
                  <a:pt x="580" y="661"/>
                  <a:pt x="584" y="657"/>
                  <a:pt x="584" y="652"/>
                </a:cubicBezTo>
                <a:close/>
                <a:moveTo>
                  <a:pt x="609" y="652"/>
                </a:moveTo>
                <a:cubicBezTo>
                  <a:pt x="609" y="648"/>
                  <a:pt x="606" y="644"/>
                  <a:pt x="601" y="644"/>
                </a:cubicBezTo>
                <a:cubicBezTo>
                  <a:pt x="596" y="644"/>
                  <a:pt x="592" y="648"/>
                  <a:pt x="592" y="652"/>
                </a:cubicBezTo>
                <a:cubicBezTo>
                  <a:pt x="592" y="657"/>
                  <a:pt x="596" y="661"/>
                  <a:pt x="601" y="661"/>
                </a:cubicBezTo>
                <a:cubicBezTo>
                  <a:pt x="606" y="661"/>
                  <a:pt x="609" y="657"/>
                  <a:pt x="609" y="652"/>
                </a:cubicBezTo>
                <a:close/>
                <a:moveTo>
                  <a:pt x="635" y="652"/>
                </a:moveTo>
                <a:cubicBezTo>
                  <a:pt x="635" y="648"/>
                  <a:pt x="631" y="644"/>
                  <a:pt x="627" y="644"/>
                </a:cubicBezTo>
                <a:cubicBezTo>
                  <a:pt x="622" y="644"/>
                  <a:pt x="618" y="648"/>
                  <a:pt x="618" y="652"/>
                </a:cubicBezTo>
                <a:cubicBezTo>
                  <a:pt x="618" y="657"/>
                  <a:pt x="622" y="661"/>
                  <a:pt x="627" y="661"/>
                </a:cubicBezTo>
                <a:cubicBezTo>
                  <a:pt x="631" y="661"/>
                  <a:pt x="635" y="657"/>
                  <a:pt x="635" y="652"/>
                </a:cubicBezTo>
                <a:close/>
                <a:moveTo>
                  <a:pt x="661" y="652"/>
                </a:moveTo>
                <a:cubicBezTo>
                  <a:pt x="661" y="648"/>
                  <a:pt x="657" y="644"/>
                  <a:pt x="652" y="644"/>
                </a:cubicBezTo>
                <a:cubicBezTo>
                  <a:pt x="648" y="644"/>
                  <a:pt x="644" y="648"/>
                  <a:pt x="644" y="652"/>
                </a:cubicBezTo>
                <a:cubicBezTo>
                  <a:pt x="644" y="657"/>
                  <a:pt x="648" y="661"/>
                  <a:pt x="652" y="661"/>
                </a:cubicBezTo>
                <a:cubicBezTo>
                  <a:pt x="657" y="661"/>
                  <a:pt x="661" y="657"/>
                  <a:pt x="661" y="652"/>
                </a:cubicBezTo>
                <a:close/>
                <a:moveTo>
                  <a:pt x="687" y="652"/>
                </a:moveTo>
                <a:cubicBezTo>
                  <a:pt x="687" y="648"/>
                  <a:pt x="683" y="644"/>
                  <a:pt x="678" y="644"/>
                </a:cubicBezTo>
                <a:cubicBezTo>
                  <a:pt x="673" y="644"/>
                  <a:pt x="670" y="648"/>
                  <a:pt x="670" y="652"/>
                </a:cubicBezTo>
                <a:cubicBezTo>
                  <a:pt x="670" y="657"/>
                  <a:pt x="673" y="661"/>
                  <a:pt x="678" y="661"/>
                </a:cubicBezTo>
                <a:cubicBezTo>
                  <a:pt x="683" y="661"/>
                  <a:pt x="687" y="657"/>
                  <a:pt x="687" y="652"/>
                </a:cubicBezTo>
                <a:close/>
                <a:moveTo>
                  <a:pt x="712" y="652"/>
                </a:moveTo>
                <a:cubicBezTo>
                  <a:pt x="712" y="648"/>
                  <a:pt x="709" y="644"/>
                  <a:pt x="704" y="644"/>
                </a:cubicBezTo>
                <a:cubicBezTo>
                  <a:pt x="699" y="644"/>
                  <a:pt x="695" y="648"/>
                  <a:pt x="695" y="652"/>
                </a:cubicBezTo>
                <a:cubicBezTo>
                  <a:pt x="695" y="657"/>
                  <a:pt x="699" y="661"/>
                  <a:pt x="704" y="661"/>
                </a:cubicBezTo>
                <a:cubicBezTo>
                  <a:pt x="709" y="661"/>
                  <a:pt x="712" y="657"/>
                  <a:pt x="712" y="652"/>
                </a:cubicBezTo>
                <a:close/>
                <a:moveTo>
                  <a:pt x="738" y="652"/>
                </a:moveTo>
                <a:cubicBezTo>
                  <a:pt x="738" y="648"/>
                  <a:pt x="734" y="644"/>
                  <a:pt x="730" y="644"/>
                </a:cubicBezTo>
                <a:cubicBezTo>
                  <a:pt x="725" y="644"/>
                  <a:pt x="721" y="648"/>
                  <a:pt x="721" y="652"/>
                </a:cubicBezTo>
                <a:cubicBezTo>
                  <a:pt x="721" y="657"/>
                  <a:pt x="725" y="661"/>
                  <a:pt x="730" y="661"/>
                </a:cubicBezTo>
                <a:cubicBezTo>
                  <a:pt x="734" y="661"/>
                  <a:pt x="738" y="657"/>
                  <a:pt x="738" y="652"/>
                </a:cubicBezTo>
                <a:close/>
                <a:moveTo>
                  <a:pt x="764" y="652"/>
                </a:moveTo>
                <a:cubicBezTo>
                  <a:pt x="764" y="648"/>
                  <a:pt x="760" y="644"/>
                  <a:pt x="755" y="644"/>
                </a:cubicBezTo>
                <a:cubicBezTo>
                  <a:pt x="751" y="644"/>
                  <a:pt x="747" y="648"/>
                  <a:pt x="747" y="652"/>
                </a:cubicBezTo>
                <a:cubicBezTo>
                  <a:pt x="747" y="657"/>
                  <a:pt x="751" y="661"/>
                  <a:pt x="755" y="661"/>
                </a:cubicBezTo>
                <a:cubicBezTo>
                  <a:pt x="760" y="661"/>
                  <a:pt x="764" y="657"/>
                  <a:pt x="764" y="652"/>
                </a:cubicBezTo>
                <a:close/>
                <a:moveTo>
                  <a:pt x="1279" y="652"/>
                </a:moveTo>
                <a:cubicBezTo>
                  <a:pt x="1279" y="648"/>
                  <a:pt x="1275" y="644"/>
                  <a:pt x="1271" y="644"/>
                </a:cubicBezTo>
                <a:cubicBezTo>
                  <a:pt x="1266" y="644"/>
                  <a:pt x="1262" y="648"/>
                  <a:pt x="1262" y="652"/>
                </a:cubicBezTo>
                <a:cubicBezTo>
                  <a:pt x="1262" y="657"/>
                  <a:pt x="1266" y="661"/>
                  <a:pt x="1271" y="661"/>
                </a:cubicBezTo>
                <a:cubicBezTo>
                  <a:pt x="1275" y="661"/>
                  <a:pt x="1279" y="657"/>
                  <a:pt x="1279" y="652"/>
                </a:cubicBezTo>
                <a:close/>
                <a:moveTo>
                  <a:pt x="1305" y="652"/>
                </a:moveTo>
                <a:cubicBezTo>
                  <a:pt x="1305" y="648"/>
                  <a:pt x="1301" y="644"/>
                  <a:pt x="1296" y="644"/>
                </a:cubicBezTo>
                <a:cubicBezTo>
                  <a:pt x="1292" y="644"/>
                  <a:pt x="1288" y="648"/>
                  <a:pt x="1288" y="652"/>
                </a:cubicBezTo>
                <a:cubicBezTo>
                  <a:pt x="1288" y="657"/>
                  <a:pt x="1292" y="661"/>
                  <a:pt x="1296" y="661"/>
                </a:cubicBezTo>
                <a:cubicBezTo>
                  <a:pt x="1301" y="661"/>
                  <a:pt x="1305" y="657"/>
                  <a:pt x="1305" y="652"/>
                </a:cubicBezTo>
                <a:close/>
                <a:moveTo>
                  <a:pt x="1331" y="652"/>
                </a:moveTo>
                <a:cubicBezTo>
                  <a:pt x="1331" y="648"/>
                  <a:pt x="1327" y="644"/>
                  <a:pt x="1322" y="644"/>
                </a:cubicBezTo>
                <a:cubicBezTo>
                  <a:pt x="1317" y="644"/>
                  <a:pt x="1314" y="648"/>
                  <a:pt x="1314" y="652"/>
                </a:cubicBezTo>
                <a:cubicBezTo>
                  <a:pt x="1314" y="657"/>
                  <a:pt x="1317" y="661"/>
                  <a:pt x="1322" y="661"/>
                </a:cubicBezTo>
                <a:cubicBezTo>
                  <a:pt x="1327" y="661"/>
                  <a:pt x="1331" y="657"/>
                  <a:pt x="1331" y="652"/>
                </a:cubicBezTo>
                <a:close/>
                <a:moveTo>
                  <a:pt x="1356" y="652"/>
                </a:moveTo>
                <a:cubicBezTo>
                  <a:pt x="1356" y="648"/>
                  <a:pt x="1353" y="644"/>
                  <a:pt x="1348" y="644"/>
                </a:cubicBezTo>
                <a:cubicBezTo>
                  <a:pt x="1343" y="644"/>
                  <a:pt x="1339" y="648"/>
                  <a:pt x="1339" y="652"/>
                </a:cubicBezTo>
                <a:cubicBezTo>
                  <a:pt x="1339" y="657"/>
                  <a:pt x="1343" y="661"/>
                  <a:pt x="1348" y="661"/>
                </a:cubicBezTo>
                <a:cubicBezTo>
                  <a:pt x="1353" y="661"/>
                  <a:pt x="1356" y="657"/>
                  <a:pt x="1356" y="652"/>
                </a:cubicBezTo>
                <a:close/>
                <a:moveTo>
                  <a:pt x="1382" y="652"/>
                </a:moveTo>
                <a:cubicBezTo>
                  <a:pt x="1382" y="648"/>
                  <a:pt x="1378" y="644"/>
                  <a:pt x="1374" y="644"/>
                </a:cubicBezTo>
                <a:cubicBezTo>
                  <a:pt x="1369" y="644"/>
                  <a:pt x="1365" y="648"/>
                  <a:pt x="1365" y="652"/>
                </a:cubicBezTo>
                <a:cubicBezTo>
                  <a:pt x="1365" y="657"/>
                  <a:pt x="1369" y="661"/>
                  <a:pt x="1374" y="661"/>
                </a:cubicBezTo>
                <a:cubicBezTo>
                  <a:pt x="1378" y="661"/>
                  <a:pt x="1382" y="657"/>
                  <a:pt x="1382" y="652"/>
                </a:cubicBezTo>
                <a:close/>
                <a:moveTo>
                  <a:pt x="1408" y="652"/>
                </a:moveTo>
                <a:cubicBezTo>
                  <a:pt x="1408" y="648"/>
                  <a:pt x="1404" y="644"/>
                  <a:pt x="1399" y="644"/>
                </a:cubicBezTo>
                <a:cubicBezTo>
                  <a:pt x="1395" y="644"/>
                  <a:pt x="1391" y="648"/>
                  <a:pt x="1391" y="652"/>
                </a:cubicBezTo>
                <a:cubicBezTo>
                  <a:pt x="1391" y="657"/>
                  <a:pt x="1395" y="661"/>
                  <a:pt x="1399" y="661"/>
                </a:cubicBezTo>
                <a:cubicBezTo>
                  <a:pt x="1404" y="661"/>
                  <a:pt x="1408" y="657"/>
                  <a:pt x="1408" y="652"/>
                </a:cubicBezTo>
                <a:close/>
                <a:moveTo>
                  <a:pt x="1434" y="652"/>
                </a:moveTo>
                <a:cubicBezTo>
                  <a:pt x="1434" y="648"/>
                  <a:pt x="1430" y="644"/>
                  <a:pt x="1425" y="644"/>
                </a:cubicBezTo>
                <a:cubicBezTo>
                  <a:pt x="1420" y="644"/>
                  <a:pt x="1417" y="648"/>
                  <a:pt x="1417" y="652"/>
                </a:cubicBezTo>
                <a:cubicBezTo>
                  <a:pt x="1417" y="657"/>
                  <a:pt x="1420" y="661"/>
                  <a:pt x="1425" y="661"/>
                </a:cubicBezTo>
                <a:cubicBezTo>
                  <a:pt x="1430" y="661"/>
                  <a:pt x="1434" y="657"/>
                  <a:pt x="1434" y="652"/>
                </a:cubicBezTo>
                <a:close/>
                <a:moveTo>
                  <a:pt x="1459" y="652"/>
                </a:moveTo>
                <a:cubicBezTo>
                  <a:pt x="1459" y="648"/>
                  <a:pt x="1456" y="644"/>
                  <a:pt x="1451" y="644"/>
                </a:cubicBezTo>
                <a:cubicBezTo>
                  <a:pt x="1446" y="644"/>
                  <a:pt x="1442" y="648"/>
                  <a:pt x="1442" y="652"/>
                </a:cubicBezTo>
                <a:cubicBezTo>
                  <a:pt x="1442" y="657"/>
                  <a:pt x="1446" y="661"/>
                  <a:pt x="1451" y="661"/>
                </a:cubicBezTo>
                <a:cubicBezTo>
                  <a:pt x="1456" y="661"/>
                  <a:pt x="1459" y="657"/>
                  <a:pt x="1459" y="652"/>
                </a:cubicBezTo>
                <a:close/>
                <a:moveTo>
                  <a:pt x="1485" y="652"/>
                </a:moveTo>
                <a:cubicBezTo>
                  <a:pt x="1485" y="648"/>
                  <a:pt x="1481" y="644"/>
                  <a:pt x="1477" y="644"/>
                </a:cubicBezTo>
                <a:cubicBezTo>
                  <a:pt x="1472" y="644"/>
                  <a:pt x="1468" y="648"/>
                  <a:pt x="1468" y="652"/>
                </a:cubicBezTo>
                <a:cubicBezTo>
                  <a:pt x="1468" y="657"/>
                  <a:pt x="1472" y="661"/>
                  <a:pt x="1477" y="661"/>
                </a:cubicBezTo>
                <a:cubicBezTo>
                  <a:pt x="1481" y="661"/>
                  <a:pt x="1485" y="657"/>
                  <a:pt x="1485" y="652"/>
                </a:cubicBezTo>
                <a:close/>
                <a:moveTo>
                  <a:pt x="1511" y="652"/>
                </a:moveTo>
                <a:cubicBezTo>
                  <a:pt x="1511" y="648"/>
                  <a:pt x="1507" y="644"/>
                  <a:pt x="1502" y="644"/>
                </a:cubicBezTo>
                <a:cubicBezTo>
                  <a:pt x="1498" y="644"/>
                  <a:pt x="1494" y="648"/>
                  <a:pt x="1494" y="652"/>
                </a:cubicBezTo>
                <a:cubicBezTo>
                  <a:pt x="1494" y="657"/>
                  <a:pt x="1498" y="661"/>
                  <a:pt x="1502" y="661"/>
                </a:cubicBezTo>
                <a:cubicBezTo>
                  <a:pt x="1507" y="661"/>
                  <a:pt x="1511" y="657"/>
                  <a:pt x="1511" y="652"/>
                </a:cubicBezTo>
                <a:close/>
                <a:moveTo>
                  <a:pt x="1537" y="652"/>
                </a:moveTo>
                <a:cubicBezTo>
                  <a:pt x="1537" y="648"/>
                  <a:pt x="1533" y="644"/>
                  <a:pt x="1528" y="644"/>
                </a:cubicBezTo>
                <a:cubicBezTo>
                  <a:pt x="1523" y="644"/>
                  <a:pt x="1520" y="648"/>
                  <a:pt x="1520" y="652"/>
                </a:cubicBezTo>
                <a:cubicBezTo>
                  <a:pt x="1520" y="657"/>
                  <a:pt x="1523" y="661"/>
                  <a:pt x="1528" y="661"/>
                </a:cubicBezTo>
                <a:cubicBezTo>
                  <a:pt x="1533" y="661"/>
                  <a:pt x="1537" y="657"/>
                  <a:pt x="1537" y="652"/>
                </a:cubicBezTo>
                <a:close/>
                <a:moveTo>
                  <a:pt x="1563" y="652"/>
                </a:moveTo>
                <a:cubicBezTo>
                  <a:pt x="1563" y="648"/>
                  <a:pt x="1559" y="644"/>
                  <a:pt x="1554" y="644"/>
                </a:cubicBezTo>
                <a:cubicBezTo>
                  <a:pt x="1549" y="644"/>
                  <a:pt x="1545" y="648"/>
                  <a:pt x="1545" y="652"/>
                </a:cubicBezTo>
                <a:cubicBezTo>
                  <a:pt x="1545" y="657"/>
                  <a:pt x="1549" y="661"/>
                  <a:pt x="1554" y="661"/>
                </a:cubicBezTo>
                <a:cubicBezTo>
                  <a:pt x="1559" y="661"/>
                  <a:pt x="1563" y="657"/>
                  <a:pt x="1563" y="652"/>
                </a:cubicBezTo>
                <a:close/>
                <a:moveTo>
                  <a:pt x="1588" y="652"/>
                </a:moveTo>
                <a:cubicBezTo>
                  <a:pt x="1588" y="648"/>
                  <a:pt x="1584" y="644"/>
                  <a:pt x="1580" y="644"/>
                </a:cubicBezTo>
                <a:cubicBezTo>
                  <a:pt x="1575" y="644"/>
                  <a:pt x="1571" y="648"/>
                  <a:pt x="1571" y="652"/>
                </a:cubicBezTo>
                <a:cubicBezTo>
                  <a:pt x="1571" y="657"/>
                  <a:pt x="1575" y="661"/>
                  <a:pt x="1580" y="661"/>
                </a:cubicBezTo>
                <a:cubicBezTo>
                  <a:pt x="1584" y="661"/>
                  <a:pt x="1588" y="657"/>
                  <a:pt x="1588" y="652"/>
                </a:cubicBezTo>
                <a:close/>
                <a:moveTo>
                  <a:pt x="1614" y="652"/>
                </a:moveTo>
                <a:cubicBezTo>
                  <a:pt x="1614" y="648"/>
                  <a:pt x="1610" y="644"/>
                  <a:pt x="1605" y="644"/>
                </a:cubicBezTo>
                <a:cubicBezTo>
                  <a:pt x="1601" y="644"/>
                  <a:pt x="1597" y="648"/>
                  <a:pt x="1597" y="652"/>
                </a:cubicBezTo>
                <a:cubicBezTo>
                  <a:pt x="1597" y="657"/>
                  <a:pt x="1601" y="661"/>
                  <a:pt x="1605" y="661"/>
                </a:cubicBezTo>
                <a:cubicBezTo>
                  <a:pt x="1610" y="661"/>
                  <a:pt x="1614" y="657"/>
                  <a:pt x="1614" y="652"/>
                </a:cubicBezTo>
                <a:close/>
                <a:moveTo>
                  <a:pt x="1640" y="652"/>
                </a:moveTo>
                <a:cubicBezTo>
                  <a:pt x="1640" y="648"/>
                  <a:pt x="1636" y="644"/>
                  <a:pt x="1631" y="644"/>
                </a:cubicBezTo>
                <a:cubicBezTo>
                  <a:pt x="1626" y="644"/>
                  <a:pt x="1623" y="648"/>
                  <a:pt x="1623" y="652"/>
                </a:cubicBezTo>
                <a:cubicBezTo>
                  <a:pt x="1623" y="657"/>
                  <a:pt x="1626" y="661"/>
                  <a:pt x="1631" y="661"/>
                </a:cubicBezTo>
                <a:cubicBezTo>
                  <a:pt x="1636" y="661"/>
                  <a:pt x="1640" y="657"/>
                  <a:pt x="1640" y="652"/>
                </a:cubicBezTo>
                <a:close/>
                <a:moveTo>
                  <a:pt x="1666" y="652"/>
                </a:moveTo>
                <a:cubicBezTo>
                  <a:pt x="1666" y="648"/>
                  <a:pt x="1662" y="644"/>
                  <a:pt x="1657" y="644"/>
                </a:cubicBezTo>
                <a:cubicBezTo>
                  <a:pt x="1652" y="644"/>
                  <a:pt x="1648" y="648"/>
                  <a:pt x="1648" y="652"/>
                </a:cubicBezTo>
                <a:cubicBezTo>
                  <a:pt x="1648" y="657"/>
                  <a:pt x="1652" y="661"/>
                  <a:pt x="1657" y="661"/>
                </a:cubicBezTo>
                <a:cubicBezTo>
                  <a:pt x="1662" y="661"/>
                  <a:pt x="1666" y="657"/>
                  <a:pt x="1666" y="652"/>
                </a:cubicBezTo>
                <a:close/>
                <a:moveTo>
                  <a:pt x="1691" y="652"/>
                </a:moveTo>
                <a:cubicBezTo>
                  <a:pt x="1691" y="648"/>
                  <a:pt x="1687" y="644"/>
                  <a:pt x="1683" y="644"/>
                </a:cubicBezTo>
                <a:cubicBezTo>
                  <a:pt x="1678" y="644"/>
                  <a:pt x="1674" y="648"/>
                  <a:pt x="1674" y="652"/>
                </a:cubicBezTo>
                <a:cubicBezTo>
                  <a:pt x="1674" y="657"/>
                  <a:pt x="1678" y="661"/>
                  <a:pt x="1683" y="661"/>
                </a:cubicBezTo>
                <a:cubicBezTo>
                  <a:pt x="1687" y="661"/>
                  <a:pt x="1691" y="657"/>
                  <a:pt x="1691" y="652"/>
                </a:cubicBezTo>
                <a:close/>
                <a:moveTo>
                  <a:pt x="1717" y="652"/>
                </a:moveTo>
                <a:cubicBezTo>
                  <a:pt x="1717" y="648"/>
                  <a:pt x="1713" y="644"/>
                  <a:pt x="1708" y="644"/>
                </a:cubicBezTo>
                <a:cubicBezTo>
                  <a:pt x="1704" y="644"/>
                  <a:pt x="1700" y="648"/>
                  <a:pt x="1700" y="652"/>
                </a:cubicBezTo>
                <a:cubicBezTo>
                  <a:pt x="1700" y="657"/>
                  <a:pt x="1704" y="661"/>
                  <a:pt x="1708" y="661"/>
                </a:cubicBezTo>
                <a:cubicBezTo>
                  <a:pt x="1713" y="661"/>
                  <a:pt x="1717" y="657"/>
                  <a:pt x="1717" y="652"/>
                </a:cubicBezTo>
                <a:close/>
                <a:moveTo>
                  <a:pt x="1743" y="652"/>
                </a:moveTo>
                <a:cubicBezTo>
                  <a:pt x="1743" y="648"/>
                  <a:pt x="1739" y="644"/>
                  <a:pt x="1734" y="644"/>
                </a:cubicBezTo>
                <a:cubicBezTo>
                  <a:pt x="1730" y="644"/>
                  <a:pt x="1726" y="648"/>
                  <a:pt x="1726" y="652"/>
                </a:cubicBezTo>
                <a:cubicBezTo>
                  <a:pt x="1726" y="657"/>
                  <a:pt x="1730" y="661"/>
                  <a:pt x="1734" y="661"/>
                </a:cubicBezTo>
                <a:cubicBezTo>
                  <a:pt x="1739" y="661"/>
                  <a:pt x="1743" y="657"/>
                  <a:pt x="1743" y="652"/>
                </a:cubicBezTo>
                <a:close/>
                <a:moveTo>
                  <a:pt x="1769" y="652"/>
                </a:moveTo>
                <a:cubicBezTo>
                  <a:pt x="1769" y="648"/>
                  <a:pt x="1765" y="644"/>
                  <a:pt x="1760" y="644"/>
                </a:cubicBezTo>
                <a:cubicBezTo>
                  <a:pt x="1755" y="644"/>
                  <a:pt x="1751" y="648"/>
                  <a:pt x="1751" y="652"/>
                </a:cubicBezTo>
                <a:cubicBezTo>
                  <a:pt x="1751" y="657"/>
                  <a:pt x="1755" y="661"/>
                  <a:pt x="1760" y="661"/>
                </a:cubicBezTo>
                <a:cubicBezTo>
                  <a:pt x="1765" y="661"/>
                  <a:pt x="1769" y="657"/>
                  <a:pt x="1769" y="652"/>
                </a:cubicBezTo>
                <a:close/>
                <a:moveTo>
                  <a:pt x="1794" y="652"/>
                </a:moveTo>
                <a:cubicBezTo>
                  <a:pt x="1794" y="648"/>
                  <a:pt x="1791" y="644"/>
                  <a:pt x="1786" y="644"/>
                </a:cubicBezTo>
                <a:cubicBezTo>
                  <a:pt x="1781" y="644"/>
                  <a:pt x="1777" y="648"/>
                  <a:pt x="1777" y="652"/>
                </a:cubicBezTo>
                <a:cubicBezTo>
                  <a:pt x="1777" y="657"/>
                  <a:pt x="1781" y="661"/>
                  <a:pt x="1786" y="661"/>
                </a:cubicBezTo>
                <a:cubicBezTo>
                  <a:pt x="1791" y="661"/>
                  <a:pt x="1794" y="657"/>
                  <a:pt x="1794" y="652"/>
                </a:cubicBezTo>
                <a:close/>
                <a:moveTo>
                  <a:pt x="1820" y="652"/>
                </a:moveTo>
                <a:cubicBezTo>
                  <a:pt x="1820" y="648"/>
                  <a:pt x="1816" y="644"/>
                  <a:pt x="1812" y="644"/>
                </a:cubicBezTo>
                <a:cubicBezTo>
                  <a:pt x="1807" y="644"/>
                  <a:pt x="1803" y="648"/>
                  <a:pt x="1803" y="652"/>
                </a:cubicBezTo>
                <a:cubicBezTo>
                  <a:pt x="1803" y="657"/>
                  <a:pt x="1807" y="661"/>
                  <a:pt x="1812" y="661"/>
                </a:cubicBezTo>
                <a:cubicBezTo>
                  <a:pt x="1816" y="661"/>
                  <a:pt x="1820" y="657"/>
                  <a:pt x="1820" y="652"/>
                </a:cubicBezTo>
                <a:close/>
                <a:moveTo>
                  <a:pt x="1846" y="652"/>
                </a:moveTo>
                <a:cubicBezTo>
                  <a:pt x="1846" y="648"/>
                  <a:pt x="1842" y="644"/>
                  <a:pt x="1837" y="644"/>
                </a:cubicBezTo>
                <a:cubicBezTo>
                  <a:pt x="1833" y="644"/>
                  <a:pt x="1829" y="648"/>
                  <a:pt x="1829" y="652"/>
                </a:cubicBezTo>
                <a:cubicBezTo>
                  <a:pt x="1829" y="657"/>
                  <a:pt x="1833" y="661"/>
                  <a:pt x="1837" y="661"/>
                </a:cubicBezTo>
                <a:cubicBezTo>
                  <a:pt x="1842" y="661"/>
                  <a:pt x="1846" y="657"/>
                  <a:pt x="1846" y="652"/>
                </a:cubicBezTo>
                <a:close/>
                <a:moveTo>
                  <a:pt x="1872" y="652"/>
                </a:moveTo>
                <a:cubicBezTo>
                  <a:pt x="1872" y="648"/>
                  <a:pt x="1868" y="644"/>
                  <a:pt x="1863" y="644"/>
                </a:cubicBezTo>
                <a:cubicBezTo>
                  <a:pt x="1858" y="644"/>
                  <a:pt x="1854" y="648"/>
                  <a:pt x="1854" y="652"/>
                </a:cubicBezTo>
                <a:cubicBezTo>
                  <a:pt x="1854" y="657"/>
                  <a:pt x="1858" y="661"/>
                  <a:pt x="1863" y="661"/>
                </a:cubicBezTo>
                <a:cubicBezTo>
                  <a:pt x="1868" y="661"/>
                  <a:pt x="1872" y="657"/>
                  <a:pt x="1872" y="652"/>
                </a:cubicBezTo>
                <a:close/>
                <a:moveTo>
                  <a:pt x="1897" y="652"/>
                </a:moveTo>
                <a:cubicBezTo>
                  <a:pt x="1897" y="648"/>
                  <a:pt x="1894" y="644"/>
                  <a:pt x="1889" y="644"/>
                </a:cubicBezTo>
                <a:cubicBezTo>
                  <a:pt x="1884" y="644"/>
                  <a:pt x="1880" y="648"/>
                  <a:pt x="1880" y="652"/>
                </a:cubicBezTo>
                <a:cubicBezTo>
                  <a:pt x="1880" y="657"/>
                  <a:pt x="1884" y="661"/>
                  <a:pt x="1889" y="661"/>
                </a:cubicBezTo>
                <a:cubicBezTo>
                  <a:pt x="1894" y="661"/>
                  <a:pt x="1897" y="657"/>
                  <a:pt x="1897" y="652"/>
                </a:cubicBezTo>
                <a:close/>
                <a:moveTo>
                  <a:pt x="1923" y="652"/>
                </a:moveTo>
                <a:cubicBezTo>
                  <a:pt x="1923" y="648"/>
                  <a:pt x="1919" y="644"/>
                  <a:pt x="1915" y="644"/>
                </a:cubicBezTo>
                <a:cubicBezTo>
                  <a:pt x="1910" y="644"/>
                  <a:pt x="1906" y="648"/>
                  <a:pt x="1906" y="652"/>
                </a:cubicBezTo>
                <a:cubicBezTo>
                  <a:pt x="1906" y="657"/>
                  <a:pt x="1910" y="661"/>
                  <a:pt x="1915" y="661"/>
                </a:cubicBezTo>
                <a:cubicBezTo>
                  <a:pt x="1919" y="661"/>
                  <a:pt x="1923" y="657"/>
                  <a:pt x="1923" y="652"/>
                </a:cubicBezTo>
                <a:close/>
                <a:moveTo>
                  <a:pt x="1949" y="652"/>
                </a:moveTo>
                <a:cubicBezTo>
                  <a:pt x="1949" y="648"/>
                  <a:pt x="1945" y="644"/>
                  <a:pt x="1940" y="644"/>
                </a:cubicBezTo>
                <a:cubicBezTo>
                  <a:pt x="1936" y="644"/>
                  <a:pt x="1932" y="648"/>
                  <a:pt x="1932" y="652"/>
                </a:cubicBezTo>
                <a:cubicBezTo>
                  <a:pt x="1932" y="657"/>
                  <a:pt x="1936" y="661"/>
                  <a:pt x="1940" y="661"/>
                </a:cubicBezTo>
                <a:cubicBezTo>
                  <a:pt x="1945" y="661"/>
                  <a:pt x="1949" y="657"/>
                  <a:pt x="1949" y="652"/>
                </a:cubicBezTo>
                <a:close/>
                <a:moveTo>
                  <a:pt x="1975" y="652"/>
                </a:moveTo>
                <a:cubicBezTo>
                  <a:pt x="1975" y="648"/>
                  <a:pt x="1971" y="644"/>
                  <a:pt x="1966" y="644"/>
                </a:cubicBezTo>
                <a:cubicBezTo>
                  <a:pt x="1961" y="644"/>
                  <a:pt x="1957" y="648"/>
                  <a:pt x="1957" y="652"/>
                </a:cubicBezTo>
                <a:cubicBezTo>
                  <a:pt x="1957" y="657"/>
                  <a:pt x="1961" y="661"/>
                  <a:pt x="1966" y="661"/>
                </a:cubicBezTo>
                <a:cubicBezTo>
                  <a:pt x="1971" y="661"/>
                  <a:pt x="1975" y="657"/>
                  <a:pt x="1975" y="652"/>
                </a:cubicBezTo>
                <a:close/>
                <a:moveTo>
                  <a:pt x="2000" y="652"/>
                </a:moveTo>
                <a:cubicBezTo>
                  <a:pt x="2000" y="648"/>
                  <a:pt x="1997" y="644"/>
                  <a:pt x="1992" y="644"/>
                </a:cubicBezTo>
                <a:cubicBezTo>
                  <a:pt x="1987" y="644"/>
                  <a:pt x="1983" y="648"/>
                  <a:pt x="1983" y="652"/>
                </a:cubicBezTo>
                <a:cubicBezTo>
                  <a:pt x="1983" y="657"/>
                  <a:pt x="1987" y="661"/>
                  <a:pt x="1992" y="661"/>
                </a:cubicBezTo>
                <a:cubicBezTo>
                  <a:pt x="1997" y="661"/>
                  <a:pt x="2000" y="657"/>
                  <a:pt x="2000" y="652"/>
                </a:cubicBezTo>
                <a:close/>
                <a:moveTo>
                  <a:pt x="2026" y="652"/>
                </a:moveTo>
                <a:cubicBezTo>
                  <a:pt x="2026" y="648"/>
                  <a:pt x="2022" y="644"/>
                  <a:pt x="2018" y="644"/>
                </a:cubicBezTo>
                <a:cubicBezTo>
                  <a:pt x="2013" y="644"/>
                  <a:pt x="2009" y="648"/>
                  <a:pt x="2009" y="652"/>
                </a:cubicBezTo>
                <a:cubicBezTo>
                  <a:pt x="2009" y="657"/>
                  <a:pt x="2013" y="661"/>
                  <a:pt x="2018" y="661"/>
                </a:cubicBezTo>
                <a:cubicBezTo>
                  <a:pt x="2022" y="661"/>
                  <a:pt x="2026" y="657"/>
                  <a:pt x="2026" y="652"/>
                </a:cubicBezTo>
                <a:close/>
                <a:moveTo>
                  <a:pt x="2052" y="652"/>
                </a:moveTo>
                <a:cubicBezTo>
                  <a:pt x="2052" y="648"/>
                  <a:pt x="2048" y="644"/>
                  <a:pt x="2043" y="644"/>
                </a:cubicBezTo>
                <a:cubicBezTo>
                  <a:pt x="2039" y="644"/>
                  <a:pt x="2035" y="648"/>
                  <a:pt x="2035" y="652"/>
                </a:cubicBezTo>
                <a:cubicBezTo>
                  <a:pt x="2035" y="657"/>
                  <a:pt x="2039" y="661"/>
                  <a:pt x="2043" y="661"/>
                </a:cubicBezTo>
                <a:cubicBezTo>
                  <a:pt x="2048" y="661"/>
                  <a:pt x="2052" y="657"/>
                  <a:pt x="2052" y="652"/>
                </a:cubicBezTo>
                <a:close/>
                <a:moveTo>
                  <a:pt x="2078" y="652"/>
                </a:moveTo>
                <a:cubicBezTo>
                  <a:pt x="2078" y="648"/>
                  <a:pt x="2074" y="644"/>
                  <a:pt x="2069" y="644"/>
                </a:cubicBezTo>
                <a:cubicBezTo>
                  <a:pt x="2064" y="644"/>
                  <a:pt x="2061" y="648"/>
                  <a:pt x="2061" y="652"/>
                </a:cubicBezTo>
                <a:cubicBezTo>
                  <a:pt x="2061" y="657"/>
                  <a:pt x="2064" y="661"/>
                  <a:pt x="2069" y="661"/>
                </a:cubicBezTo>
                <a:cubicBezTo>
                  <a:pt x="2074" y="661"/>
                  <a:pt x="2078" y="657"/>
                  <a:pt x="2078" y="652"/>
                </a:cubicBezTo>
                <a:close/>
                <a:moveTo>
                  <a:pt x="2103" y="652"/>
                </a:moveTo>
                <a:cubicBezTo>
                  <a:pt x="2103" y="648"/>
                  <a:pt x="2100" y="644"/>
                  <a:pt x="2095" y="644"/>
                </a:cubicBezTo>
                <a:cubicBezTo>
                  <a:pt x="2090" y="644"/>
                  <a:pt x="2086" y="648"/>
                  <a:pt x="2086" y="652"/>
                </a:cubicBezTo>
                <a:cubicBezTo>
                  <a:pt x="2086" y="657"/>
                  <a:pt x="2090" y="661"/>
                  <a:pt x="2095" y="661"/>
                </a:cubicBezTo>
                <a:cubicBezTo>
                  <a:pt x="2100" y="661"/>
                  <a:pt x="2103" y="657"/>
                  <a:pt x="2103" y="652"/>
                </a:cubicBezTo>
                <a:close/>
                <a:moveTo>
                  <a:pt x="2129" y="652"/>
                </a:moveTo>
                <a:cubicBezTo>
                  <a:pt x="2129" y="648"/>
                  <a:pt x="2125" y="644"/>
                  <a:pt x="2121" y="644"/>
                </a:cubicBezTo>
                <a:cubicBezTo>
                  <a:pt x="2116" y="644"/>
                  <a:pt x="2112" y="648"/>
                  <a:pt x="2112" y="652"/>
                </a:cubicBezTo>
                <a:cubicBezTo>
                  <a:pt x="2112" y="657"/>
                  <a:pt x="2116" y="661"/>
                  <a:pt x="2121" y="661"/>
                </a:cubicBezTo>
                <a:cubicBezTo>
                  <a:pt x="2125" y="661"/>
                  <a:pt x="2129" y="657"/>
                  <a:pt x="2129" y="652"/>
                </a:cubicBezTo>
                <a:close/>
                <a:moveTo>
                  <a:pt x="2155" y="652"/>
                </a:moveTo>
                <a:cubicBezTo>
                  <a:pt x="2155" y="648"/>
                  <a:pt x="2151" y="644"/>
                  <a:pt x="2146" y="644"/>
                </a:cubicBezTo>
                <a:cubicBezTo>
                  <a:pt x="2142" y="644"/>
                  <a:pt x="2138" y="648"/>
                  <a:pt x="2138" y="652"/>
                </a:cubicBezTo>
                <a:cubicBezTo>
                  <a:pt x="2138" y="657"/>
                  <a:pt x="2142" y="661"/>
                  <a:pt x="2146" y="661"/>
                </a:cubicBezTo>
                <a:cubicBezTo>
                  <a:pt x="2151" y="661"/>
                  <a:pt x="2155" y="657"/>
                  <a:pt x="2155" y="652"/>
                </a:cubicBezTo>
                <a:close/>
                <a:moveTo>
                  <a:pt x="2181" y="652"/>
                </a:moveTo>
                <a:cubicBezTo>
                  <a:pt x="2181" y="648"/>
                  <a:pt x="2177" y="644"/>
                  <a:pt x="2172" y="644"/>
                </a:cubicBezTo>
                <a:cubicBezTo>
                  <a:pt x="2167" y="644"/>
                  <a:pt x="2164" y="648"/>
                  <a:pt x="2164" y="652"/>
                </a:cubicBezTo>
                <a:cubicBezTo>
                  <a:pt x="2164" y="657"/>
                  <a:pt x="2167" y="661"/>
                  <a:pt x="2172" y="661"/>
                </a:cubicBezTo>
                <a:cubicBezTo>
                  <a:pt x="2177" y="661"/>
                  <a:pt x="2181" y="657"/>
                  <a:pt x="2181" y="652"/>
                </a:cubicBezTo>
                <a:close/>
                <a:moveTo>
                  <a:pt x="2207" y="652"/>
                </a:moveTo>
                <a:cubicBezTo>
                  <a:pt x="2207" y="648"/>
                  <a:pt x="2203" y="644"/>
                  <a:pt x="2198" y="644"/>
                </a:cubicBezTo>
                <a:cubicBezTo>
                  <a:pt x="2193" y="644"/>
                  <a:pt x="2189" y="648"/>
                  <a:pt x="2189" y="652"/>
                </a:cubicBezTo>
                <a:cubicBezTo>
                  <a:pt x="2189" y="657"/>
                  <a:pt x="2193" y="661"/>
                  <a:pt x="2198" y="661"/>
                </a:cubicBezTo>
                <a:cubicBezTo>
                  <a:pt x="2203" y="661"/>
                  <a:pt x="2207" y="657"/>
                  <a:pt x="2207" y="652"/>
                </a:cubicBezTo>
                <a:close/>
                <a:moveTo>
                  <a:pt x="2232" y="652"/>
                </a:moveTo>
                <a:cubicBezTo>
                  <a:pt x="2232" y="648"/>
                  <a:pt x="2228" y="644"/>
                  <a:pt x="2224" y="644"/>
                </a:cubicBezTo>
                <a:cubicBezTo>
                  <a:pt x="2219" y="644"/>
                  <a:pt x="2215" y="648"/>
                  <a:pt x="2215" y="652"/>
                </a:cubicBezTo>
                <a:cubicBezTo>
                  <a:pt x="2215" y="657"/>
                  <a:pt x="2219" y="661"/>
                  <a:pt x="2224" y="661"/>
                </a:cubicBezTo>
                <a:cubicBezTo>
                  <a:pt x="2228" y="661"/>
                  <a:pt x="2232" y="657"/>
                  <a:pt x="2232" y="652"/>
                </a:cubicBezTo>
                <a:close/>
                <a:moveTo>
                  <a:pt x="2258" y="652"/>
                </a:moveTo>
                <a:cubicBezTo>
                  <a:pt x="2258" y="648"/>
                  <a:pt x="2254" y="644"/>
                  <a:pt x="2249" y="644"/>
                </a:cubicBezTo>
                <a:cubicBezTo>
                  <a:pt x="2245" y="644"/>
                  <a:pt x="2241" y="648"/>
                  <a:pt x="2241" y="652"/>
                </a:cubicBezTo>
                <a:cubicBezTo>
                  <a:pt x="2241" y="657"/>
                  <a:pt x="2245" y="661"/>
                  <a:pt x="2249" y="661"/>
                </a:cubicBezTo>
                <a:cubicBezTo>
                  <a:pt x="2254" y="661"/>
                  <a:pt x="2258" y="657"/>
                  <a:pt x="2258" y="652"/>
                </a:cubicBezTo>
                <a:close/>
                <a:moveTo>
                  <a:pt x="2284" y="652"/>
                </a:moveTo>
                <a:cubicBezTo>
                  <a:pt x="2284" y="648"/>
                  <a:pt x="2280" y="644"/>
                  <a:pt x="2275" y="644"/>
                </a:cubicBezTo>
                <a:cubicBezTo>
                  <a:pt x="2270" y="644"/>
                  <a:pt x="2267" y="648"/>
                  <a:pt x="2267" y="652"/>
                </a:cubicBezTo>
                <a:cubicBezTo>
                  <a:pt x="2267" y="657"/>
                  <a:pt x="2270" y="661"/>
                  <a:pt x="2275" y="661"/>
                </a:cubicBezTo>
                <a:cubicBezTo>
                  <a:pt x="2280" y="661"/>
                  <a:pt x="2284" y="657"/>
                  <a:pt x="2284" y="652"/>
                </a:cubicBezTo>
                <a:close/>
                <a:moveTo>
                  <a:pt x="2310" y="652"/>
                </a:moveTo>
                <a:cubicBezTo>
                  <a:pt x="2310" y="648"/>
                  <a:pt x="2306" y="644"/>
                  <a:pt x="2301" y="644"/>
                </a:cubicBezTo>
                <a:cubicBezTo>
                  <a:pt x="2296" y="644"/>
                  <a:pt x="2292" y="648"/>
                  <a:pt x="2292" y="652"/>
                </a:cubicBezTo>
                <a:cubicBezTo>
                  <a:pt x="2292" y="657"/>
                  <a:pt x="2296" y="661"/>
                  <a:pt x="2301" y="661"/>
                </a:cubicBezTo>
                <a:cubicBezTo>
                  <a:pt x="2306" y="661"/>
                  <a:pt x="2310" y="657"/>
                  <a:pt x="2310" y="652"/>
                </a:cubicBezTo>
                <a:close/>
                <a:moveTo>
                  <a:pt x="2387" y="652"/>
                </a:moveTo>
                <a:cubicBezTo>
                  <a:pt x="2387" y="648"/>
                  <a:pt x="2383" y="644"/>
                  <a:pt x="2378" y="644"/>
                </a:cubicBezTo>
                <a:cubicBezTo>
                  <a:pt x="2373" y="644"/>
                  <a:pt x="2370" y="648"/>
                  <a:pt x="2370" y="652"/>
                </a:cubicBezTo>
                <a:cubicBezTo>
                  <a:pt x="2370" y="657"/>
                  <a:pt x="2373" y="661"/>
                  <a:pt x="2378" y="661"/>
                </a:cubicBezTo>
                <a:cubicBezTo>
                  <a:pt x="2383" y="661"/>
                  <a:pt x="2387" y="657"/>
                  <a:pt x="2387" y="652"/>
                </a:cubicBezTo>
                <a:close/>
                <a:moveTo>
                  <a:pt x="326" y="678"/>
                </a:moveTo>
                <a:cubicBezTo>
                  <a:pt x="326" y="673"/>
                  <a:pt x="322" y="669"/>
                  <a:pt x="318" y="669"/>
                </a:cubicBezTo>
                <a:cubicBezTo>
                  <a:pt x="313" y="669"/>
                  <a:pt x="309" y="673"/>
                  <a:pt x="309" y="678"/>
                </a:cubicBezTo>
                <a:cubicBezTo>
                  <a:pt x="309" y="683"/>
                  <a:pt x="313" y="687"/>
                  <a:pt x="318" y="687"/>
                </a:cubicBezTo>
                <a:cubicBezTo>
                  <a:pt x="322" y="687"/>
                  <a:pt x="326" y="683"/>
                  <a:pt x="326" y="678"/>
                </a:cubicBezTo>
                <a:close/>
                <a:moveTo>
                  <a:pt x="352" y="678"/>
                </a:moveTo>
                <a:cubicBezTo>
                  <a:pt x="352" y="673"/>
                  <a:pt x="348" y="669"/>
                  <a:pt x="343" y="669"/>
                </a:cubicBezTo>
                <a:cubicBezTo>
                  <a:pt x="339" y="669"/>
                  <a:pt x="335" y="673"/>
                  <a:pt x="335" y="678"/>
                </a:cubicBezTo>
                <a:cubicBezTo>
                  <a:pt x="335" y="683"/>
                  <a:pt x="339" y="687"/>
                  <a:pt x="343" y="687"/>
                </a:cubicBezTo>
                <a:cubicBezTo>
                  <a:pt x="348" y="687"/>
                  <a:pt x="352" y="683"/>
                  <a:pt x="352" y="678"/>
                </a:cubicBezTo>
                <a:close/>
                <a:moveTo>
                  <a:pt x="378" y="678"/>
                </a:moveTo>
                <a:cubicBezTo>
                  <a:pt x="378" y="673"/>
                  <a:pt x="374" y="669"/>
                  <a:pt x="369" y="669"/>
                </a:cubicBezTo>
                <a:cubicBezTo>
                  <a:pt x="364" y="669"/>
                  <a:pt x="360" y="673"/>
                  <a:pt x="360" y="678"/>
                </a:cubicBezTo>
                <a:cubicBezTo>
                  <a:pt x="360" y="683"/>
                  <a:pt x="364" y="687"/>
                  <a:pt x="369" y="687"/>
                </a:cubicBezTo>
                <a:cubicBezTo>
                  <a:pt x="374" y="687"/>
                  <a:pt x="378" y="683"/>
                  <a:pt x="378" y="678"/>
                </a:cubicBezTo>
                <a:close/>
                <a:moveTo>
                  <a:pt x="403" y="678"/>
                </a:moveTo>
                <a:cubicBezTo>
                  <a:pt x="403" y="673"/>
                  <a:pt x="400" y="669"/>
                  <a:pt x="395" y="669"/>
                </a:cubicBezTo>
                <a:cubicBezTo>
                  <a:pt x="390" y="669"/>
                  <a:pt x="386" y="673"/>
                  <a:pt x="386" y="678"/>
                </a:cubicBezTo>
                <a:cubicBezTo>
                  <a:pt x="386" y="683"/>
                  <a:pt x="390" y="687"/>
                  <a:pt x="395" y="687"/>
                </a:cubicBezTo>
                <a:cubicBezTo>
                  <a:pt x="400" y="687"/>
                  <a:pt x="403" y="683"/>
                  <a:pt x="403" y="678"/>
                </a:cubicBezTo>
                <a:close/>
                <a:moveTo>
                  <a:pt x="429" y="678"/>
                </a:moveTo>
                <a:cubicBezTo>
                  <a:pt x="429" y="673"/>
                  <a:pt x="425" y="669"/>
                  <a:pt x="421" y="669"/>
                </a:cubicBezTo>
                <a:cubicBezTo>
                  <a:pt x="416" y="669"/>
                  <a:pt x="412" y="673"/>
                  <a:pt x="412" y="678"/>
                </a:cubicBezTo>
                <a:cubicBezTo>
                  <a:pt x="412" y="683"/>
                  <a:pt x="416" y="687"/>
                  <a:pt x="421" y="687"/>
                </a:cubicBezTo>
                <a:cubicBezTo>
                  <a:pt x="425" y="687"/>
                  <a:pt x="429" y="683"/>
                  <a:pt x="429" y="678"/>
                </a:cubicBezTo>
                <a:close/>
                <a:moveTo>
                  <a:pt x="455" y="678"/>
                </a:moveTo>
                <a:cubicBezTo>
                  <a:pt x="455" y="673"/>
                  <a:pt x="451" y="669"/>
                  <a:pt x="446" y="669"/>
                </a:cubicBezTo>
                <a:cubicBezTo>
                  <a:pt x="442" y="669"/>
                  <a:pt x="438" y="673"/>
                  <a:pt x="438" y="678"/>
                </a:cubicBezTo>
                <a:cubicBezTo>
                  <a:pt x="438" y="683"/>
                  <a:pt x="442" y="687"/>
                  <a:pt x="446" y="687"/>
                </a:cubicBezTo>
                <a:cubicBezTo>
                  <a:pt x="451" y="687"/>
                  <a:pt x="455" y="683"/>
                  <a:pt x="455" y="678"/>
                </a:cubicBezTo>
                <a:close/>
                <a:moveTo>
                  <a:pt x="481" y="678"/>
                </a:moveTo>
                <a:cubicBezTo>
                  <a:pt x="481" y="673"/>
                  <a:pt x="477" y="669"/>
                  <a:pt x="472" y="669"/>
                </a:cubicBezTo>
                <a:cubicBezTo>
                  <a:pt x="467" y="669"/>
                  <a:pt x="463" y="673"/>
                  <a:pt x="463" y="678"/>
                </a:cubicBezTo>
                <a:cubicBezTo>
                  <a:pt x="463" y="683"/>
                  <a:pt x="467" y="687"/>
                  <a:pt x="472" y="687"/>
                </a:cubicBezTo>
                <a:cubicBezTo>
                  <a:pt x="477" y="687"/>
                  <a:pt x="481" y="683"/>
                  <a:pt x="481" y="678"/>
                </a:cubicBezTo>
                <a:close/>
                <a:moveTo>
                  <a:pt x="506" y="678"/>
                </a:moveTo>
                <a:cubicBezTo>
                  <a:pt x="506" y="673"/>
                  <a:pt x="503" y="669"/>
                  <a:pt x="498" y="669"/>
                </a:cubicBezTo>
                <a:cubicBezTo>
                  <a:pt x="493" y="669"/>
                  <a:pt x="489" y="673"/>
                  <a:pt x="489" y="678"/>
                </a:cubicBezTo>
                <a:cubicBezTo>
                  <a:pt x="489" y="683"/>
                  <a:pt x="493" y="687"/>
                  <a:pt x="498" y="687"/>
                </a:cubicBezTo>
                <a:cubicBezTo>
                  <a:pt x="503" y="687"/>
                  <a:pt x="506" y="683"/>
                  <a:pt x="506" y="678"/>
                </a:cubicBezTo>
                <a:close/>
                <a:moveTo>
                  <a:pt x="532" y="678"/>
                </a:moveTo>
                <a:cubicBezTo>
                  <a:pt x="532" y="673"/>
                  <a:pt x="528" y="669"/>
                  <a:pt x="524" y="669"/>
                </a:cubicBezTo>
                <a:cubicBezTo>
                  <a:pt x="519" y="669"/>
                  <a:pt x="515" y="673"/>
                  <a:pt x="515" y="678"/>
                </a:cubicBezTo>
                <a:cubicBezTo>
                  <a:pt x="515" y="683"/>
                  <a:pt x="519" y="687"/>
                  <a:pt x="524" y="687"/>
                </a:cubicBezTo>
                <a:cubicBezTo>
                  <a:pt x="528" y="687"/>
                  <a:pt x="532" y="683"/>
                  <a:pt x="532" y="678"/>
                </a:cubicBezTo>
                <a:close/>
                <a:moveTo>
                  <a:pt x="558" y="678"/>
                </a:moveTo>
                <a:cubicBezTo>
                  <a:pt x="558" y="673"/>
                  <a:pt x="554" y="669"/>
                  <a:pt x="549" y="669"/>
                </a:cubicBezTo>
                <a:cubicBezTo>
                  <a:pt x="545" y="669"/>
                  <a:pt x="541" y="673"/>
                  <a:pt x="541" y="678"/>
                </a:cubicBezTo>
                <a:cubicBezTo>
                  <a:pt x="541" y="683"/>
                  <a:pt x="545" y="687"/>
                  <a:pt x="549" y="687"/>
                </a:cubicBezTo>
                <a:cubicBezTo>
                  <a:pt x="554" y="687"/>
                  <a:pt x="558" y="683"/>
                  <a:pt x="558" y="678"/>
                </a:cubicBezTo>
                <a:close/>
                <a:moveTo>
                  <a:pt x="584" y="678"/>
                </a:moveTo>
                <a:cubicBezTo>
                  <a:pt x="584" y="673"/>
                  <a:pt x="580" y="669"/>
                  <a:pt x="575" y="669"/>
                </a:cubicBezTo>
                <a:cubicBezTo>
                  <a:pt x="570" y="669"/>
                  <a:pt x="567" y="673"/>
                  <a:pt x="567" y="678"/>
                </a:cubicBezTo>
                <a:cubicBezTo>
                  <a:pt x="567" y="683"/>
                  <a:pt x="570" y="687"/>
                  <a:pt x="575" y="687"/>
                </a:cubicBezTo>
                <a:cubicBezTo>
                  <a:pt x="580" y="687"/>
                  <a:pt x="584" y="683"/>
                  <a:pt x="584" y="678"/>
                </a:cubicBezTo>
                <a:close/>
                <a:moveTo>
                  <a:pt x="609" y="678"/>
                </a:moveTo>
                <a:cubicBezTo>
                  <a:pt x="609" y="673"/>
                  <a:pt x="606" y="669"/>
                  <a:pt x="601" y="669"/>
                </a:cubicBezTo>
                <a:cubicBezTo>
                  <a:pt x="596" y="669"/>
                  <a:pt x="592" y="673"/>
                  <a:pt x="592" y="678"/>
                </a:cubicBezTo>
                <a:cubicBezTo>
                  <a:pt x="592" y="683"/>
                  <a:pt x="596" y="687"/>
                  <a:pt x="601" y="687"/>
                </a:cubicBezTo>
                <a:cubicBezTo>
                  <a:pt x="606" y="687"/>
                  <a:pt x="609" y="683"/>
                  <a:pt x="609" y="678"/>
                </a:cubicBezTo>
                <a:close/>
                <a:moveTo>
                  <a:pt x="635" y="678"/>
                </a:moveTo>
                <a:cubicBezTo>
                  <a:pt x="635" y="673"/>
                  <a:pt x="631" y="669"/>
                  <a:pt x="627" y="669"/>
                </a:cubicBezTo>
                <a:cubicBezTo>
                  <a:pt x="622" y="669"/>
                  <a:pt x="618" y="673"/>
                  <a:pt x="618" y="678"/>
                </a:cubicBezTo>
                <a:cubicBezTo>
                  <a:pt x="618" y="683"/>
                  <a:pt x="622" y="687"/>
                  <a:pt x="627" y="687"/>
                </a:cubicBezTo>
                <a:cubicBezTo>
                  <a:pt x="631" y="687"/>
                  <a:pt x="635" y="683"/>
                  <a:pt x="635" y="678"/>
                </a:cubicBezTo>
                <a:close/>
                <a:moveTo>
                  <a:pt x="661" y="678"/>
                </a:moveTo>
                <a:cubicBezTo>
                  <a:pt x="661" y="673"/>
                  <a:pt x="657" y="669"/>
                  <a:pt x="652" y="669"/>
                </a:cubicBezTo>
                <a:cubicBezTo>
                  <a:pt x="648" y="669"/>
                  <a:pt x="644" y="673"/>
                  <a:pt x="644" y="678"/>
                </a:cubicBezTo>
                <a:cubicBezTo>
                  <a:pt x="644" y="683"/>
                  <a:pt x="648" y="687"/>
                  <a:pt x="652" y="687"/>
                </a:cubicBezTo>
                <a:cubicBezTo>
                  <a:pt x="657" y="687"/>
                  <a:pt x="661" y="683"/>
                  <a:pt x="661" y="678"/>
                </a:cubicBezTo>
                <a:close/>
                <a:moveTo>
                  <a:pt x="687" y="678"/>
                </a:moveTo>
                <a:cubicBezTo>
                  <a:pt x="687" y="673"/>
                  <a:pt x="683" y="669"/>
                  <a:pt x="678" y="669"/>
                </a:cubicBezTo>
                <a:cubicBezTo>
                  <a:pt x="673" y="669"/>
                  <a:pt x="670" y="673"/>
                  <a:pt x="670" y="678"/>
                </a:cubicBezTo>
                <a:cubicBezTo>
                  <a:pt x="670" y="683"/>
                  <a:pt x="673" y="687"/>
                  <a:pt x="678" y="687"/>
                </a:cubicBezTo>
                <a:cubicBezTo>
                  <a:pt x="683" y="687"/>
                  <a:pt x="687" y="683"/>
                  <a:pt x="687" y="678"/>
                </a:cubicBezTo>
                <a:close/>
                <a:moveTo>
                  <a:pt x="712" y="678"/>
                </a:moveTo>
                <a:cubicBezTo>
                  <a:pt x="712" y="673"/>
                  <a:pt x="709" y="669"/>
                  <a:pt x="704" y="669"/>
                </a:cubicBezTo>
                <a:cubicBezTo>
                  <a:pt x="699" y="669"/>
                  <a:pt x="695" y="673"/>
                  <a:pt x="695" y="678"/>
                </a:cubicBezTo>
                <a:cubicBezTo>
                  <a:pt x="695" y="683"/>
                  <a:pt x="699" y="687"/>
                  <a:pt x="704" y="687"/>
                </a:cubicBezTo>
                <a:cubicBezTo>
                  <a:pt x="709" y="687"/>
                  <a:pt x="712" y="683"/>
                  <a:pt x="712" y="678"/>
                </a:cubicBezTo>
                <a:close/>
                <a:moveTo>
                  <a:pt x="738" y="678"/>
                </a:moveTo>
                <a:cubicBezTo>
                  <a:pt x="738" y="673"/>
                  <a:pt x="734" y="669"/>
                  <a:pt x="730" y="669"/>
                </a:cubicBezTo>
                <a:cubicBezTo>
                  <a:pt x="725" y="669"/>
                  <a:pt x="721" y="673"/>
                  <a:pt x="721" y="678"/>
                </a:cubicBezTo>
                <a:cubicBezTo>
                  <a:pt x="721" y="683"/>
                  <a:pt x="725" y="687"/>
                  <a:pt x="730" y="687"/>
                </a:cubicBezTo>
                <a:cubicBezTo>
                  <a:pt x="734" y="687"/>
                  <a:pt x="738" y="683"/>
                  <a:pt x="738" y="678"/>
                </a:cubicBezTo>
                <a:close/>
                <a:moveTo>
                  <a:pt x="764" y="678"/>
                </a:moveTo>
                <a:cubicBezTo>
                  <a:pt x="764" y="673"/>
                  <a:pt x="760" y="669"/>
                  <a:pt x="755" y="669"/>
                </a:cubicBezTo>
                <a:cubicBezTo>
                  <a:pt x="751" y="669"/>
                  <a:pt x="747" y="673"/>
                  <a:pt x="747" y="678"/>
                </a:cubicBezTo>
                <a:cubicBezTo>
                  <a:pt x="747" y="683"/>
                  <a:pt x="751" y="687"/>
                  <a:pt x="755" y="687"/>
                </a:cubicBezTo>
                <a:cubicBezTo>
                  <a:pt x="760" y="687"/>
                  <a:pt x="764" y="683"/>
                  <a:pt x="764" y="678"/>
                </a:cubicBezTo>
                <a:close/>
                <a:moveTo>
                  <a:pt x="1279" y="678"/>
                </a:moveTo>
                <a:cubicBezTo>
                  <a:pt x="1279" y="673"/>
                  <a:pt x="1275" y="669"/>
                  <a:pt x="1271" y="669"/>
                </a:cubicBezTo>
                <a:cubicBezTo>
                  <a:pt x="1266" y="669"/>
                  <a:pt x="1262" y="673"/>
                  <a:pt x="1262" y="678"/>
                </a:cubicBezTo>
                <a:cubicBezTo>
                  <a:pt x="1262" y="683"/>
                  <a:pt x="1266" y="687"/>
                  <a:pt x="1271" y="687"/>
                </a:cubicBezTo>
                <a:cubicBezTo>
                  <a:pt x="1275" y="687"/>
                  <a:pt x="1279" y="683"/>
                  <a:pt x="1279" y="678"/>
                </a:cubicBezTo>
                <a:close/>
                <a:moveTo>
                  <a:pt x="1305" y="678"/>
                </a:moveTo>
                <a:cubicBezTo>
                  <a:pt x="1305" y="673"/>
                  <a:pt x="1301" y="669"/>
                  <a:pt x="1296" y="669"/>
                </a:cubicBezTo>
                <a:cubicBezTo>
                  <a:pt x="1292" y="669"/>
                  <a:pt x="1288" y="673"/>
                  <a:pt x="1288" y="678"/>
                </a:cubicBezTo>
                <a:cubicBezTo>
                  <a:pt x="1288" y="683"/>
                  <a:pt x="1292" y="687"/>
                  <a:pt x="1296" y="687"/>
                </a:cubicBezTo>
                <a:cubicBezTo>
                  <a:pt x="1301" y="687"/>
                  <a:pt x="1305" y="683"/>
                  <a:pt x="1305" y="678"/>
                </a:cubicBezTo>
                <a:close/>
                <a:moveTo>
                  <a:pt x="1331" y="678"/>
                </a:moveTo>
                <a:cubicBezTo>
                  <a:pt x="1331" y="673"/>
                  <a:pt x="1327" y="669"/>
                  <a:pt x="1322" y="669"/>
                </a:cubicBezTo>
                <a:cubicBezTo>
                  <a:pt x="1317" y="669"/>
                  <a:pt x="1314" y="673"/>
                  <a:pt x="1314" y="678"/>
                </a:cubicBezTo>
                <a:cubicBezTo>
                  <a:pt x="1314" y="683"/>
                  <a:pt x="1317" y="687"/>
                  <a:pt x="1322" y="687"/>
                </a:cubicBezTo>
                <a:cubicBezTo>
                  <a:pt x="1327" y="687"/>
                  <a:pt x="1331" y="683"/>
                  <a:pt x="1331" y="678"/>
                </a:cubicBezTo>
                <a:close/>
                <a:moveTo>
                  <a:pt x="1356" y="678"/>
                </a:moveTo>
                <a:cubicBezTo>
                  <a:pt x="1356" y="673"/>
                  <a:pt x="1353" y="669"/>
                  <a:pt x="1348" y="669"/>
                </a:cubicBezTo>
                <a:cubicBezTo>
                  <a:pt x="1343" y="669"/>
                  <a:pt x="1339" y="673"/>
                  <a:pt x="1339" y="678"/>
                </a:cubicBezTo>
                <a:cubicBezTo>
                  <a:pt x="1339" y="683"/>
                  <a:pt x="1343" y="687"/>
                  <a:pt x="1348" y="687"/>
                </a:cubicBezTo>
                <a:cubicBezTo>
                  <a:pt x="1353" y="687"/>
                  <a:pt x="1356" y="683"/>
                  <a:pt x="1356" y="678"/>
                </a:cubicBezTo>
                <a:close/>
                <a:moveTo>
                  <a:pt x="1408" y="678"/>
                </a:moveTo>
                <a:cubicBezTo>
                  <a:pt x="1408" y="673"/>
                  <a:pt x="1404" y="669"/>
                  <a:pt x="1399" y="669"/>
                </a:cubicBezTo>
                <a:cubicBezTo>
                  <a:pt x="1395" y="669"/>
                  <a:pt x="1391" y="673"/>
                  <a:pt x="1391" y="678"/>
                </a:cubicBezTo>
                <a:cubicBezTo>
                  <a:pt x="1391" y="683"/>
                  <a:pt x="1395" y="687"/>
                  <a:pt x="1399" y="687"/>
                </a:cubicBezTo>
                <a:cubicBezTo>
                  <a:pt x="1404" y="687"/>
                  <a:pt x="1408" y="683"/>
                  <a:pt x="1408" y="678"/>
                </a:cubicBezTo>
                <a:close/>
                <a:moveTo>
                  <a:pt x="1434" y="678"/>
                </a:moveTo>
                <a:cubicBezTo>
                  <a:pt x="1434" y="673"/>
                  <a:pt x="1430" y="669"/>
                  <a:pt x="1425" y="669"/>
                </a:cubicBezTo>
                <a:cubicBezTo>
                  <a:pt x="1420" y="669"/>
                  <a:pt x="1417" y="673"/>
                  <a:pt x="1417" y="678"/>
                </a:cubicBezTo>
                <a:cubicBezTo>
                  <a:pt x="1417" y="683"/>
                  <a:pt x="1420" y="687"/>
                  <a:pt x="1425" y="687"/>
                </a:cubicBezTo>
                <a:cubicBezTo>
                  <a:pt x="1430" y="687"/>
                  <a:pt x="1434" y="683"/>
                  <a:pt x="1434" y="678"/>
                </a:cubicBezTo>
                <a:close/>
                <a:moveTo>
                  <a:pt x="1459" y="678"/>
                </a:moveTo>
                <a:cubicBezTo>
                  <a:pt x="1459" y="673"/>
                  <a:pt x="1456" y="669"/>
                  <a:pt x="1451" y="669"/>
                </a:cubicBezTo>
                <a:cubicBezTo>
                  <a:pt x="1446" y="669"/>
                  <a:pt x="1442" y="673"/>
                  <a:pt x="1442" y="678"/>
                </a:cubicBezTo>
                <a:cubicBezTo>
                  <a:pt x="1442" y="683"/>
                  <a:pt x="1446" y="687"/>
                  <a:pt x="1451" y="687"/>
                </a:cubicBezTo>
                <a:cubicBezTo>
                  <a:pt x="1456" y="687"/>
                  <a:pt x="1459" y="683"/>
                  <a:pt x="1459" y="678"/>
                </a:cubicBezTo>
                <a:close/>
                <a:moveTo>
                  <a:pt x="1485" y="678"/>
                </a:moveTo>
                <a:cubicBezTo>
                  <a:pt x="1485" y="673"/>
                  <a:pt x="1481" y="669"/>
                  <a:pt x="1477" y="669"/>
                </a:cubicBezTo>
                <a:cubicBezTo>
                  <a:pt x="1472" y="669"/>
                  <a:pt x="1468" y="673"/>
                  <a:pt x="1468" y="678"/>
                </a:cubicBezTo>
                <a:cubicBezTo>
                  <a:pt x="1468" y="683"/>
                  <a:pt x="1472" y="687"/>
                  <a:pt x="1477" y="687"/>
                </a:cubicBezTo>
                <a:cubicBezTo>
                  <a:pt x="1481" y="687"/>
                  <a:pt x="1485" y="683"/>
                  <a:pt x="1485" y="678"/>
                </a:cubicBezTo>
                <a:close/>
                <a:moveTo>
                  <a:pt x="1511" y="678"/>
                </a:moveTo>
                <a:cubicBezTo>
                  <a:pt x="1511" y="673"/>
                  <a:pt x="1507" y="669"/>
                  <a:pt x="1502" y="669"/>
                </a:cubicBezTo>
                <a:cubicBezTo>
                  <a:pt x="1498" y="669"/>
                  <a:pt x="1494" y="673"/>
                  <a:pt x="1494" y="678"/>
                </a:cubicBezTo>
                <a:cubicBezTo>
                  <a:pt x="1494" y="683"/>
                  <a:pt x="1498" y="687"/>
                  <a:pt x="1502" y="687"/>
                </a:cubicBezTo>
                <a:cubicBezTo>
                  <a:pt x="1507" y="687"/>
                  <a:pt x="1511" y="683"/>
                  <a:pt x="1511" y="678"/>
                </a:cubicBezTo>
                <a:close/>
                <a:moveTo>
                  <a:pt x="1537" y="678"/>
                </a:moveTo>
                <a:cubicBezTo>
                  <a:pt x="1537" y="673"/>
                  <a:pt x="1533" y="669"/>
                  <a:pt x="1528" y="669"/>
                </a:cubicBezTo>
                <a:cubicBezTo>
                  <a:pt x="1523" y="669"/>
                  <a:pt x="1520" y="673"/>
                  <a:pt x="1520" y="678"/>
                </a:cubicBezTo>
                <a:cubicBezTo>
                  <a:pt x="1520" y="683"/>
                  <a:pt x="1523" y="687"/>
                  <a:pt x="1528" y="687"/>
                </a:cubicBezTo>
                <a:cubicBezTo>
                  <a:pt x="1533" y="687"/>
                  <a:pt x="1537" y="683"/>
                  <a:pt x="1537" y="678"/>
                </a:cubicBezTo>
                <a:close/>
                <a:moveTo>
                  <a:pt x="1563" y="678"/>
                </a:moveTo>
                <a:cubicBezTo>
                  <a:pt x="1563" y="673"/>
                  <a:pt x="1559" y="669"/>
                  <a:pt x="1554" y="669"/>
                </a:cubicBezTo>
                <a:cubicBezTo>
                  <a:pt x="1549" y="669"/>
                  <a:pt x="1545" y="673"/>
                  <a:pt x="1545" y="678"/>
                </a:cubicBezTo>
                <a:cubicBezTo>
                  <a:pt x="1545" y="683"/>
                  <a:pt x="1549" y="687"/>
                  <a:pt x="1554" y="687"/>
                </a:cubicBezTo>
                <a:cubicBezTo>
                  <a:pt x="1559" y="687"/>
                  <a:pt x="1563" y="683"/>
                  <a:pt x="1563" y="678"/>
                </a:cubicBezTo>
                <a:close/>
                <a:moveTo>
                  <a:pt x="1588" y="678"/>
                </a:moveTo>
                <a:cubicBezTo>
                  <a:pt x="1588" y="673"/>
                  <a:pt x="1584" y="669"/>
                  <a:pt x="1580" y="669"/>
                </a:cubicBezTo>
                <a:cubicBezTo>
                  <a:pt x="1575" y="669"/>
                  <a:pt x="1571" y="673"/>
                  <a:pt x="1571" y="678"/>
                </a:cubicBezTo>
                <a:cubicBezTo>
                  <a:pt x="1571" y="683"/>
                  <a:pt x="1575" y="687"/>
                  <a:pt x="1580" y="687"/>
                </a:cubicBezTo>
                <a:cubicBezTo>
                  <a:pt x="1584" y="687"/>
                  <a:pt x="1588" y="683"/>
                  <a:pt x="1588" y="678"/>
                </a:cubicBezTo>
                <a:close/>
                <a:moveTo>
                  <a:pt x="1614" y="678"/>
                </a:moveTo>
                <a:cubicBezTo>
                  <a:pt x="1614" y="673"/>
                  <a:pt x="1610" y="669"/>
                  <a:pt x="1605" y="669"/>
                </a:cubicBezTo>
                <a:cubicBezTo>
                  <a:pt x="1601" y="669"/>
                  <a:pt x="1597" y="673"/>
                  <a:pt x="1597" y="678"/>
                </a:cubicBezTo>
                <a:cubicBezTo>
                  <a:pt x="1597" y="683"/>
                  <a:pt x="1601" y="687"/>
                  <a:pt x="1605" y="687"/>
                </a:cubicBezTo>
                <a:cubicBezTo>
                  <a:pt x="1610" y="687"/>
                  <a:pt x="1614" y="683"/>
                  <a:pt x="1614" y="678"/>
                </a:cubicBezTo>
                <a:close/>
                <a:moveTo>
                  <a:pt x="1640" y="678"/>
                </a:moveTo>
                <a:cubicBezTo>
                  <a:pt x="1640" y="673"/>
                  <a:pt x="1636" y="669"/>
                  <a:pt x="1631" y="669"/>
                </a:cubicBezTo>
                <a:cubicBezTo>
                  <a:pt x="1626" y="669"/>
                  <a:pt x="1623" y="673"/>
                  <a:pt x="1623" y="678"/>
                </a:cubicBezTo>
                <a:cubicBezTo>
                  <a:pt x="1623" y="683"/>
                  <a:pt x="1626" y="687"/>
                  <a:pt x="1631" y="687"/>
                </a:cubicBezTo>
                <a:cubicBezTo>
                  <a:pt x="1636" y="687"/>
                  <a:pt x="1640" y="683"/>
                  <a:pt x="1640" y="678"/>
                </a:cubicBezTo>
                <a:close/>
                <a:moveTo>
                  <a:pt x="1666" y="678"/>
                </a:moveTo>
                <a:cubicBezTo>
                  <a:pt x="1666" y="673"/>
                  <a:pt x="1662" y="669"/>
                  <a:pt x="1657" y="669"/>
                </a:cubicBezTo>
                <a:cubicBezTo>
                  <a:pt x="1652" y="669"/>
                  <a:pt x="1648" y="673"/>
                  <a:pt x="1648" y="678"/>
                </a:cubicBezTo>
                <a:cubicBezTo>
                  <a:pt x="1648" y="683"/>
                  <a:pt x="1652" y="687"/>
                  <a:pt x="1657" y="687"/>
                </a:cubicBezTo>
                <a:cubicBezTo>
                  <a:pt x="1662" y="687"/>
                  <a:pt x="1666" y="683"/>
                  <a:pt x="1666" y="678"/>
                </a:cubicBezTo>
                <a:close/>
                <a:moveTo>
                  <a:pt x="1691" y="678"/>
                </a:moveTo>
                <a:cubicBezTo>
                  <a:pt x="1691" y="673"/>
                  <a:pt x="1687" y="669"/>
                  <a:pt x="1683" y="669"/>
                </a:cubicBezTo>
                <a:cubicBezTo>
                  <a:pt x="1678" y="669"/>
                  <a:pt x="1674" y="673"/>
                  <a:pt x="1674" y="678"/>
                </a:cubicBezTo>
                <a:cubicBezTo>
                  <a:pt x="1674" y="683"/>
                  <a:pt x="1678" y="687"/>
                  <a:pt x="1683" y="687"/>
                </a:cubicBezTo>
                <a:cubicBezTo>
                  <a:pt x="1687" y="687"/>
                  <a:pt x="1691" y="683"/>
                  <a:pt x="1691" y="678"/>
                </a:cubicBezTo>
                <a:close/>
                <a:moveTo>
                  <a:pt x="1717" y="678"/>
                </a:moveTo>
                <a:cubicBezTo>
                  <a:pt x="1717" y="673"/>
                  <a:pt x="1713" y="669"/>
                  <a:pt x="1708" y="669"/>
                </a:cubicBezTo>
                <a:cubicBezTo>
                  <a:pt x="1704" y="669"/>
                  <a:pt x="1700" y="673"/>
                  <a:pt x="1700" y="678"/>
                </a:cubicBezTo>
                <a:cubicBezTo>
                  <a:pt x="1700" y="683"/>
                  <a:pt x="1704" y="687"/>
                  <a:pt x="1708" y="687"/>
                </a:cubicBezTo>
                <a:cubicBezTo>
                  <a:pt x="1713" y="687"/>
                  <a:pt x="1717" y="683"/>
                  <a:pt x="1717" y="678"/>
                </a:cubicBezTo>
                <a:close/>
                <a:moveTo>
                  <a:pt x="1743" y="678"/>
                </a:moveTo>
                <a:cubicBezTo>
                  <a:pt x="1743" y="673"/>
                  <a:pt x="1739" y="669"/>
                  <a:pt x="1734" y="669"/>
                </a:cubicBezTo>
                <a:cubicBezTo>
                  <a:pt x="1730" y="669"/>
                  <a:pt x="1726" y="673"/>
                  <a:pt x="1726" y="678"/>
                </a:cubicBezTo>
                <a:cubicBezTo>
                  <a:pt x="1726" y="683"/>
                  <a:pt x="1730" y="687"/>
                  <a:pt x="1734" y="687"/>
                </a:cubicBezTo>
                <a:cubicBezTo>
                  <a:pt x="1739" y="687"/>
                  <a:pt x="1743" y="683"/>
                  <a:pt x="1743" y="678"/>
                </a:cubicBezTo>
                <a:close/>
                <a:moveTo>
                  <a:pt x="1769" y="678"/>
                </a:moveTo>
                <a:cubicBezTo>
                  <a:pt x="1769" y="673"/>
                  <a:pt x="1765" y="669"/>
                  <a:pt x="1760" y="669"/>
                </a:cubicBezTo>
                <a:cubicBezTo>
                  <a:pt x="1755" y="669"/>
                  <a:pt x="1751" y="673"/>
                  <a:pt x="1751" y="678"/>
                </a:cubicBezTo>
                <a:cubicBezTo>
                  <a:pt x="1751" y="683"/>
                  <a:pt x="1755" y="687"/>
                  <a:pt x="1760" y="687"/>
                </a:cubicBezTo>
                <a:cubicBezTo>
                  <a:pt x="1765" y="687"/>
                  <a:pt x="1769" y="683"/>
                  <a:pt x="1769" y="678"/>
                </a:cubicBezTo>
                <a:close/>
                <a:moveTo>
                  <a:pt x="1794" y="678"/>
                </a:moveTo>
                <a:cubicBezTo>
                  <a:pt x="1794" y="673"/>
                  <a:pt x="1791" y="669"/>
                  <a:pt x="1786" y="669"/>
                </a:cubicBezTo>
                <a:cubicBezTo>
                  <a:pt x="1781" y="669"/>
                  <a:pt x="1777" y="673"/>
                  <a:pt x="1777" y="678"/>
                </a:cubicBezTo>
                <a:cubicBezTo>
                  <a:pt x="1777" y="683"/>
                  <a:pt x="1781" y="687"/>
                  <a:pt x="1786" y="687"/>
                </a:cubicBezTo>
                <a:cubicBezTo>
                  <a:pt x="1791" y="687"/>
                  <a:pt x="1794" y="683"/>
                  <a:pt x="1794" y="678"/>
                </a:cubicBezTo>
                <a:close/>
                <a:moveTo>
                  <a:pt x="1820" y="678"/>
                </a:moveTo>
                <a:cubicBezTo>
                  <a:pt x="1820" y="673"/>
                  <a:pt x="1816" y="669"/>
                  <a:pt x="1812" y="669"/>
                </a:cubicBezTo>
                <a:cubicBezTo>
                  <a:pt x="1807" y="669"/>
                  <a:pt x="1803" y="673"/>
                  <a:pt x="1803" y="678"/>
                </a:cubicBezTo>
                <a:cubicBezTo>
                  <a:pt x="1803" y="683"/>
                  <a:pt x="1807" y="687"/>
                  <a:pt x="1812" y="687"/>
                </a:cubicBezTo>
                <a:cubicBezTo>
                  <a:pt x="1816" y="687"/>
                  <a:pt x="1820" y="683"/>
                  <a:pt x="1820" y="678"/>
                </a:cubicBezTo>
                <a:close/>
                <a:moveTo>
                  <a:pt x="1846" y="678"/>
                </a:moveTo>
                <a:cubicBezTo>
                  <a:pt x="1846" y="673"/>
                  <a:pt x="1842" y="669"/>
                  <a:pt x="1837" y="669"/>
                </a:cubicBezTo>
                <a:cubicBezTo>
                  <a:pt x="1833" y="669"/>
                  <a:pt x="1829" y="673"/>
                  <a:pt x="1829" y="678"/>
                </a:cubicBezTo>
                <a:cubicBezTo>
                  <a:pt x="1829" y="683"/>
                  <a:pt x="1833" y="687"/>
                  <a:pt x="1837" y="687"/>
                </a:cubicBezTo>
                <a:cubicBezTo>
                  <a:pt x="1842" y="687"/>
                  <a:pt x="1846" y="683"/>
                  <a:pt x="1846" y="678"/>
                </a:cubicBezTo>
                <a:close/>
                <a:moveTo>
                  <a:pt x="1872" y="678"/>
                </a:moveTo>
                <a:cubicBezTo>
                  <a:pt x="1872" y="673"/>
                  <a:pt x="1868" y="669"/>
                  <a:pt x="1863" y="669"/>
                </a:cubicBezTo>
                <a:cubicBezTo>
                  <a:pt x="1858" y="669"/>
                  <a:pt x="1854" y="673"/>
                  <a:pt x="1854" y="678"/>
                </a:cubicBezTo>
                <a:cubicBezTo>
                  <a:pt x="1854" y="683"/>
                  <a:pt x="1858" y="687"/>
                  <a:pt x="1863" y="687"/>
                </a:cubicBezTo>
                <a:cubicBezTo>
                  <a:pt x="1868" y="687"/>
                  <a:pt x="1872" y="683"/>
                  <a:pt x="1872" y="678"/>
                </a:cubicBezTo>
                <a:close/>
                <a:moveTo>
                  <a:pt x="1897" y="678"/>
                </a:moveTo>
                <a:cubicBezTo>
                  <a:pt x="1897" y="673"/>
                  <a:pt x="1894" y="669"/>
                  <a:pt x="1889" y="669"/>
                </a:cubicBezTo>
                <a:cubicBezTo>
                  <a:pt x="1884" y="669"/>
                  <a:pt x="1880" y="673"/>
                  <a:pt x="1880" y="678"/>
                </a:cubicBezTo>
                <a:cubicBezTo>
                  <a:pt x="1880" y="683"/>
                  <a:pt x="1884" y="687"/>
                  <a:pt x="1889" y="687"/>
                </a:cubicBezTo>
                <a:cubicBezTo>
                  <a:pt x="1894" y="687"/>
                  <a:pt x="1897" y="683"/>
                  <a:pt x="1897" y="678"/>
                </a:cubicBezTo>
                <a:close/>
                <a:moveTo>
                  <a:pt x="1923" y="678"/>
                </a:moveTo>
                <a:cubicBezTo>
                  <a:pt x="1923" y="673"/>
                  <a:pt x="1919" y="669"/>
                  <a:pt x="1915" y="669"/>
                </a:cubicBezTo>
                <a:cubicBezTo>
                  <a:pt x="1910" y="669"/>
                  <a:pt x="1906" y="673"/>
                  <a:pt x="1906" y="678"/>
                </a:cubicBezTo>
                <a:cubicBezTo>
                  <a:pt x="1906" y="683"/>
                  <a:pt x="1910" y="687"/>
                  <a:pt x="1915" y="687"/>
                </a:cubicBezTo>
                <a:cubicBezTo>
                  <a:pt x="1919" y="687"/>
                  <a:pt x="1923" y="683"/>
                  <a:pt x="1923" y="678"/>
                </a:cubicBezTo>
                <a:close/>
                <a:moveTo>
                  <a:pt x="1949" y="678"/>
                </a:moveTo>
                <a:cubicBezTo>
                  <a:pt x="1949" y="673"/>
                  <a:pt x="1945" y="669"/>
                  <a:pt x="1940" y="669"/>
                </a:cubicBezTo>
                <a:cubicBezTo>
                  <a:pt x="1936" y="669"/>
                  <a:pt x="1932" y="673"/>
                  <a:pt x="1932" y="678"/>
                </a:cubicBezTo>
                <a:cubicBezTo>
                  <a:pt x="1932" y="683"/>
                  <a:pt x="1936" y="687"/>
                  <a:pt x="1940" y="687"/>
                </a:cubicBezTo>
                <a:cubicBezTo>
                  <a:pt x="1945" y="687"/>
                  <a:pt x="1949" y="683"/>
                  <a:pt x="1949" y="678"/>
                </a:cubicBezTo>
                <a:close/>
                <a:moveTo>
                  <a:pt x="1975" y="678"/>
                </a:moveTo>
                <a:cubicBezTo>
                  <a:pt x="1975" y="673"/>
                  <a:pt x="1971" y="669"/>
                  <a:pt x="1966" y="669"/>
                </a:cubicBezTo>
                <a:cubicBezTo>
                  <a:pt x="1961" y="669"/>
                  <a:pt x="1957" y="673"/>
                  <a:pt x="1957" y="678"/>
                </a:cubicBezTo>
                <a:cubicBezTo>
                  <a:pt x="1957" y="683"/>
                  <a:pt x="1961" y="687"/>
                  <a:pt x="1966" y="687"/>
                </a:cubicBezTo>
                <a:cubicBezTo>
                  <a:pt x="1971" y="687"/>
                  <a:pt x="1975" y="683"/>
                  <a:pt x="1975" y="678"/>
                </a:cubicBezTo>
                <a:close/>
                <a:moveTo>
                  <a:pt x="2000" y="678"/>
                </a:moveTo>
                <a:cubicBezTo>
                  <a:pt x="2000" y="673"/>
                  <a:pt x="1997" y="669"/>
                  <a:pt x="1992" y="669"/>
                </a:cubicBezTo>
                <a:cubicBezTo>
                  <a:pt x="1987" y="669"/>
                  <a:pt x="1983" y="673"/>
                  <a:pt x="1983" y="678"/>
                </a:cubicBezTo>
                <a:cubicBezTo>
                  <a:pt x="1983" y="683"/>
                  <a:pt x="1987" y="687"/>
                  <a:pt x="1992" y="687"/>
                </a:cubicBezTo>
                <a:cubicBezTo>
                  <a:pt x="1997" y="687"/>
                  <a:pt x="2000" y="683"/>
                  <a:pt x="2000" y="678"/>
                </a:cubicBezTo>
                <a:close/>
                <a:moveTo>
                  <a:pt x="2026" y="678"/>
                </a:moveTo>
                <a:cubicBezTo>
                  <a:pt x="2026" y="673"/>
                  <a:pt x="2022" y="669"/>
                  <a:pt x="2018" y="669"/>
                </a:cubicBezTo>
                <a:cubicBezTo>
                  <a:pt x="2013" y="669"/>
                  <a:pt x="2009" y="673"/>
                  <a:pt x="2009" y="678"/>
                </a:cubicBezTo>
                <a:cubicBezTo>
                  <a:pt x="2009" y="683"/>
                  <a:pt x="2013" y="687"/>
                  <a:pt x="2018" y="687"/>
                </a:cubicBezTo>
                <a:cubicBezTo>
                  <a:pt x="2022" y="687"/>
                  <a:pt x="2026" y="683"/>
                  <a:pt x="2026" y="678"/>
                </a:cubicBezTo>
                <a:close/>
                <a:moveTo>
                  <a:pt x="2052" y="678"/>
                </a:moveTo>
                <a:cubicBezTo>
                  <a:pt x="2052" y="673"/>
                  <a:pt x="2048" y="669"/>
                  <a:pt x="2043" y="669"/>
                </a:cubicBezTo>
                <a:cubicBezTo>
                  <a:pt x="2039" y="669"/>
                  <a:pt x="2035" y="673"/>
                  <a:pt x="2035" y="678"/>
                </a:cubicBezTo>
                <a:cubicBezTo>
                  <a:pt x="2035" y="683"/>
                  <a:pt x="2039" y="687"/>
                  <a:pt x="2043" y="687"/>
                </a:cubicBezTo>
                <a:cubicBezTo>
                  <a:pt x="2048" y="687"/>
                  <a:pt x="2052" y="683"/>
                  <a:pt x="2052" y="678"/>
                </a:cubicBezTo>
                <a:close/>
                <a:moveTo>
                  <a:pt x="2078" y="678"/>
                </a:moveTo>
                <a:cubicBezTo>
                  <a:pt x="2078" y="673"/>
                  <a:pt x="2074" y="669"/>
                  <a:pt x="2069" y="669"/>
                </a:cubicBezTo>
                <a:cubicBezTo>
                  <a:pt x="2064" y="669"/>
                  <a:pt x="2061" y="673"/>
                  <a:pt x="2061" y="678"/>
                </a:cubicBezTo>
                <a:cubicBezTo>
                  <a:pt x="2061" y="683"/>
                  <a:pt x="2064" y="687"/>
                  <a:pt x="2069" y="687"/>
                </a:cubicBezTo>
                <a:cubicBezTo>
                  <a:pt x="2074" y="687"/>
                  <a:pt x="2078" y="683"/>
                  <a:pt x="2078" y="678"/>
                </a:cubicBezTo>
                <a:close/>
                <a:moveTo>
                  <a:pt x="2103" y="678"/>
                </a:moveTo>
                <a:cubicBezTo>
                  <a:pt x="2103" y="673"/>
                  <a:pt x="2100" y="669"/>
                  <a:pt x="2095" y="669"/>
                </a:cubicBezTo>
                <a:cubicBezTo>
                  <a:pt x="2090" y="669"/>
                  <a:pt x="2086" y="673"/>
                  <a:pt x="2086" y="678"/>
                </a:cubicBezTo>
                <a:cubicBezTo>
                  <a:pt x="2086" y="683"/>
                  <a:pt x="2090" y="687"/>
                  <a:pt x="2095" y="687"/>
                </a:cubicBezTo>
                <a:cubicBezTo>
                  <a:pt x="2100" y="687"/>
                  <a:pt x="2103" y="683"/>
                  <a:pt x="2103" y="678"/>
                </a:cubicBezTo>
                <a:close/>
                <a:moveTo>
                  <a:pt x="2129" y="678"/>
                </a:moveTo>
                <a:cubicBezTo>
                  <a:pt x="2129" y="673"/>
                  <a:pt x="2125" y="669"/>
                  <a:pt x="2121" y="669"/>
                </a:cubicBezTo>
                <a:cubicBezTo>
                  <a:pt x="2116" y="669"/>
                  <a:pt x="2112" y="673"/>
                  <a:pt x="2112" y="678"/>
                </a:cubicBezTo>
                <a:cubicBezTo>
                  <a:pt x="2112" y="683"/>
                  <a:pt x="2116" y="687"/>
                  <a:pt x="2121" y="687"/>
                </a:cubicBezTo>
                <a:cubicBezTo>
                  <a:pt x="2125" y="687"/>
                  <a:pt x="2129" y="683"/>
                  <a:pt x="2129" y="678"/>
                </a:cubicBezTo>
                <a:close/>
                <a:moveTo>
                  <a:pt x="2155" y="678"/>
                </a:moveTo>
                <a:cubicBezTo>
                  <a:pt x="2155" y="673"/>
                  <a:pt x="2151" y="669"/>
                  <a:pt x="2146" y="669"/>
                </a:cubicBezTo>
                <a:cubicBezTo>
                  <a:pt x="2142" y="669"/>
                  <a:pt x="2138" y="673"/>
                  <a:pt x="2138" y="678"/>
                </a:cubicBezTo>
                <a:cubicBezTo>
                  <a:pt x="2138" y="683"/>
                  <a:pt x="2142" y="687"/>
                  <a:pt x="2146" y="687"/>
                </a:cubicBezTo>
                <a:cubicBezTo>
                  <a:pt x="2151" y="687"/>
                  <a:pt x="2155" y="683"/>
                  <a:pt x="2155" y="678"/>
                </a:cubicBezTo>
                <a:close/>
                <a:moveTo>
                  <a:pt x="2181" y="678"/>
                </a:moveTo>
                <a:cubicBezTo>
                  <a:pt x="2181" y="673"/>
                  <a:pt x="2177" y="669"/>
                  <a:pt x="2172" y="669"/>
                </a:cubicBezTo>
                <a:cubicBezTo>
                  <a:pt x="2167" y="669"/>
                  <a:pt x="2164" y="673"/>
                  <a:pt x="2164" y="678"/>
                </a:cubicBezTo>
                <a:cubicBezTo>
                  <a:pt x="2164" y="683"/>
                  <a:pt x="2167" y="687"/>
                  <a:pt x="2172" y="687"/>
                </a:cubicBezTo>
                <a:cubicBezTo>
                  <a:pt x="2177" y="687"/>
                  <a:pt x="2181" y="683"/>
                  <a:pt x="2181" y="678"/>
                </a:cubicBezTo>
                <a:close/>
                <a:moveTo>
                  <a:pt x="2207" y="678"/>
                </a:moveTo>
                <a:cubicBezTo>
                  <a:pt x="2207" y="673"/>
                  <a:pt x="2203" y="669"/>
                  <a:pt x="2198" y="669"/>
                </a:cubicBezTo>
                <a:cubicBezTo>
                  <a:pt x="2193" y="669"/>
                  <a:pt x="2189" y="673"/>
                  <a:pt x="2189" y="678"/>
                </a:cubicBezTo>
                <a:cubicBezTo>
                  <a:pt x="2189" y="683"/>
                  <a:pt x="2193" y="687"/>
                  <a:pt x="2198" y="687"/>
                </a:cubicBezTo>
                <a:cubicBezTo>
                  <a:pt x="2203" y="687"/>
                  <a:pt x="2207" y="683"/>
                  <a:pt x="2207" y="678"/>
                </a:cubicBezTo>
                <a:close/>
                <a:moveTo>
                  <a:pt x="2232" y="678"/>
                </a:moveTo>
                <a:cubicBezTo>
                  <a:pt x="2232" y="673"/>
                  <a:pt x="2228" y="669"/>
                  <a:pt x="2224" y="669"/>
                </a:cubicBezTo>
                <a:cubicBezTo>
                  <a:pt x="2219" y="669"/>
                  <a:pt x="2215" y="673"/>
                  <a:pt x="2215" y="678"/>
                </a:cubicBezTo>
                <a:cubicBezTo>
                  <a:pt x="2215" y="683"/>
                  <a:pt x="2219" y="687"/>
                  <a:pt x="2224" y="687"/>
                </a:cubicBezTo>
                <a:cubicBezTo>
                  <a:pt x="2228" y="687"/>
                  <a:pt x="2232" y="683"/>
                  <a:pt x="2232" y="678"/>
                </a:cubicBezTo>
                <a:close/>
                <a:moveTo>
                  <a:pt x="2258" y="678"/>
                </a:moveTo>
                <a:cubicBezTo>
                  <a:pt x="2258" y="673"/>
                  <a:pt x="2254" y="669"/>
                  <a:pt x="2249" y="669"/>
                </a:cubicBezTo>
                <a:cubicBezTo>
                  <a:pt x="2245" y="669"/>
                  <a:pt x="2241" y="673"/>
                  <a:pt x="2241" y="678"/>
                </a:cubicBezTo>
                <a:cubicBezTo>
                  <a:pt x="2241" y="683"/>
                  <a:pt x="2245" y="687"/>
                  <a:pt x="2249" y="687"/>
                </a:cubicBezTo>
                <a:cubicBezTo>
                  <a:pt x="2254" y="687"/>
                  <a:pt x="2258" y="683"/>
                  <a:pt x="2258" y="678"/>
                </a:cubicBezTo>
                <a:close/>
                <a:moveTo>
                  <a:pt x="2284" y="678"/>
                </a:moveTo>
                <a:cubicBezTo>
                  <a:pt x="2284" y="673"/>
                  <a:pt x="2280" y="669"/>
                  <a:pt x="2275" y="669"/>
                </a:cubicBezTo>
                <a:cubicBezTo>
                  <a:pt x="2270" y="669"/>
                  <a:pt x="2267" y="673"/>
                  <a:pt x="2267" y="678"/>
                </a:cubicBezTo>
                <a:cubicBezTo>
                  <a:pt x="2267" y="683"/>
                  <a:pt x="2270" y="687"/>
                  <a:pt x="2275" y="687"/>
                </a:cubicBezTo>
                <a:cubicBezTo>
                  <a:pt x="2280" y="687"/>
                  <a:pt x="2284" y="683"/>
                  <a:pt x="2284" y="678"/>
                </a:cubicBezTo>
                <a:close/>
                <a:moveTo>
                  <a:pt x="2310" y="678"/>
                </a:moveTo>
                <a:cubicBezTo>
                  <a:pt x="2310" y="673"/>
                  <a:pt x="2306" y="669"/>
                  <a:pt x="2301" y="669"/>
                </a:cubicBezTo>
                <a:cubicBezTo>
                  <a:pt x="2296" y="669"/>
                  <a:pt x="2292" y="673"/>
                  <a:pt x="2292" y="678"/>
                </a:cubicBezTo>
                <a:cubicBezTo>
                  <a:pt x="2292" y="683"/>
                  <a:pt x="2296" y="687"/>
                  <a:pt x="2301" y="687"/>
                </a:cubicBezTo>
                <a:cubicBezTo>
                  <a:pt x="2306" y="687"/>
                  <a:pt x="2310" y="683"/>
                  <a:pt x="2310" y="678"/>
                </a:cubicBezTo>
                <a:close/>
                <a:moveTo>
                  <a:pt x="326" y="704"/>
                </a:moveTo>
                <a:cubicBezTo>
                  <a:pt x="326" y="699"/>
                  <a:pt x="322" y="695"/>
                  <a:pt x="318" y="695"/>
                </a:cubicBezTo>
                <a:cubicBezTo>
                  <a:pt x="313" y="695"/>
                  <a:pt x="309" y="699"/>
                  <a:pt x="309" y="704"/>
                </a:cubicBezTo>
                <a:cubicBezTo>
                  <a:pt x="309" y="709"/>
                  <a:pt x="313" y="712"/>
                  <a:pt x="318" y="712"/>
                </a:cubicBezTo>
                <a:cubicBezTo>
                  <a:pt x="322" y="712"/>
                  <a:pt x="326" y="709"/>
                  <a:pt x="326" y="704"/>
                </a:cubicBezTo>
                <a:close/>
                <a:moveTo>
                  <a:pt x="352" y="704"/>
                </a:moveTo>
                <a:cubicBezTo>
                  <a:pt x="352" y="699"/>
                  <a:pt x="348" y="695"/>
                  <a:pt x="343" y="695"/>
                </a:cubicBezTo>
                <a:cubicBezTo>
                  <a:pt x="339" y="695"/>
                  <a:pt x="335" y="699"/>
                  <a:pt x="335" y="704"/>
                </a:cubicBezTo>
                <a:cubicBezTo>
                  <a:pt x="335" y="709"/>
                  <a:pt x="339" y="712"/>
                  <a:pt x="343" y="712"/>
                </a:cubicBezTo>
                <a:cubicBezTo>
                  <a:pt x="348" y="712"/>
                  <a:pt x="352" y="709"/>
                  <a:pt x="352" y="704"/>
                </a:cubicBezTo>
                <a:close/>
                <a:moveTo>
                  <a:pt x="378" y="704"/>
                </a:moveTo>
                <a:cubicBezTo>
                  <a:pt x="378" y="699"/>
                  <a:pt x="374" y="695"/>
                  <a:pt x="369" y="695"/>
                </a:cubicBezTo>
                <a:cubicBezTo>
                  <a:pt x="364" y="695"/>
                  <a:pt x="360" y="699"/>
                  <a:pt x="360" y="704"/>
                </a:cubicBezTo>
                <a:cubicBezTo>
                  <a:pt x="360" y="709"/>
                  <a:pt x="364" y="712"/>
                  <a:pt x="369" y="712"/>
                </a:cubicBezTo>
                <a:cubicBezTo>
                  <a:pt x="374" y="712"/>
                  <a:pt x="378" y="709"/>
                  <a:pt x="378" y="704"/>
                </a:cubicBezTo>
                <a:close/>
                <a:moveTo>
                  <a:pt x="403" y="704"/>
                </a:moveTo>
                <a:cubicBezTo>
                  <a:pt x="403" y="699"/>
                  <a:pt x="400" y="695"/>
                  <a:pt x="395" y="695"/>
                </a:cubicBezTo>
                <a:cubicBezTo>
                  <a:pt x="390" y="695"/>
                  <a:pt x="386" y="699"/>
                  <a:pt x="386" y="704"/>
                </a:cubicBezTo>
                <a:cubicBezTo>
                  <a:pt x="386" y="709"/>
                  <a:pt x="390" y="712"/>
                  <a:pt x="395" y="712"/>
                </a:cubicBezTo>
                <a:cubicBezTo>
                  <a:pt x="400" y="712"/>
                  <a:pt x="403" y="709"/>
                  <a:pt x="403" y="704"/>
                </a:cubicBezTo>
                <a:close/>
                <a:moveTo>
                  <a:pt x="429" y="704"/>
                </a:moveTo>
                <a:cubicBezTo>
                  <a:pt x="429" y="699"/>
                  <a:pt x="425" y="695"/>
                  <a:pt x="421" y="695"/>
                </a:cubicBezTo>
                <a:cubicBezTo>
                  <a:pt x="416" y="695"/>
                  <a:pt x="412" y="699"/>
                  <a:pt x="412" y="704"/>
                </a:cubicBezTo>
                <a:cubicBezTo>
                  <a:pt x="412" y="709"/>
                  <a:pt x="416" y="712"/>
                  <a:pt x="421" y="712"/>
                </a:cubicBezTo>
                <a:cubicBezTo>
                  <a:pt x="425" y="712"/>
                  <a:pt x="429" y="709"/>
                  <a:pt x="429" y="704"/>
                </a:cubicBezTo>
                <a:close/>
                <a:moveTo>
                  <a:pt x="455" y="704"/>
                </a:moveTo>
                <a:cubicBezTo>
                  <a:pt x="455" y="699"/>
                  <a:pt x="451" y="695"/>
                  <a:pt x="446" y="695"/>
                </a:cubicBezTo>
                <a:cubicBezTo>
                  <a:pt x="442" y="695"/>
                  <a:pt x="438" y="699"/>
                  <a:pt x="438" y="704"/>
                </a:cubicBezTo>
                <a:cubicBezTo>
                  <a:pt x="438" y="709"/>
                  <a:pt x="442" y="712"/>
                  <a:pt x="446" y="712"/>
                </a:cubicBezTo>
                <a:cubicBezTo>
                  <a:pt x="451" y="712"/>
                  <a:pt x="455" y="709"/>
                  <a:pt x="455" y="704"/>
                </a:cubicBezTo>
                <a:close/>
                <a:moveTo>
                  <a:pt x="481" y="704"/>
                </a:moveTo>
                <a:cubicBezTo>
                  <a:pt x="481" y="699"/>
                  <a:pt x="477" y="695"/>
                  <a:pt x="472" y="695"/>
                </a:cubicBezTo>
                <a:cubicBezTo>
                  <a:pt x="467" y="695"/>
                  <a:pt x="463" y="699"/>
                  <a:pt x="463" y="704"/>
                </a:cubicBezTo>
                <a:cubicBezTo>
                  <a:pt x="463" y="709"/>
                  <a:pt x="467" y="712"/>
                  <a:pt x="472" y="712"/>
                </a:cubicBezTo>
                <a:cubicBezTo>
                  <a:pt x="477" y="712"/>
                  <a:pt x="481" y="709"/>
                  <a:pt x="481" y="704"/>
                </a:cubicBezTo>
                <a:close/>
                <a:moveTo>
                  <a:pt x="506" y="704"/>
                </a:moveTo>
                <a:cubicBezTo>
                  <a:pt x="506" y="699"/>
                  <a:pt x="503" y="695"/>
                  <a:pt x="498" y="695"/>
                </a:cubicBezTo>
                <a:cubicBezTo>
                  <a:pt x="493" y="695"/>
                  <a:pt x="489" y="699"/>
                  <a:pt x="489" y="704"/>
                </a:cubicBezTo>
                <a:cubicBezTo>
                  <a:pt x="489" y="709"/>
                  <a:pt x="493" y="712"/>
                  <a:pt x="498" y="712"/>
                </a:cubicBezTo>
                <a:cubicBezTo>
                  <a:pt x="503" y="712"/>
                  <a:pt x="506" y="709"/>
                  <a:pt x="506" y="704"/>
                </a:cubicBezTo>
                <a:close/>
                <a:moveTo>
                  <a:pt x="532" y="704"/>
                </a:moveTo>
                <a:cubicBezTo>
                  <a:pt x="532" y="699"/>
                  <a:pt x="528" y="695"/>
                  <a:pt x="524" y="695"/>
                </a:cubicBezTo>
                <a:cubicBezTo>
                  <a:pt x="519" y="695"/>
                  <a:pt x="515" y="699"/>
                  <a:pt x="515" y="704"/>
                </a:cubicBezTo>
                <a:cubicBezTo>
                  <a:pt x="515" y="709"/>
                  <a:pt x="519" y="712"/>
                  <a:pt x="524" y="712"/>
                </a:cubicBezTo>
                <a:cubicBezTo>
                  <a:pt x="528" y="712"/>
                  <a:pt x="532" y="709"/>
                  <a:pt x="532" y="704"/>
                </a:cubicBezTo>
                <a:close/>
                <a:moveTo>
                  <a:pt x="558" y="704"/>
                </a:moveTo>
                <a:cubicBezTo>
                  <a:pt x="558" y="699"/>
                  <a:pt x="554" y="695"/>
                  <a:pt x="549" y="695"/>
                </a:cubicBezTo>
                <a:cubicBezTo>
                  <a:pt x="545" y="695"/>
                  <a:pt x="541" y="699"/>
                  <a:pt x="541" y="704"/>
                </a:cubicBezTo>
                <a:cubicBezTo>
                  <a:pt x="541" y="709"/>
                  <a:pt x="545" y="712"/>
                  <a:pt x="549" y="712"/>
                </a:cubicBezTo>
                <a:cubicBezTo>
                  <a:pt x="554" y="712"/>
                  <a:pt x="558" y="709"/>
                  <a:pt x="558" y="704"/>
                </a:cubicBezTo>
                <a:close/>
                <a:moveTo>
                  <a:pt x="584" y="704"/>
                </a:moveTo>
                <a:cubicBezTo>
                  <a:pt x="584" y="699"/>
                  <a:pt x="580" y="695"/>
                  <a:pt x="575" y="695"/>
                </a:cubicBezTo>
                <a:cubicBezTo>
                  <a:pt x="570" y="695"/>
                  <a:pt x="567" y="699"/>
                  <a:pt x="567" y="704"/>
                </a:cubicBezTo>
                <a:cubicBezTo>
                  <a:pt x="567" y="709"/>
                  <a:pt x="570" y="712"/>
                  <a:pt x="575" y="712"/>
                </a:cubicBezTo>
                <a:cubicBezTo>
                  <a:pt x="580" y="712"/>
                  <a:pt x="584" y="709"/>
                  <a:pt x="584" y="704"/>
                </a:cubicBezTo>
                <a:close/>
                <a:moveTo>
                  <a:pt x="609" y="704"/>
                </a:moveTo>
                <a:cubicBezTo>
                  <a:pt x="609" y="699"/>
                  <a:pt x="606" y="695"/>
                  <a:pt x="601" y="695"/>
                </a:cubicBezTo>
                <a:cubicBezTo>
                  <a:pt x="596" y="695"/>
                  <a:pt x="592" y="699"/>
                  <a:pt x="592" y="704"/>
                </a:cubicBezTo>
                <a:cubicBezTo>
                  <a:pt x="592" y="709"/>
                  <a:pt x="596" y="712"/>
                  <a:pt x="601" y="712"/>
                </a:cubicBezTo>
                <a:cubicBezTo>
                  <a:pt x="606" y="712"/>
                  <a:pt x="609" y="709"/>
                  <a:pt x="609" y="704"/>
                </a:cubicBezTo>
                <a:close/>
                <a:moveTo>
                  <a:pt x="635" y="704"/>
                </a:moveTo>
                <a:cubicBezTo>
                  <a:pt x="635" y="699"/>
                  <a:pt x="631" y="695"/>
                  <a:pt x="627" y="695"/>
                </a:cubicBezTo>
                <a:cubicBezTo>
                  <a:pt x="622" y="695"/>
                  <a:pt x="618" y="699"/>
                  <a:pt x="618" y="704"/>
                </a:cubicBezTo>
                <a:cubicBezTo>
                  <a:pt x="618" y="709"/>
                  <a:pt x="622" y="712"/>
                  <a:pt x="627" y="712"/>
                </a:cubicBezTo>
                <a:cubicBezTo>
                  <a:pt x="631" y="712"/>
                  <a:pt x="635" y="709"/>
                  <a:pt x="635" y="704"/>
                </a:cubicBezTo>
                <a:close/>
                <a:moveTo>
                  <a:pt x="661" y="704"/>
                </a:moveTo>
                <a:cubicBezTo>
                  <a:pt x="661" y="699"/>
                  <a:pt x="657" y="695"/>
                  <a:pt x="652" y="695"/>
                </a:cubicBezTo>
                <a:cubicBezTo>
                  <a:pt x="648" y="695"/>
                  <a:pt x="644" y="699"/>
                  <a:pt x="644" y="704"/>
                </a:cubicBezTo>
                <a:cubicBezTo>
                  <a:pt x="644" y="709"/>
                  <a:pt x="648" y="712"/>
                  <a:pt x="652" y="712"/>
                </a:cubicBezTo>
                <a:cubicBezTo>
                  <a:pt x="657" y="712"/>
                  <a:pt x="661" y="709"/>
                  <a:pt x="661" y="704"/>
                </a:cubicBezTo>
                <a:close/>
                <a:moveTo>
                  <a:pt x="687" y="704"/>
                </a:moveTo>
                <a:cubicBezTo>
                  <a:pt x="687" y="699"/>
                  <a:pt x="683" y="695"/>
                  <a:pt x="678" y="695"/>
                </a:cubicBezTo>
                <a:cubicBezTo>
                  <a:pt x="673" y="695"/>
                  <a:pt x="670" y="699"/>
                  <a:pt x="670" y="704"/>
                </a:cubicBezTo>
                <a:cubicBezTo>
                  <a:pt x="670" y="709"/>
                  <a:pt x="673" y="712"/>
                  <a:pt x="678" y="712"/>
                </a:cubicBezTo>
                <a:cubicBezTo>
                  <a:pt x="683" y="712"/>
                  <a:pt x="687" y="709"/>
                  <a:pt x="687" y="704"/>
                </a:cubicBezTo>
                <a:close/>
                <a:moveTo>
                  <a:pt x="712" y="704"/>
                </a:moveTo>
                <a:cubicBezTo>
                  <a:pt x="712" y="699"/>
                  <a:pt x="709" y="695"/>
                  <a:pt x="704" y="695"/>
                </a:cubicBezTo>
                <a:cubicBezTo>
                  <a:pt x="699" y="695"/>
                  <a:pt x="695" y="699"/>
                  <a:pt x="695" y="704"/>
                </a:cubicBezTo>
                <a:cubicBezTo>
                  <a:pt x="695" y="709"/>
                  <a:pt x="699" y="712"/>
                  <a:pt x="704" y="712"/>
                </a:cubicBezTo>
                <a:cubicBezTo>
                  <a:pt x="709" y="712"/>
                  <a:pt x="712" y="709"/>
                  <a:pt x="712" y="704"/>
                </a:cubicBezTo>
                <a:close/>
                <a:moveTo>
                  <a:pt x="1202" y="704"/>
                </a:moveTo>
                <a:cubicBezTo>
                  <a:pt x="1202" y="699"/>
                  <a:pt x="1198" y="695"/>
                  <a:pt x="1193" y="695"/>
                </a:cubicBezTo>
                <a:cubicBezTo>
                  <a:pt x="1189" y="695"/>
                  <a:pt x="1185" y="699"/>
                  <a:pt x="1185" y="704"/>
                </a:cubicBezTo>
                <a:cubicBezTo>
                  <a:pt x="1185" y="709"/>
                  <a:pt x="1189" y="712"/>
                  <a:pt x="1193" y="712"/>
                </a:cubicBezTo>
                <a:cubicBezTo>
                  <a:pt x="1198" y="712"/>
                  <a:pt x="1202" y="709"/>
                  <a:pt x="1202" y="704"/>
                </a:cubicBezTo>
                <a:close/>
                <a:moveTo>
                  <a:pt x="1228" y="704"/>
                </a:moveTo>
                <a:cubicBezTo>
                  <a:pt x="1228" y="699"/>
                  <a:pt x="1224" y="695"/>
                  <a:pt x="1219" y="695"/>
                </a:cubicBezTo>
                <a:cubicBezTo>
                  <a:pt x="1214" y="695"/>
                  <a:pt x="1210" y="699"/>
                  <a:pt x="1210" y="704"/>
                </a:cubicBezTo>
                <a:cubicBezTo>
                  <a:pt x="1210" y="709"/>
                  <a:pt x="1214" y="712"/>
                  <a:pt x="1219" y="712"/>
                </a:cubicBezTo>
                <a:cubicBezTo>
                  <a:pt x="1224" y="712"/>
                  <a:pt x="1228" y="709"/>
                  <a:pt x="1228" y="704"/>
                </a:cubicBezTo>
                <a:close/>
                <a:moveTo>
                  <a:pt x="1253" y="704"/>
                </a:moveTo>
                <a:cubicBezTo>
                  <a:pt x="1253" y="699"/>
                  <a:pt x="1250" y="695"/>
                  <a:pt x="1245" y="695"/>
                </a:cubicBezTo>
                <a:cubicBezTo>
                  <a:pt x="1240" y="695"/>
                  <a:pt x="1236" y="699"/>
                  <a:pt x="1236" y="704"/>
                </a:cubicBezTo>
                <a:cubicBezTo>
                  <a:pt x="1236" y="709"/>
                  <a:pt x="1240" y="712"/>
                  <a:pt x="1245" y="712"/>
                </a:cubicBezTo>
                <a:cubicBezTo>
                  <a:pt x="1250" y="712"/>
                  <a:pt x="1253" y="709"/>
                  <a:pt x="1253" y="704"/>
                </a:cubicBezTo>
                <a:close/>
                <a:moveTo>
                  <a:pt x="1279" y="704"/>
                </a:moveTo>
                <a:cubicBezTo>
                  <a:pt x="1279" y="699"/>
                  <a:pt x="1275" y="695"/>
                  <a:pt x="1271" y="695"/>
                </a:cubicBezTo>
                <a:cubicBezTo>
                  <a:pt x="1266" y="695"/>
                  <a:pt x="1262" y="699"/>
                  <a:pt x="1262" y="704"/>
                </a:cubicBezTo>
                <a:cubicBezTo>
                  <a:pt x="1262" y="709"/>
                  <a:pt x="1266" y="712"/>
                  <a:pt x="1271" y="712"/>
                </a:cubicBezTo>
                <a:cubicBezTo>
                  <a:pt x="1275" y="712"/>
                  <a:pt x="1279" y="709"/>
                  <a:pt x="1279" y="704"/>
                </a:cubicBezTo>
                <a:close/>
                <a:moveTo>
                  <a:pt x="1382" y="704"/>
                </a:moveTo>
                <a:cubicBezTo>
                  <a:pt x="1382" y="699"/>
                  <a:pt x="1378" y="695"/>
                  <a:pt x="1374" y="695"/>
                </a:cubicBezTo>
                <a:cubicBezTo>
                  <a:pt x="1369" y="695"/>
                  <a:pt x="1365" y="699"/>
                  <a:pt x="1365" y="704"/>
                </a:cubicBezTo>
                <a:cubicBezTo>
                  <a:pt x="1365" y="709"/>
                  <a:pt x="1369" y="712"/>
                  <a:pt x="1374" y="712"/>
                </a:cubicBezTo>
                <a:cubicBezTo>
                  <a:pt x="1378" y="712"/>
                  <a:pt x="1382" y="709"/>
                  <a:pt x="1382" y="704"/>
                </a:cubicBezTo>
                <a:close/>
                <a:moveTo>
                  <a:pt x="1434" y="704"/>
                </a:moveTo>
                <a:cubicBezTo>
                  <a:pt x="1434" y="699"/>
                  <a:pt x="1430" y="695"/>
                  <a:pt x="1425" y="695"/>
                </a:cubicBezTo>
                <a:cubicBezTo>
                  <a:pt x="1420" y="695"/>
                  <a:pt x="1417" y="699"/>
                  <a:pt x="1417" y="704"/>
                </a:cubicBezTo>
                <a:cubicBezTo>
                  <a:pt x="1417" y="709"/>
                  <a:pt x="1420" y="712"/>
                  <a:pt x="1425" y="712"/>
                </a:cubicBezTo>
                <a:cubicBezTo>
                  <a:pt x="1430" y="712"/>
                  <a:pt x="1434" y="709"/>
                  <a:pt x="1434" y="704"/>
                </a:cubicBezTo>
                <a:close/>
                <a:moveTo>
                  <a:pt x="1459" y="704"/>
                </a:moveTo>
                <a:cubicBezTo>
                  <a:pt x="1459" y="699"/>
                  <a:pt x="1456" y="695"/>
                  <a:pt x="1451" y="695"/>
                </a:cubicBezTo>
                <a:cubicBezTo>
                  <a:pt x="1446" y="695"/>
                  <a:pt x="1442" y="699"/>
                  <a:pt x="1442" y="704"/>
                </a:cubicBezTo>
                <a:cubicBezTo>
                  <a:pt x="1442" y="709"/>
                  <a:pt x="1446" y="712"/>
                  <a:pt x="1451" y="712"/>
                </a:cubicBezTo>
                <a:cubicBezTo>
                  <a:pt x="1456" y="712"/>
                  <a:pt x="1459" y="709"/>
                  <a:pt x="1459" y="704"/>
                </a:cubicBezTo>
                <a:close/>
                <a:moveTo>
                  <a:pt x="1485" y="704"/>
                </a:moveTo>
                <a:cubicBezTo>
                  <a:pt x="1485" y="699"/>
                  <a:pt x="1481" y="695"/>
                  <a:pt x="1477" y="695"/>
                </a:cubicBezTo>
                <a:cubicBezTo>
                  <a:pt x="1472" y="695"/>
                  <a:pt x="1468" y="699"/>
                  <a:pt x="1468" y="704"/>
                </a:cubicBezTo>
                <a:cubicBezTo>
                  <a:pt x="1468" y="709"/>
                  <a:pt x="1472" y="712"/>
                  <a:pt x="1477" y="712"/>
                </a:cubicBezTo>
                <a:cubicBezTo>
                  <a:pt x="1481" y="712"/>
                  <a:pt x="1485" y="709"/>
                  <a:pt x="1485" y="704"/>
                </a:cubicBezTo>
                <a:close/>
                <a:moveTo>
                  <a:pt x="1511" y="704"/>
                </a:moveTo>
                <a:cubicBezTo>
                  <a:pt x="1511" y="699"/>
                  <a:pt x="1507" y="695"/>
                  <a:pt x="1502" y="695"/>
                </a:cubicBezTo>
                <a:cubicBezTo>
                  <a:pt x="1498" y="695"/>
                  <a:pt x="1494" y="699"/>
                  <a:pt x="1494" y="704"/>
                </a:cubicBezTo>
                <a:cubicBezTo>
                  <a:pt x="1494" y="709"/>
                  <a:pt x="1498" y="712"/>
                  <a:pt x="1502" y="712"/>
                </a:cubicBezTo>
                <a:cubicBezTo>
                  <a:pt x="1507" y="712"/>
                  <a:pt x="1511" y="709"/>
                  <a:pt x="1511" y="704"/>
                </a:cubicBezTo>
                <a:close/>
                <a:moveTo>
                  <a:pt x="1537" y="704"/>
                </a:moveTo>
                <a:cubicBezTo>
                  <a:pt x="1537" y="699"/>
                  <a:pt x="1533" y="695"/>
                  <a:pt x="1528" y="695"/>
                </a:cubicBezTo>
                <a:cubicBezTo>
                  <a:pt x="1523" y="695"/>
                  <a:pt x="1520" y="699"/>
                  <a:pt x="1520" y="704"/>
                </a:cubicBezTo>
                <a:cubicBezTo>
                  <a:pt x="1520" y="709"/>
                  <a:pt x="1523" y="712"/>
                  <a:pt x="1528" y="712"/>
                </a:cubicBezTo>
                <a:cubicBezTo>
                  <a:pt x="1533" y="712"/>
                  <a:pt x="1537" y="709"/>
                  <a:pt x="1537" y="704"/>
                </a:cubicBezTo>
                <a:close/>
                <a:moveTo>
                  <a:pt x="1563" y="704"/>
                </a:moveTo>
                <a:cubicBezTo>
                  <a:pt x="1563" y="699"/>
                  <a:pt x="1559" y="695"/>
                  <a:pt x="1554" y="695"/>
                </a:cubicBezTo>
                <a:cubicBezTo>
                  <a:pt x="1549" y="695"/>
                  <a:pt x="1545" y="699"/>
                  <a:pt x="1545" y="704"/>
                </a:cubicBezTo>
                <a:cubicBezTo>
                  <a:pt x="1545" y="709"/>
                  <a:pt x="1549" y="712"/>
                  <a:pt x="1554" y="712"/>
                </a:cubicBezTo>
                <a:cubicBezTo>
                  <a:pt x="1559" y="712"/>
                  <a:pt x="1563" y="709"/>
                  <a:pt x="1563" y="704"/>
                </a:cubicBezTo>
                <a:close/>
                <a:moveTo>
                  <a:pt x="1588" y="704"/>
                </a:moveTo>
                <a:cubicBezTo>
                  <a:pt x="1588" y="699"/>
                  <a:pt x="1584" y="695"/>
                  <a:pt x="1580" y="695"/>
                </a:cubicBezTo>
                <a:cubicBezTo>
                  <a:pt x="1575" y="695"/>
                  <a:pt x="1571" y="699"/>
                  <a:pt x="1571" y="704"/>
                </a:cubicBezTo>
                <a:cubicBezTo>
                  <a:pt x="1571" y="709"/>
                  <a:pt x="1575" y="712"/>
                  <a:pt x="1580" y="712"/>
                </a:cubicBezTo>
                <a:cubicBezTo>
                  <a:pt x="1584" y="712"/>
                  <a:pt x="1588" y="709"/>
                  <a:pt x="1588" y="704"/>
                </a:cubicBezTo>
                <a:close/>
                <a:moveTo>
                  <a:pt x="1614" y="704"/>
                </a:moveTo>
                <a:cubicBezTo>
                  <a:pt x="1614" y="699"/>
                  <a:pt x="1610" y="695"/>
                  <a:pt x="1605" y="695"/>
                </a:cubicBezTo>
                <a:cubicBezTo>
                  <a:pt x="1601" y="695"/>
                  <a:pt x="1597" y="699"/>
                  <a:pt x="1597" y="704"/>
                </a:cubicBezTo>
                <a:cubicBezTo>
                  <a:pt x="1597" y="709"/>
                  <a:pt x="1601" y="712"/>
                  <a:pt x="1605" y="712"/>
                </a:cubicBezTo>
                <a:cubicBezTo>
                  <a:pt x="1610" y="712"/>
                  <a:pt x="1614" y="709"/>
                  <a:pt x="1614" y="704"/>
                </a:cubicBezTo>
                <a:close/>
                <a:moveTo>
                  <a:pt x="1640" y="704"/>
                </a:moveTo>
                <a:cubicBezTo>
                  <a:pt x="1640" y="699"/>
                  <a:pt x="1636" y="695"/>
                  <a:pt x="1631" y="695"/>
                </a:cubicBezTo>
                <a:cubicBezTo>
                  <a:pt x="1626" y="695"/>
                  <a:pt x="1623" y="699"/>
                  <a:pt x="1623" y="704"/>
                </a:cubicBezTo>
                <a:cubicBezTo>
                  <a:pt x="1623" y="709"/>
                  <a:pt x="1626" y="712"/>
                  <a:pt x="1631" y="712"/>
                </a:cubicBezTo>
                <a:cubicBezTo>
                  <a:pt x="1636" y="712"/>
                  <a:pt x="1640" y="709"/>
                  <a:pt x="1640" y="704"/>
                </a:cubicBezTo>
                <a:close/>
                <a:moveTo>
                  <a:pt x="1666" y="704"/>
                </a:moveTo>
                <a:cubicBezTo>
                  <a:pt x="1666" y="699"/>
                  <a:pt x="1662" y="695"/>
                  <a:pt x="1657" y="695"/>
                </a:cubicBezTo>
                <a:cubicBezTo>
                  <a:pt x="1652" y="695"/>
                  <a:pt x="1648" y="699"/>
                  <a:pt x="1648" y="704"/>
                </a:cubicBezTo>
                <a:cubicBezTo>
                  <a:pt x="1648" y="709"/>
                  <a:pt x="1652" y="712"/>
                  <a:pt x="1657" y="712"/>
                </a:cubicBezTo>
                <a:cubicBezTo>
                  <a:pt x="1662" y="712"/>
                  <a:pt x="1666" y="709"/>
                  <a:pt x="1666" y="704"/>
                </a:cubicBezTo>
                <a:close/>
                <a:moveTo>
                  <a:pt x="1691" y="704"/>
                </a:moveTo>
                <a:cubicBezTo>
                  <a:pt x="1691" y="699"/>
                  <a:pt x="1687" y="695"/>
                  <a:pt x="1683" y="695"/>
                </a:cubicBezTo>
                <a:cubicBezTo>
                  <a:pt x="1678" y="695"/>
                  <a:pt x="1674" y="699"/>
                  <a:pt x="1674" y="704"/>
                </a:cubicBezTo>
                <a:cubicBezTo>
                  <a:pt x="1674" y="709"/>
                  <a:pt x="1678" y="712"/>
                  <a:pt x="1683" y="712"/>
                </a:cubicBezTo>
                <a:cubicBezTo>
                  <a:pt x="1687" y="712"/>
                  <a:pt x="1691" y="709"/>
                  <a:pt x="1691" y="704"/>
                </a:cubicBezTo>
                <a:close/>
                <a:moveTo>
                  <a:pt x="1717" y="704"/>
                </a:moveTo>
                <a:cubicBezTo>
                  <a:pt x="1717" y="699"/>
                  <a:pt x="1713" y="695"/>
                  <a:pt x="1708" y="695"/>
                </a:cubicBezTo>
                <a:cubicBezTo>
                  <a:pt x="1704" y="695"/>
                  <a:pt x="1700" y="699"/>
                  <a:pt x="1700" y="704"/>
                </a:cubicBezTo>
                <a:cubicBezTo>
                  <a:pt x="1700" y="709"/>
                  <a:pt x="1704" y="712"/>
                  <a:pt x="1708" y="712"/>
                </a:cubicBezTo>
                <a:cubicBezTo>
                  <a:pt x="1713" y="712"/>
                  <a:pt x="1717" y="709"/>
                  <a:pt x="1717" y="704"/>
                </a:cubicBezTo>
                <a:close/>
                <a:moveTo>
                  <a:pt x="1743" y="704"/>
                </a:moveTo>
                <a:cubicBezTo>
                  <a:pt x="1743" y="699"/>
                  <a:pt x="1739" y="695"/>
                  <a:pt x="1734" y="695"/>
                </a:cubicBezTo>
                <a:cubicBezTo>
                  <a:pt x="1730" y="695"/>
                  <a:pt x="1726" y="699"/>
                  <a:pt x="1726" y="704"/>
                </a:cubicBezTo>
                <a:cubicBezTo>
                  <a:pt x="1726" y="709"/>
                  <a:pt x="1730" y="712"/>
                  <a:pt x="1734" y="712"/>
                </a:cubicBezTo>
                <a:cubicBezTo>
                  <a:pt x="1739" y="712"/>
                  <a:pt x="1743" y="709"/>
                  <a:pt x="1743" y="704"/>
                </a:cubicBezTo>
                <a:close/>
                <a:moveTo>
                  <a:pt x="1769" y="704"/>
                </a:moveTo>
                <a:cubicBezTo>
                  <a:pt x="1769" y="699"/>
                  <a:pt x="1765" y="695"/>
                  <a:pt x="1760" y="695"/>
                </a:cubicBezTo>
                <a:cubicBezTo>
                  <a:pt x="1755" y="695"/>
                  <a:pt x="1751" y="699"/>
                  <a:pt x="1751" y="704"/>
                </a:cubicBezTo>
                <a:cubicBezTo>
                  <a:pt x="1751" y="709"/>
                  <a:pt x="1755" y="712"/>
                  <a:pt x="1760" y="712"/>
                </a:cubicBezTo>
                <a:cubicBezTo>
                  <a:pt x="1765" y="712"/>
                  <a:pt x="1769" y="709"/>
                  <a:pt x="1769" y="704"/>
                </a:cubicBezTo>
                <a:close/>
                <a:moveTo>
                  <a:pt x="1794" y="704"/>
                </a:moveTo>
                <a:cubicBezTo>
                  <a:pt x="1794" y="699"/>
                  <a:pt x="1791" y="695"/>
                  <a:pt x="1786" y="695"/>
                </a:cubicBezTo>
                <a:cubicBezTo>
                  <a:pt x="1781" y="695"/>
                  <a:pt x="1777" y="699"/>
                  <a:pt x="1777" y="704"/>
                </a:cubicBezTo>
                <a:cubicBezTo>
                  <a:pt x="1777" y="709"/>
                  <a:pt x="1781" y="712"/>
                  <a:pt x="1786" y="712"/>
                </a:cubicBezTo>
                <a:cubicBezTo>
                  <a:pt x="1791" y="712"/>
                  <a:pt x="1794" y="709"/>
                  <a:pt x="1794" y="704"/>
                </a:cubicBezTo>
                <a:close/>
                <a:moveTo>
                  <a:pt x="1820" y="704"/>
                </a:moveTo>
                <a:cubicBezTo>
                  <a:pt x="1820" y="699"/>
                  <a:pt x="1816" y="695"/>
                  <a:pt x="1812" y="695"/>
                </a:cubicBezTo>
                <a:cubicBezTo>
                  <a:pt x="1807" y="695"/>
                  <a:pt x="1803" y="699"/>
                  <a:pt x="1803" y="704"/>
                </a:cubicBezTo>
                <a:cubicBezTo>
                  <a:pt x="1803" y="709"/>
                  <a:pt x="1807" y="712"/>
                  <a:pt x="1812" y="712"/>
                </a:cubicBezTo>
                <a:cubicBezTo>
                  <a:pt x="1816" y="712"/>
                  <a:pt x="1820" y="709"/>
                  <a:pt x="1820" y="704"/>
                </a:cubicBezTo>
                <a:close/>
                <a:moveTo>
                  <a:pt x="1846" y="704"/>
                </a:moveTo>
                <a:cubicBezTo>
                  <a:pt x="1846" y="699"/>
                  <a:pt x="1842" y="695"/>
                  <a:pt x="1837" y="695"/>
                </a:cubicBezTo>
                <a:cubicBezTo>
                  <a:pt x="1833" y="695"/>
                  <a:pt x="1829" y="699"/>
                  <a:pt x="1829" y="704"/>
                </a:cubicBezTo>
                <a:cubicBezTo>
                  <a:pt x="1829" y="709"/>
                  <a:pt x="1833" y="712"/>
                  <a:pt x="1837" y="712"/>
                </a:cubicBezTo>
                <a:cubicBezTo>
                  <a:pt x="1842" y="712"/>
                  <a:pt x="1846" y="709"/>
                  <a:pt x="1846" y="704"/>
                </a:cubicBezTo>
                <a:close/>
                <a:moveTo>
                  <a:pt x="1872" y="704"/>
                </a:moveTo>
                <a:cubicBezTo>
                  <a:pt x="1872" y="699"/>
                  <a:pt x="1868" y="695"/>
                  <a:pt x="1863" y="695"/>
                </a:cubicBezTo>
                <a:cubicBezTo>
                  <a:pt x="1858" y="695"/>
                  <a:pt x="1854" y="699"/>
                  <a:pt x="1854" y="704"/>
                </a:cubicBezTo>
                <a:cubicBezTo>
                  <a:pt x="1854" y="709"/>
                  <a:pt x="1858" y="712"/>
                  <a:pt x="1863" y="712"/>
                </a:cubicBezTo>
                <a:cubicBezTo>
                  <a:pt x="1868" y="712"/>
                  <a:pt x="1872" y="709"/>
                  <a:pt x="1872" y="704"/>
                </a:cubicBezTo>
                <a:close/>
                <a:moveTo>
                  <a:pt x="1897" y="704"/>
                </a:moveTo>
                <a:cubicBezTo>
                  <a:pt x="1897" y="699"/>
                  <a:pt x="1894" y="695"/>
                  <a:pt x="1889" y="695"/>
                </a:cubicBezTo>
                <a:cubicBezTo>
                  <a:pt x="1884" y="695"/>
                  <a:pt x="1880" y="699"/>
                  <a:pt x="1880" y="704"/>
                </a:cubicBezTo>
                <a:cubicBezTo>
                  <a:pt x="1880" y="709"/>
                  <a:pt x="1884" y="712"/>
                  <a:pt x="1889" y="712"/>
                </a:cubicBezTo>
                <a:cubicBezTo>
                  <a:pt x="1894" y="712"/>
                  <a:pt x="1897" y="709"/>
                  <a:pt x="1897" y="704"/>
                </a:cubicBezTo>
                <a:close/>
                <a:moveTo>
                  <a:pt x="1923" y="704"/>
                </a:moveTo>
                <a:cubicBezTo>
                  <a:pt x="1923" y="699"/>
                  <a:pt x="1919" y="695"/>
                  <a:pt x="1915" y="695"/>
                </a:cubicBezTo>
                <a:cubicBezTo>
                  <a:pt x="1910" y="695"/>
                  <a:pt x="1906" y="699"/>
                  <a:pt x="1906" y="704"/>
                </a:cubicBezTo>
                <a:cubicBezTo>
                  <a:pt x="1906" y="709"/>
                  <a:pt x="1910" y="712"/>
                  <a:pt x="1915" y="712"/>
                </a:cubicBezTo>
                <a:cubicBezTo>
                  <a:pt x="1919" y="712"/>
                  <a:pt x="1923" y="709"/>
                  <a:pt x="1923" y="704"/>
                </a:cubicBezTo>
                <a:close/>
                <a:moveTo>
                  <a:pt x="1949" y="704"/>
                </a:moveTo>
                <a:cubicBezTo>
                  <a:pt x="1949" y="699"/>
                  <a:pt x="1945" y="695"/>
                  <a:pt x="1940" y="695"/>
                </a:cubicBezTo>
                <a:cubicBezTo>
                  <a:pt x="1936" y="695"/>
                  <a:pt x="1932" y="699"/>
                  <a:pt x="1932" y="704"/>
                </a:cubicBezTo>
                <a:cubicBezTo>
                  <a:pt x="1932" y="709"/>
                  <a:pt x="1936" y="712"/>
                  <a:pt x="1940" y="712"/>
                </a:cubicBezTo>
                <a:cubicBezTo>
                  <a:pt x="1945" y="712"/>
                  <a:pt x="1949" y="709"/>
                  <a:pt x="1949" y="704"/>
                </a:cubicBezTo>
                <a:close/>
                <a:moveTo>
                  <a:pt x="1975" y="704"/>
                </a:moveTo>
                <a:cubicBezTo>
                  <a:pt x="1975" y="699"/>
                  <a:pt x="1971" y="695"/>
                  <a:pt x="1966" y="695"/>
                </a:cubicBezTo>
                <a:cubicBezTo>
                  <a:pt x="1961" y="695"/>
                  <a:pt x="1957" y="699"/>
                  <a:pt x="1957" y="704"/>
                </a:cubicBezTo>
                <a:cubicBezTo>
                  <a:pt x="1957" y="709"/>
                  <a:pt x="1961" y="712"/>
                  <a:pt x="1966" y="712"/>
                </a:cubicBezTo>
                <a:cubicBezTo>
                  <a:pt x="1971" y="712"/>
                  <a:pt x="1975" y="709"/>
                  <a:pt x="1975" y="704"/>
                </a:cubicBezTo>
                <a:close/>
                <a:moveTo>
                  <a:pt x="2000" y="704"/>
                </a:moveTo>
                <a:cubicBezTo>
                  <a:pt x="2000" y="699"/>
                  <a:pt x="1997" y="695"/>
                  <a:pt x="1992" y="695"/>
                </a:cubicBezTo>
                <a:cubicBezTo>
                  <a:pt x="1987" y="695"/>
                  <a:pt x="1983" y="699"/>
                  <a:pt x="1983" y="704"/>
                </a:cubicBezTo>
                <a:cubicBezTo>
                  <a:pt x="1983" y="709"/>
                  <a:pt x="1987" y="712"/>
                  <a:pt x="1992" y="712"/>
                </a:cubicBezTo>
                <a:cubicBezTo>
                  <a:pt x="1997" y="712"/>
                  <a:pt x="2000" y="709"/>
                  <a:pt x="2000" y="704"/>
                </a:cubicBezTo>
                <a:close/>
                <a:moveTo>
                  <a:pt x="2026" y="704"/>
                </a:moveTo>
                <a:cubicBezTo>
                  <a:pt x="2026" y="699"/>
                  <a:pt x="2022" y="695"/>
                  <a:pt x="2018" y="695"/>
                </a:cubicBezTo>
                <a:cubicBezTo>
                  <a:pt x="2013" y="695"/>
                  <a:pt x="2009" y="699"/>
                  <a:pt x="2009" y="704"/>
                </a:cubicBezTo>
                <a:cubicBezTo>
                  <a:pt x="2009" y="709"/>
                  <a:pt x="2013" y="712"/>
                  <a:pt x="2018" y="712"/>
                </a:cubicBezTo>
                <a:cubicBezTo>
                  <a:pt x="2022" y="712"/>
                  <a:pt x="2026" y="709"/>
                  <a:pt x="2026" y="704"/>
                </a:cubicBezTo>
                <a:close/>
                <a:moveTo>
                  <a:pt x="2052" y="704"/>
                </a:moveTo>
                <a:cubicBezTo>
                  <a:pt x="2052" y="699"/>
                  <a:pt x="2048" y="695"/>
                  <a:pt x="2043" y="695"/>
                </a:cubicBezTo>
                <a:cubicBezTo>
                  <a:pt x="2039" y="695"/>
                  <a:pt x="2035" y="699"/>
                  <a:pt x="2035" y="704"/>
                </a:cubicBezTo>
                <a:cubicBezTo>
                  <a:pt x="2035" y="709"/>
                  <a:pt x="2039" y="712"/>
                  <a:pt x="2043" y="712"/>
                </a:cubicBezTo>
                <a:cubicBezTo>
                  <a:pt x="2048" y="712"/>
                  <a:pt x="2052" y="709"/>
                  <a:pt x="2052" y="704"/>
                </a:cubicBezTo>
                <a:close/>
                <a:moveTo>
                  <a:pt x="2078" y="704"/>
                </a:moveTo>
                <a:cubicBezTo>
                  <a:pt x="2078" y="699"/>
                  <a:pt x="2074" y="695"/>
                  <a:pt x="2069" y="695"/>
                </a:cubicBezTo>
                <a:cubicBezTo>
                  <a:pt x="2064" y="695"/>
                  <a:pt x="2061" y="699"/>
                  <a:pt x="2061" y="704"/>
                </a:cubicBezTo>
                <a:cubicBezTo>
                  <a:pt x="2061" y="709"/>
                  <a:pt x="2064" y="712"/>
                  <a:pt x="2069" y="712"/>
                </a:cubicBezTo>
                <a:cubicBezTo>
                  <a:pt x="2074" y="712"/>
                  <a:pt x="2078" y="709"/>
                  <a:pt x="2078" y="704"/>
                </a:cubicBezTo>
                <a:close/>
                <a:moveTo>
                  <a:pt x="2103" y="704"/>
                </a:moveTo>
                <a:cubicBezTo>
                  <a:pt x="2103" y="699"/>
                  <a:pt x="2100" y="695"/>
                  <a:pt x="2095" y="695"/>
                </a:cubicBezTo>
                <a:cubicBezTo>
                  <a:pt x="2090" y="695"/>
                  <a:pt x="2086" y="699"/>
                  <a:pt x="2086" y="704"/>
                </a:cubicBezTo>
                <a:cubicBezTo>
                  <a:pt x="2086" y="709"/>
                  <a:pt x="2090" y="712"/>
                  <a:pt x="2095" y="712"/>
                </a:cubicBezTo>
                <a:cubicBezTo>
                  <a:pt x="2100" y="712"/>
                  <a:pt x="2103" y="709"/>
                  <a:pt x="2103" y="704"/>
                </a:cubicBezTo>
                <a:close/>
                <a:moveTo>
                  <a:pt x="2129" y="704"/>
                </a:moveTo>
                <a:cubicBezTo>
                  <a:pt x="2129" y="699"/>
                  <a:pt x="2125" y="695"/>
                  <a:pt x="2121" y="695"/>
                </a:cubicBezTo>
                <a:cubicBezTo>
                  <a:pt x="2116" y="695"/>
                  <a:pt x="2112" y="699"/>
                  <a:pt x="2112" y="704"/>
                </a:cubicBezTo>
                <a:cubicBezTo>
                  <a:pt x="2112" y="709"/>
                  <a:pt x="2116" y="712"/>
                  <a:pt x="2121" y="712"/>
                </a:cubicBezTo>
                <a:cubicBezTo>
                  <a:pt x="2125" y="712"/>
                  <a:pt x="2129" y="709"/>
                  <a:pt x="2129" y="704"/>
                </a:cubicBezTo>
                <a:close/>
                <a:moveTo>
                  <a:pt x="2155" y="704"/>
                </a:moveTo>
                <a:cubicBezTo>
                  <a:pt x="2155" y="699"/>
                  <a:pt x="2151" y="695"/>
                  <a:pt x="2146" y="695"/>
                </a:cubicBezTo>
                <a:cubicBezTo>
                  <a:pt x="2142" y="695"/>
                  <a:pt x="2138" y="699"/>
                  <a:pt x="2138" y="704"/>
                </a:cubicBezTo>
                <a:cubicBezTo>
                  <a:pt x="2138" y="709"/>
                  <a:pt x="2142" y="712"/>
                  <a:pt x="2146" y="712"/>
                </a:cubicBezTo>
                <a:cubicBezTo>
                  <a:pt x="2151" y="712"/>
                  <a:pt x="2155" y="709"/>
                  <a:pt x="2155" y="704"/>
                </a:cubicBezTo>
                <a:close/>
                <a:moveTo>
                  <a:pt x="2181" y="704"/>
                </a:moveTo>
                <a:cubicBezTo>
                  <a:pt x="2181" y="699"/>
                  <a:pt x="2177" y="695"/>
                  <a:pt x="2172" y="695"/>
                </a:cubicBezTo>
                <a:cubicBezTo>
                  <a:pt x="2167" y="695"/>
                  <a:pt x="2164" y="699"/>
                  <a:pt x="2164" y="704"/>
                </a:cubicBezTo>
                <a:cubicBezTo>
                  <a:pt x="2164" y="709"/>
                  <a:pt x="2167" y="712"/>
                  <a:pt x="2172" y="712"/>
                </a:cubicBezTo>
                <a:cubicBezTo>
                  <a:pt x="2177" y="712"/>
                  <a:pt x="2181" y="709"/>
                  <a:pt x="2181" y="704"/>
                </a:cubicBezTo>
                <a:close/>
                <a:moveTo>
                  <a:pt x="2207" y="704"/>
                </a:moveTo>
                <a:cubicBezTo>
                  <a:pt x="2207" y="699"/>
                  <a:pt x="2203" y="695"/>
                  <a:pt x="2198" y="695"/>
                </a:cubicBezTo>
                <a:cubicBezTo>
                  <a:pt x="2193" y="695"/>
                  <a:pt x="2189" y="699"/>
                  <a:pt x="2189" y="704"/>
                </a:cubicBezTo>
                <a:cubicBezTo>
                  <a:pt x="2189" y="709"/>
                  <a:pt x="2193" y="712"/>
                  <a:pt x="2198" y="712"/>
                </a:cubicBezTo>
                <a:cubicBezTo>
                  <a:pt x="2203" y="712"/>
                  <a:pt x="2207" y="709"/>
                  <a:pt x="2207" y="704"/>
                </a:cubicBezTo>
                <a:close/>
                <a:moveTo>
                  <a:pt x="2232" y="704"/>
                </a:moveTo>
                <a:cubicBezTo>
                  <a:pt x="2232" y="699"/>
                  <a:pt x="2228" y="695"/>
                  <a:pt x="2224" y="695"/>
                </a:cubicBezTo>
                <a:cubicBezTo>
                  <a:pt x="2219" y="695"/>
                  <a:pt x="2215" y="699"/>
                  <a:pt x="2215" y="704"/>
                </a:cubicBezTo>
                <a:cubicBezTo>
                  <a:pt x="2215" y="709"/>
                  <a:pt x="2219" y="712"/>
                  <a:pt x="2224" y="712"/>
                </a:cubicBezTo>
                <a:cubicBezTo>
                  <a:pt x="2228" y="712"/>
                  <a:pt x="2232" y="709"/>
                  <a:pt x="2232" y="704"/>
                </a:cubicBezTo>
                <a:close/>
                <a:moveTo>
                  <a:pt x="2258" y="704"/>
                </a:moveTo>
                <a:cubicBezTo>
                  <a:pt x="2258" y="699"/>
                  <a:pt x="2254" y="695"/>
                  <a:pt x="2249" y="695"/>
                </a:cubicBezTo>
                <a:cubicBezTo>
                  <a:pt x="2245" y="695"/>
                  <a:pt x="2241" y="699"/>
                  <a:pt x="2241" y="704"/>
                </a:cubicBezTo>
                <a:cubicBezTo>
                  <a:pt x="2241" y="709"/>
                  <a:pt x="2245" y="712"/>
                  <a:pt x="2249" y="712"/>
                </a:cubicBezTo>
                <a:cubicBezTo>
                  <a:pt x="2254" y="712"/>
                  <a:pt x="2258" y="709"/>
                  <a:pt x="2258" y="704"/>
                </a:cubicBezTo>
                <a:close/>
                <a:moveTo>
                  <a:pt x="2335" y="704"/>
                </a:moveTo>
                <a:cubicBezTo>
                  <a:pt x="2335" y="699"/>
                  <a:pt x="2331" y="695"/>
                  <a:pt x="2327" y="695"/>
                </a:cubicBezTo>
                <a:cubicBezTo>
                  <a:pt x="2322" y="695"/>
                  <a:pt x="2318" y="699"/>
                  <a:pt x="2318" y="704"/>
                </a:cubicBezTo>
                <a:cubicBezTo>
                  <a:pt x="2318" y="709"/>
                  <a:pt x="2322" y="712"/>
                  <a:pt x="2327" y="712"/>
                </a:cubicBezTo>
                <a:cubicBezTo>
                  <a:pt x="2331" y="712"/>
                  <a:pt x="2335" y="709"/>
                  <a:pt x="2335" y="704"/>
                </a:cubicBezTo>
                <a:close/>
                <a:moveTo>
                  <a:pt x="2361" y="704"/>
                </a:moveTo>
                <a:cubicBezTo>
                  <a:pt x="2361" y="699"/>
                  <a:pt x="2357" y="695"/>
                  <a:pt x="2352" y="695"/>
                </a:cubicBezTo>
                <a:cubicBezTo>
                  <a:pt x="2348" y="695"/>
                  <a:pt x="2344" y="699"/>
                  <a:pt x="2344" y="704"/>
                </a:cubicBezTo>
                <a:cubicBezTo>
                  <a:pt x="2344" y="709"/>
                  <a:pt x="2348" y="712"/>
                  <a:pt x="2352" y="712"/>
                </a:cubicBezTo>
                <a:cubicBezTo>
                  <a:pt x="2357" y="712"/>
                  <a:pt x="2361" y="709"/>
                  <a:pt x="2361" y="704"/>
                </a:cubicBezTo>
                <a:close/>
                <a:moveTo>
                  <a:pt x="326" y="730"/>
                </a:moveTo>
                <a:cubicBezTo>
                  <a:pt x="326" y="725"/>
                  <a:pt x="322" y="721"/>
                  <a:pt x="318" y="721"/>
                </a:cubicBezTo>
                <a:cubicBezTo>
                  <a:pt x="313" y="721"/>
                  <a:pt x="309" y="725"/>
                  <a:pt x="309" y="730"/>
                </a:cubicBezTo>
                <a:cubicBezTo>
                  <a:pt x="309" y="734"/>
                  <a:pt x="313" y="738"/>
                  <a:pt x="318" y="738"/>
                </a:cubicBezTo>
                <a:cubicBezTo>
                  <a:pt x="322" y="738"/>
                  <a:pt x="326" y="734"/>
                  <a:pt x="326" y="730"/>
                </a:cubicBezTo>
                <a:close/>
                <a:moveTo>
                  <a:pt x="352" y="730"/>
                </a:moveTo>
                <a:cubicBezTo>
                  <a:pt x="352" y="725"/>
                  <a:pt x="348" y="721"/>
                  <a:pt x="343" y="721"/>
                </a:cubicBezTo>
                <a:cubicBezTo>
                  <a:pt x="339" y="721"/>
                  <a:pt x="335" y="725"/>
                  <a:pt x="335" y="730"/>
                </a:cubicBezTo>
                <a:cubicBezTo>
                  <a:pt x="335" y="734"/>
                  <a:pt x="339" y="738"/>
                  <a:pt x="343" y="738"/>
                </a:cubicBezTo>
                <a:cubicBezTo>
                  <a:pt x="348" y="738"/>
                  <a:pt x="352" y="734"/>
                  <a:pt x="352" y="730"/>
                </a:cubicBezTo>
                <a:close/>
                <a:moveTo>
                  <a:pt x="378" y="730"/>
                </a:moveTo>
                <a:cubicBezTo>
                  <a:pt x="378" y="725"/>
                  <a:pt x="374" y="721"/>
                  <a:pt x="369" y="721"/>
                </a:cubicBezTo>
                <a:cubicBezTo>
                  <a:pt x="364" y="721"/>
                  <a:pt x="360" y="725"/>
                  <a:pt x="360" y="730"/>
                </a:cubicBezTo>
                <a:cubicBezTo>
                  <a:pt x="360" y="734"/>
                  <a:pt x="364" y="738"/>
                  <a:pt x="369" y="738"/>
                </a:cubicBezTo>
                <a:cubicBezTo>
                  <a:pt x="374" y="738"/>
                  <a:pt x="378" y="734"/>
                  <a:pt x="378" y="730"/>
                </a:cubicBezTo>
                <a:close/>
                <a:moveTo>
                  <a:pt x="403" y="730"/>
                </a:moveTo>
                <a:cubicBezTo>
                  <a:pt x="403" y="725"/>
                  <a:pt x="400" y="721"/>
                  <a:pt x="395" y="721"/>
                </a:cubicBezTo>
                <a:cubicBezTo>
                  <a:pt x="390" y="721"/>
                  <a:pt x="386" y="725"/>
                  <a:pt x="386" y="730"/>
                </a:cubicBezTo>
                <a:cubicBezTo>
                  <a:pt x="386" y="734"/>
                  <a:pt x="390" y="738"/>
                  <a:pt x="395" y="738"/>
                </a:cubicBezTo>
                <a:cubicBezTo>
                  <a:pt x="400" y="738"/>
                  <a:pt x="403" y="734"/>
                  <a:pt x="403" y="730"/>
                </a:cubicBezTo>
                <a:close/>
                <a:moveTo>
                  <a:pt x="429" y="730"/>
                </a:moveTo>
                <a:cubicBezTo>
                  <a:pt x="429" y="725"/>
                  <a:pt x="425" y="721"/>
                  <a:pt x="421" y="721"/>
                </a:cubicBezTo>
                <a:cubicBezTo>
                  <a:pt x="416" y="721"/>
                  <a:pt x="412" y="725"/>
                  <a:pt x="412" y="730"/>
                </a:cubicBezTo>
                <a:cubicBezTo>
                  <a:pt x="412" y="734"/>
                  <a:pt x="416" y="738"/>
                  <a:pt x="421" y="738"/>
                </a:cubicBezTo>
                <a:cubicBezTo>
                  <a:pt x="425" y="738"/>
                  <a:pt x="429" y="734"/>
                  <a:pt x="429" y="730"/>
                </a:cubicBezTo>
                <a:close/>
                <a:moveTo>
                  <a:pt x="455" y="730"/>
                </a:moveTo>
                <a:cubicBezTo>
                  <a:pt x="455" y="725"/>
                  <a:pt x="451" y="721"/>
                  <a:pt x="446" y="721"/>
                </a:cubicBezTo>
                <a:cubicBezTo>
                  <a:pt x="442" y="721"/>
                  <a:pt x="438" y="725"/>
                  <a:pt x="438" y="730"/>
                </a:cubicBezTo>
                <a:cubicBezTo>
                  <a:pt x="438" y="734"/>
                  <a:pt x="442" y="738"/>
                  <a:pt x="446" y="738"/>
                </a:cubicBezTo>
                <a:cubicBezTo>
                  <a:pt x="451" y="738"/>
                  <a:pt x="455" y="734"/>
                  <a:pt x="455" y="730"/>
                </a:cubicBezTo>
                <a:close/>
                <a:moveTo>
                  <a:pt x="481" y="730"/>
                </a:moveTo>
                <a:cubicBezTo>
                  <a:pt x="481" y="725"/>
                  <a:pt x="477" y="721"/>
                  <a:pt x="472" y="721"/>
                </a:cubicBezTo>
                <a:cubicBezTo>
                  <a:pt x="467" y="721"/>
                  <a:pt x="463" y="725"/>
                  <a:pt x="463" y="730"/>
                </a:cubicBezTo>
                <a:cubicBezTo>
                  <a:pt x="463" y="734"/>
                  <a:pt x="467" y="738"/>
                  <a:pt x="472" y="738"/>
                </a:cubicBezTo>
                <a:cubicBezTo>
                  <a:pt x="477" y="738"/>
                  <a:pt x="481" y="734"/>
                  <a:pt x="481" y="730"/>
                </a:cubicBezTo>
                <a:close/>
                <a:moveTo>
                  <a:pt x="506" y="730"/>
                </a:moveTo>
                <a:cubicBezTo>
                  <a:pt x="506" y="725"/>
                  <a:pt x="503" y="721"/>
                  <a:pt x="498" y="721"/>
                </a:cubicBezTo>
                <a:cubicBezTo>
                  <a:pt x="493" y="721"/>
                  <a:pt x="489" y="725"/>
                  <a:pt x="489" y="730"/>
                </a:cubicBezTo>
                <a:cubicBezTo>
                  <a:pt x="489" y="734"/>
                  <a:pt x="493" y="738"/>
                  <a:pt x="498" y="738"/>
                </a:cubicBezTo>
                <a:cubicBezTo>
                  <a:pt x="503" y="738"/>
                  <a:pt x="506" y="734"/>
                  <a:pt x="506" y="730"/>
                </a:cubicBezTo>
                <a:close/>
                <a:moveTo>
                  <a:pt x="532" y="730"/>
                </a:moveTo>
                <a:cubicBezTo>
                  <a:pt x="532" y="725"/>
                  <a:pt x="528" y="721"/>
                  <a:pt x="524" y="721"/>
                </a:cubicBezTo>
                <a:cubicBezTo>
                  <a:pt x="519" y="721"/>
                  <a:pt x="515" y="725"/>
                  <a:pt x="515" y="730"/>
                </a:cubicBezTo>
                <a:cubicBezTo>
                  <a:pt x="515" y="734"/>
                  <a:pt x="519" y="738"/>
                  <a:pt x="524" y="738"/>
                </a:cubicBezTo>
                <a:cubicBezTo>
                  <a:pt x="528" y="738"/>
                  <a:pt x="532" y="734"/>
                  <a:pt x="532" y="730"/>
                </a:cubicBezTo>
                <a:close/>
                <a:moveTo>
                  <a:pt x="558" y="730"/>
                </a:moveTo>
                <a:cubicBezTo>
                  <a:pt x="558" y="725"/>
                  <a:pt x="554" y="721"/>
                  <a:pt x="549" y="721"/>
                </a:cubicBezTo>
                <a:cubicBezTo>
                  <a:pt x="545" y="721"/>
                  <a:pt x="541" y="725"/>
                  <a:pt x="541" y="730"/>
                </a:cubicBezTo>
                <a:cubicBezTo>
                  <a:pt x="541" y="734"/>
                  <a:pt x="545" y="738"/>
                  <a:pt x="549" y="738"/>
                </a:cubicBezTo>
                <a:cubicBezTo>
                  <a:pt x="554" y="738"/>
                  <a:pt x="558" y="734"/>
                  <a:pt x="558" y="730"/>
                </a:cubicBezTo>
                <a:close/>
                <a:moveTo>
                  <a:pt x="584" y="730"/>
                </a:moveTo>
                <a:cubicBezTo>
                  <a:pt x="584" y="725"/>
                  <a:pt x="580" y="721"/>
                  <a:pt x="575" y="721"/>
                </a:cubicBezTo>
                <a:cubicBezTo>
                  <a:pt x="570" y="721"/>
                  <a:pt x="567" y="725"/>
                  <a:pt x="567" y="730"/>
                </a:cubicBezTo>
                <a:cubicBezTo>
                  <a:pt x="567" y="734"/>
                  <a:pt x="570" y="738"/>
                  <a:pt x="575" y="738"/>
                </a:cubicBezTo>
                <a:cubicBezTo>
                  <a:pt x="580" y="738"/>
                  <a:pt x="584" y="734"/>
                  <a:pt x="584" y="730"/>
                </a:cubicBezTo>
                <a:close/>
                <a:moveTo>
                  <a:pt x="609" y="730"/>
                </a:moveTo>
                <a:cubicBezTo>
                  <a:pt x="609" y="725"/>
                  <a:pt x="606" y="721"/>
                  <a:pt x="601" y="721"/>
                </a:cubicBezTo>
                <a:cubicBezTo>
                  <a:pt x="596" y="721"/>
                  <a:pt x="592" y="725"/>
                  <a:pt x="592" y="730"/>
                </a:cubicBezTo>
                <a:cubicBezTo>
                  <a:pt x="592" y="734"/>
                  <a:pt x="596" y="738"/>
                  <a:pt x="601" y="738"/>
                </a:cubicBezTo>
                <a:cubicBezTo>
                  <a:pt x="606" y="738"/>
                  <a:pt x="609" y="734"/>
                  <a:pt x="609" y="730"/>
                </a:cubicBezTo>
                <a:close/>
                <a:moveTo>
                  <a:pt x="635" y="730"/>
                </a:moveTo>
                <a:cubicBezTo>
                  <a:pt x="635" y="725"/>
                  <a:pt x="631" y="721"/>
                  <a:pt x="627" y="721"/>
                </a:cubicBezTo>
                <a:cubicBezTo>
                  <a:pt x="622" y="721"/>
                  <a:pt x="618" y="725"/>
                  <a:pt x="618" y="730"/>
                </a:cubicBezTo>
                <a:cubicBezTo>
                  <a:pt x="618" y="734"/>
                  <a:pt x="622" y="738"/>
                  <a:pt x="627" y="738"/>
                </a:cubicBezTo>
                <a:cubicBezTo>
                  <a:pt x="631" y="738"/>
                  <a:pt x="635" y="734"/>
                  <a:pt x="635" y="730"/>
                </a:cubicBezTo>
                <a:close/>
                <a:moveTo>
                  <a:pt x="661" y="730"/>
                </a:moveTo>
                <a:cubicBezTo>
                  <a:pt x="661" y="725"/>
                  <a:pt x="657" y="721"/>
                  <a:pt x="652" y="721"/>
                </a:cubicBezTo>
                <a:cubicBezTo>
                  <a:pt x="648" y="721"/>
                  <a:pt x="644" y="725"/>
                  <a:pt x="644" y="730"/>
                </a:cubicBezTo>
                <a:cubicBezTo>
                  <a:pt x="644" y="734"/>
                  <a:pt x="648" y="738"/>
                  <a:pt x="652" y="738"/>
                </a:cubicBezTo>
                <a:cubicBezTo>
                  <a:pt x="657" y="738"/>
                  <a:pt x="661" y="734"/>
                  <a:pt x="661" y="730"/>
                </a:cubicBezTo>
                <a:close/>
                <a:moveTo>
                  <a:pt x="687" y="730"/>
                </a:moveTo>
                <a:cubicBezTo>
                  <a:pt x="687" y="725"/>
                  <a:pt x="683" y="721"/>
                  <a:pt x="678" y="721"/>
                </a:cubicBezTo>
                <a:cubicBezTo>
                  <a:pt x="673" y="721"/>
                  <a:pt x="670" y="725"/>
                  <a:pt x="670" y="730"/>
                </a:cubicBezTo>
                <a:cubicBezTo>
                  <a:pt x="670" y="734"/>
                  <a:pt x="673" y="738"/>
                  <a:pt x="678" y="738"/>
                </a:cubicBezTo>
                <a:cubicBezTo>
                  <a:pt x="683" y="738"/>
                  <a:pt x="687" y="734"/>
                  <a:pt x="687" y="730"/>
                </a:cubicBezTo>
                <a:close/>
                <a:moveTo>
                  <a:pt x="1202" y="730"/>
                </a:moveTo>
                <a:cubicBezTo>
                  <a:pt x="1202" y="725"/>
                  <a:pt x="1198" y="721"/>
                  <a:pt x="1193" y="721"/>
                </a:cubicBezTo>
                <a:cubicBezTo>
                  <a:pt x="1189" y="721"/>
                  <a:pt x="1185" y="725"/>
                  <a:pt x="1185" y="730"/>
                </a:cubicBezTo>
                <a:cubicBezTo>
                  <a:pt x="1185" y="734"/>
                  <a:pt x="1189" y="738"/>
                  <a:pt x="1193" y="738"/>
                </a:cubicBezTo>
                <a:cubicBezTo>
                  <a:pt x="1198" y="738"/>
                  <a:pt x="1202" y="734"/>
                  <a:pt x="1202" y="730"/>
                </a:cubicBezTo>
                <a:close/>
                <a:moveTo>
                  <a:pt x="1228" y="730"/>
                </a:moveTo>
                <a:cubicBezTo>
                  <a:pt x="1228" y="725"/>
                  <a:pt x="1224" y="721"/>
                  <a:pt x="1219" y="721"/>
                </a:cubicBezTo>
                <a:cubicBezTo>
                  <a:pt x="1214" y="721"/>
                  <a:pt x="1210" y="725"/>
                  <a:pt x="1210" y="730"/>
                </a:cubicBezTo>
                <a:cubicBezTo>
                  <a:pt x="1210" y="734"/>
                  <a:pt x="1214" y="738"/>
                  <a:pt x="1219" y="738"/>
                </a:cubicBezTo>
                <a:cubicBezTo>
                  <a:pt x="1224" y="738"/>
                  <a:pt x="1228" y="734"/>
                  <a:pt x="1228" y="730"/>
                </a:cubicBezTo>
                <a:close/>
                <a:moveTo>
                  <a:pt x="1253" y="730"/>
                </a:moveTo>
                <a:cubicBezTo>
                  <a:pt x="1253" y="725"/>
                  <a:pt x="1250" y="721"/>
                  <a:pt x="1245" y="721"/>
                </a:cubicBezTo>
                <a:cubicBezTo>
                  <a:pt x="1240" y="721"/>
                  <a:pt x="1236" y="725"/>
                  <a:pt x="1236" y="730"/>
                </a:cubicBezTo>
                <a:cubicBezTo>
                  <a:pt x="1236" y="734"/>
                  <a:pt x="1240" y="738"/>
                  <a:pt x="1245" y="738"/>
                </a:cubicBezTo>
                <a:cubicBezTo>
                  <a:pt x="1250" y="738"/>
                  <a:pt x="1253" y="734"/>
                  <a:pt x="1253" y="730"/>
                </a:cubicBezTo>
                <a:close/>
                <a:moveTo>
                  <a:pt x="1408" y="730"/>
                </a:moveTo>
                <a:cubicBezTo>
                  <a:pt x="1408" y="725"/>
                  <a:pt x="1404" y="721"/>
                  <a:pt x="1399" y="721"/>
                </a:cubicBezTo>
                <a:cubicBezTo>
                  <a:pt x="1395" y="721"/>
                  <a:pt x="1391" y="725"/>
                  <a:pt x="1391" y="730"/>
                </a:cubicBezTo>
                <a:cubicBezTo>
                  <a:pt x="1391" y="734"/>
                  <a:pt x="1395" y="738"/>
                  <a:pt x="1399" y="738"/>
                </a:cubicBezTo>
                <a:cubicBezTo>
                  <a:pt x="1404" y="738"/>
                  <a:pt x="1408" y="734"/>
                  <a:pt x="1408" y="730"/>
                </a:cubicBezTo>
                <a:close/>
                <a:moveTo>
                  <a:pt x="1459" y="730"/>
                </a:moveTo>
                <a:cubicBezTo>
                  <a:pt x="1459" y="725"/>
                  <a:pt x="1456" y="721"/>
                  <a:pt x="1451" y="721"/>
                </a:cubicBezTo>
                <a:cubicBezTo>
                  <a:pt x="1446" y="721"/>
                  <a:pt x="1442" y="725"/>
                  <a:pt x="1442" y="730"/>
                </a:cubicBezTo>
                <a:cubicBezTo>
                  <a:pt x="1442" y="734"/>
                  <a:pt x="1446" y="738"/>
                  <a:pt x="1451" y="738"/>
                </a:cubicBezTo>
                <a:cubicBezTo>
                  <a:pt x="1456" y="738"/>
                  <a:pt x="1459" y="734"/>
                  <a:pt x="1459" y="730"/>
                </a:cubicBezTo>
                <a:close/>
                <a:moveTo>
                  <a:pt x="1511" y="730"/>
                </a:moveTo>
                <a:cubicBezTo>
                  <a:pt x="1511" y="725"/>
                  <a:pt x="1507" y="721"/>
                  <a:pt x="1502" y="721"/>
                </a:cubicBezTo>
                <a:cubicBezTo>
                  <a:pt x="1498" y="721"/>
                  <a:pt x="1494" y="725"/>
                  <a:pt x="1494" y="730"/>
                </a:cubicBezTo>
                <a:cubicBezTo>
                  <a:pt x="1494" y="734"/>
                  <a:pt x="1498" y="738"/>
                  <a:pt x="1502" y="738"/>
                </a:cubicBezTo>
                <a:cubicBezTo>
                  <a:pt x="1507" y="738"/>
                  <a:pt x="1511" y="734"/>
                  <a:pt x="1511" y="730"/>
                </a:cubicBezTo>
                <a:close/>
                <a:moveTo>
                  <a:pt x="1537" y="730"/>
                </a:moveTo>
                <a:cubicBezTo>
                  <a:pt x="1537" y="725"/>
                  <a:pt x="1533" y="721"/>
                  <a:pt x="1528" y="721"/>
                </a:cubicBezTo>
                <a:cubicBezTo>
                  <a:pt x="1523" y="721"/>
                  <a:pt x="1520" y="725"/>
                  <a:pt x="1520" y="730"/>
                </a:cubicBezTo>
                <a:cubicBezTo>
                  <a:pt x="1520" y="734"/>
                  <a:pt x="1523" y="738"/>
                  <a:pt x="1528" y="738"/>
                </a:cubicBezTo>
                <a:cubicBezTo>
                  <a:pt x="1533" y="738"/>
                  <a:pt x="1537" y="734"/>
                  <a:pt x="1537" y="730"/>
                </a:cubicBezTo>
                <a:close/>
                <a:moveTo>
                  <a:pt x="1563" y="730"/>
                </a:moveTo>
                <a:cubicBezTo>
                  <a:pt x="1563" y="725"/>
                  <a:pt x="1559" y="721"/>
                  <a:pt x="1554" y="721"/>
                </a:cubicBezTo>
                <a:cubicBezTo>
                  <a:pt x="1549" y="721"/>
                  <a:pt x="1545" y="725"/>
                  <a:pt x="1545" y="730"/>
                </a:cubicBezTo>
                <a:cubicBezTo>
                  <a:pt x="1545" y="734"/>
                  <a:pt x="1549" y="738"/>
                  <a:pt x="1554" y="738"/>
                </a:cubicBezTo>
                <a:cubicBezTo>
                  <a:pt x="1559" y="738"/>
                  <a:pt x="1563" y="734"/>
                  <a:pt x="1563" y="730"/>
                </a:cubicBezTo>
                <a:close/>
                <a:moveTo>
                  <a:pt x="1588" y="730"/>
                </a:moveTo>
                <a:cubicBezTo>
                  <a:pt x="1588" y="725"/>
                  <a:pt x="1584" y="721"/>
                  <a:pt x="1580" y="721"/>
                </a:cubicBezTo>
                <a:cubicBezTo>
                  <a:pt x="1575" y="721"/>
                  <a:pt x="1571" y="725"/>
                  <a:pt x="1571" y="730"/>
                </a:cubicBezTo>
                <a:cubicBezTo>
                  <a:pt x="1571" y="734"/>
                  <a:pt x="1575" y="738"/>
                  <a:pt x="1580" y="738"/>
                </a:cubicBezTo>
                <a:cubicBezTo>
                  <a:pt x="1584" y="738"/>
                  <a:pt x="1588" y="734"/>
                  <a:pt x="1588" y="730"/>
                </a:cubicBezTo>
                <a:close/>
                <a:moveTo>
                  <a:pt x="1614" y="730"/>
                </a:moveTo>
                <a:cubicBezTo>
                  <a:pt x="1614" y="725"/>
                  <a:pt x="1610" y="721"/>
                  <a:pt x="1605" y="721"/>
                </a:cubicBezTo>
                <a:cubicBezTo>
                  <a:pt x="1601" y="721"/>
                  <a:pt x="1597" y="725"/>
                  <a:pt x="1597" y="730"/>
                </a:cubicBezTo>
                <a:cubicBezTo>
                  <a:pt x="1597" y="734"/>
                  <a:pt x="1601" y="738"/>
                  <a:pt x="1605" y="738"/>
                </a:cubicBezTo>
                <a:cubicBezTo>
                  <a:pt x="1610" y="738"/>
                  <a:pt x="1614" y="734"/>
                  <a:pt x="1614" y="730"/>
                </a:cubicBezTo>
                <a:close/>
                <a:moveTo>
                  <a:pt x="1640" y="730"/>
                </a:moveTo>
                <a:cubicBezTo>
                  <a:pt x="1640" y="725"/>
                  <a:pt x="1636" y="721"/>
                  <a:pt x="1631" y="721"/>
                </a:cubicBezTo>
                <a:cubicBezTo>
                  <a:pt x="1626" y="721"/>
                  <a:pt x="1623" y="725"/>
                  <a:pt x="1623" y="730"/>
                </a:cubicBezTo>
                <a:cubicBezTo>
                  <a:pt x="1623" y="734"/>
                  <a:pt x="1626" y="738"/>
                  <a:pt x="1631" y="738"/>
                </a:cubicBezTo>
                <a:cubicBezTo>
                  <a:pt x="1636" y="738"/>
                  <a:pt x="1640" y="734"/>
                  <a:pt x="1640" y="730"/>
                </a:cubicBezTo>
                <a:close/>
                <a:moveTo>
                  <a:pt x="1666" y="730"/>
                </a:moveTo>
                <a:cubicBezTo>
                  <a:pt x="1666" y="725"/>
                  <a:pt x="1662" y="721"/>
                  <a:pt x="1657" y="721"/>
                </a:cubicBezTo>
                <a:cubicBezTo>
                  <a:pt x="1652" y="721"/>
                  <a:pt x="1648" y="725"/>
                  <a:pt x="1648" y="730"/>
                </a:cubicBezTo>
                <a:cubicBezTo>
                  <a:pt x="1648" y="734"/>
                  <a:pt x="1652" y="738"/>
                  <a:pt x="1657" y="738"/>
                </a:cubicBezTo>
                <a:cubicBezTo>
                  <a:pt x="1662" y="738"/>
                  <a:pt x="1666" y="734"/>
                  <a:pt x="1666" y="730"/>
                </a:cubicBezTo>
                <a:close/>
                <a:moveTo>
                  <a:pt x="1691" y="730"/>
                </a:moveTo>
                <a:cubicBezTo>
                  <a:pt x="1691" y="725"/>
                  <a:pt x="1687" y="721"/>
                  <a:pt x="1683" y="721"/>
                </a:cubicBezTo>
                <a:cubicBezTo>
                  <a:pt x="1678" y="721"/>
                  <a:pt x="1674" y="725"/>
                  <a:pt x="1674" y="730"/>
                </a:cubicBezTo>
                <a:cubicBezTo>
                  <a:pt x="1674" y="734"/>
                  <a:pt x="1678" y="738"/>
                  <a:pt x="1683" y="738"/>
                </a:cubicBezTo>
                <a:cubicBezTo>
                  <a:pt x="1687" y="738"/>
                  <a:pt x="1691" y="734"/>
                  <a:pt x="1691" y="730"/>
                </a:cubicBezTo>
                <a:close/>
                <a:moveTo>
                  <a:pt x="1717" y="730"/>
                </a:moveTo>
                <a:cubicBezTo>
                  <a:pt x="1717" y="725"/>
                  <a:pt x="1713" y="721"/>
                  <a:pt x="1708" y="721"/>
                </a:cubicBezTo>
                <a:cubicBezTo>
                  <a:pt x="1704" y="721"/>
                  <a:pt x="1700" y="725"/>
                  <a:pt x="1700" y="730"/>
                </a:cubicBezTo>
                <a:cubicBezTo>
                  <a:pt x="1700" y="734"/>
                  <a:pt x="1704" y="738"/>
                  <a:pt x="1708" y="738"/>
                </a:cubicBezTo>
                <a:cubicBezTo>
                  <a:pt x="1713" y="738"/>
                  <a:pt x="1717" y="734"/>
                  <a:pt x="1717" y="730"/>
                </a:cubicBezTo>
                <a:close/>
                <a:moveTo>
                  <a:pt x="1743" y="730"/>
                </a:moveTo>
                <a:cubicBezTo>
                  <a:pt x="1743" y="725"/>
                  <a:pt x="1739" y="721"/>
                  <a:pt x="1734" y="721"/>
                </a:cubicBezTo>
                <a:cubicBezTo>
                  <a:pt x="1730" y="721"/>
                  <a:pt x="1726" y="725"/>
                  <a:pt x="1726" y="730"/>
                </a:cubicBezTo>
                <a:cubicBezTo>
                  <a:pt x="1726" y="734"/>
                  <a:pt x="1730" y="738"/>
                  <a:pt x="1734" y="738"/>
                </a:cubicBezTo>
                <a:cubicBezTo>
                  <a:pt x="1739" y="738"/>
                  <a:pt x="1743" y="734"/>
                  <a:pt x="1743" y="730"/>
                </a:cubicBezTo>
                <a:close/>
                <a:moveTo>
                  <a:pt x="1769" y="730"/>
                </a:moveTo>
                <a:cubicBezTo>
                  <a:pt x="1769" y="725"/>
                  <a:pt x="1765" y="721"/>
                  <a:pt x="1760" y="721"/>
                </a:cubicBezTo>
                <a:cubicBezTo>
                  <a:pt x="1755" y="721"/>
                  <a:pt x="1751" y="725"/>
                  <a:pt x="1751" y="730"/>
                </a:cubicBezTo>
                <a:cubicBezTo>
                  <a:pt x="1751" y="734"/>
                  <a:pt x="1755" y="738"/>
                  <a:pt x="1760" y="738"/>
                </a:cubicBezTo>
                <a:cubicBezTo>
                  <a:pt x="1765" y="738"/>
                  <a:pt x="1769" y="734"/>
                  <a:pt x="1769" y="730"/>
                </a:cubicBezTo>
                <a:close/>
                <a:moveTo>
                  <a:pt x="1794" y="730"/>
                </a:moveTo>
                <a:cubicBezTo>
                  <a:pt x="1794" y="725"/>
                  <a:pt x="1791" y="721"/>
                  <a:pt x="1786" y="721"/>
                </a:cubicBezTo>
                <a:cubicBezTo>
                  <a:pt x="1781" y="721"/>
                  <a:pt x="1777" y="725"/>
                  <a:pt x="1777" y="730"/>
                </a:cubicBezTo>
                <a:cubicBezTo>
                  <a:pt x="1777" y="734"/>
                  <a:pt x="1781" y="738"/>
                  <a:pt x="1786" y="738"/>
                </a:cubicBezTo>
                <a:cubicBezTo>
                  <a:pt x="1791" y="738"/>
                  <a:pt x="1794" y="734"/>
                  <a:pt x="1794" y="730"/>
                </a:cubicBezTo>
                <a:close/>
                <a:moveTo>
                  <a:pt x="1820" y="730"/>
                </a:moveTo>
                <a:cubicBezTo>
                  <a:pt x="1820" y="725"/>
                  <a:pt x="1816" y="721"/>
                  <a:pt x="1812" y="721"/>
                </a:cubicBezTo>
                <a:cubicBezTo>
                  <a:pt x="1807" y="721"/>
                  <a:pt x="1803" y="725"/>
                  <a:pt x="1803" y="730"/>
                </a:cubicBezTo>
                <a:cubicBezTo>
                  <a:pt x="1803" y="734"/>
                  <a:pt x="1807" y="738"/>
                  <a:pt x="1812" y="738"/>
                </a:cubicBezTo>
                <a:cubicBezTo>
                  <a:pt x="1816" y="738"/>
                  <a:pt x="1820" y="734"/>
                  <a:pt x="1820" y="730"/>
                </a:cubicBezTo>
                <a:close/>
                <a:moveTo>
                  <a:pt x="1846" y="730"/>
                </a:moveTo>
                <a:cubicBezTo>
                  <a:pt x="1846" y="725"/>
                  <a:pt x="1842" y="721"/>
                  <a:pt x="1837" y="721"/>
                </a:cubicBezTo>
                <a:cubicBezTo>
                  <a:pt x="1833" y="721"/>
                  <a:pt x="1829" y="725"/>
                  <a:pt x="1829" y="730"/>
                </a:cubicBezTo>
                <a:cubicBezTo>
                  <a:pt x="1829" y="734"/>
                  <a:pt x="1833" y="738"/>
                  <a:pt x="1837" y="738"/>
                </a:cubicBezTo>
                <a:cubicBezTo>
                  <a:pt x="1842" y="738"/>
                  <a:pt x="1846" y="734"/>
                  <a:pt x="1846" y="730"/>
                </a:cubicBezTo>
                <a:close/>
                <a:moveTo>
                  <a:pt x="1872" y="730"/>
                </a:moveTo>
                <a:cubicBezTo>
                  <a:pt x="1872" y="725"/>
                  <a:pt x="1868" y="721"/>
                  <a:pt x="1863" y="721"/>
                </a:cubicBezTo>
                <a:cubicBezTo>
                  <a:pt x="1858" y="721"/>
                  <a:pt x="1854" y="725"/>
                  <a:pt x="1854" y="730"/>
                </a:cubicBezTo>
                <a:cubicBezTo>
                  <a:pt x="1854" y="734"/>
                  <a:pt x="1858" y="738"/>
                  <a:pt x="1863" y="738"/>
                </a:cubicBezTo>
                <a:cubicBezTo>
                  <a:pt x="1868" y="738"/>
                  <a:pt x="1872" y="734"/>
                  <a:pt x="1872" y="730"/>
                </a:cubicBezTo>
                <a:close/>
                <a:moveTo>
                  <a:pt x="1897" y="730"/>
                </a:moveTo>
                <a:cubicBezTo>
                  <a:pt x="1897" y="725"/>
                  <a:pt x="1894" y="721"/>
                  <a:pt x="1889" y="721"/>
                </a:cubicBezTo>
                <a:cubicBezTo>
                  <a:pt x="1884" y="721"/>
                  <a:pt x="1880" y="725"/>
                  <a:pt x="1880" y="730"/>
                </a:cubicBezTo>
                <a:cubicBezTo>
                  <a:pt x="1880" y="734"/>
                  <a:pt x="1884" y="738"/>
                  <a:pt x="1889" y="738"/>
                </a:cubicBezTo>
                <a:cubicBezTo>
                  <a:pt x="1894" y="738"/>
                  <a:pt x="1897" y="734"/>
                  <a:pt x="1897" y="730"/>
                </a:cubicBezTo>
                <a:close/>
                <a:moveTo>
                  <a:pt x="1923" y="730"/>
                </a:moveTo>
                <a:cubicBezTo>
                  <a:pt x="1923" y="725"/>
                  <a:pt x="1919" y="721"/>
                  <a:pt x="1915" y="721"/>
                </a:cubicBezTo>
                <a:cubicBezTo>
                  <a:pt x="1910" y="721"/>
                  <a:pt x="1906" y="725"/>
                  <a:pt x="1906" y="730"/>
                </a:cubicBezTo>
                <a:cubicBezTo>
                  <a:pt x="1906" y="734"/>
                  <a:pt x="1910" y="738"/>
                  <a:pt x="1915" y="738"/>
                </a:cubicBezTo>
                <a:cubicBezTo>
                  <a:pt x="1919" y="738"/>
                  <a:pt x="1923" y="734"/>
                  <a:pt x="1923" y="730"/>
                </a:cubicBezTo>
                <a:close/>
                <a:moveTo>
                  <a:pt x="1949" y="730"/>
                </a:moveTo>
                <a:cubicBezTo>
                  <a:pt x="1949" y="725"/>
                  <a:pt x="1945" y="721"/>
                  <a:pt x="1940" y="721"/>
                </a:cubicBezTo>
                <a:cubicBezTo>
                  <a:pt x="1936" y="721"/>
                  <a:pt x="1932" y="725"/>
                  <a:pt x="1932" y="730"/>
                </a:cubicBezTo>
                <a:cubicBezTo>
                  <a:pt x="1932" y="734"/>
                  <a:pt x="1936" y="738"/>
                  <a:pt x="1940" y="738"/>
                </a:cubicBezTo>
                <a:cubicBezTo>
                  <a:pt x="1945" y="738"/>
                  <a:pt x="1949" y="734"/>
                  <a:pt x="1949" y="730"/>
                </a:cubicBezTo>
                <a:close/>
                <a:moveTo>
                  <a:pt x="1975" y="730"/>
                </a:moveTo>
                <a:cubicBezTo>
                  <a:pt x="1975" y="725"/>
                  <a:pt x="1971" y="721"/>
                  <a:pt x="1966" y="721"/>
                </a:cubicBezTo>
                <a:cubicBezTo>
                  <a:pt x="1961" y="721"/>
                  <a:pt x="1957" y="725"/>
                  <a:pt x="1957" y="730"/>
                </a:cubicBezTo>
                <a:cubicBezTo>
                  <a:pt x="1957" y="734"/>
                  <a:pt x="1961" y="738"/>
                  <a:pt x="1966" y="738"/>
                </a:cubicBezTo>
                <a:cubicBezTo>
                  <a:pt x="1971" y="738"/>
                  <a:pt x="1975" y="734"/>
                  <a:pt x="1975" y="730"/>
                </a:cubicBezTo>
                <a:close/>
                <a:moveTo>
                  <a:pt x="2000" y="730"/>
                </a:moveTo>
                <a:cubicBezTo>
                  <a:pt x="2000" y="725"/>
                  <a:pt x="1997" y="721"/>
                  <a:pt x="1992" y="721"/>
                </a:cubicBezTo>
                <a:cubicBezTo>
                  <a:pt x="1987" y="721"/>
                  <a:pt x="1983" y="725"/>
                  <a:pt x="1983" y="730"/>
                </a:cubicBezTo>
                <a:cubicBezTo>
                  <a:pt x="1983" y="734"/>
                  <a:pt x="1987" y="738"/>
                  <a:pt x="1992" y="738"/>
                </a:cubicBezTo>
                <a:cubicBezTo>
                  <a:pt x="1997" y="738"/>
                  <a:pt x="2000" y="734"/>
                  <a:pt x="2000" y="730"/>
                </a:cubicBezTo>
                <a:close/>
                <a:moveTo>
                  <a:pt x="2026" y="730"/>
                </a:moveTo>
                <a:cubicBezTo>
                  <a:pt x="2026" y="725"/>
                  <a:pt x="2022" y="721"/>
                  <a:pt x="2018" y="721"/>
                </a:cubicBezTo>
                <a:cubicBezTo>
                  <a:pt x="2013" y="721"/>
                  <a:pt x="2009" y="725"/>
                  <a:pt x="2009" y="730"/>
                </a:cubicBezTo>
                <a:cubicBezTo>
                  <a:pt x="2009" y="734"/>
                  <a:pt x="2013" y="738"/>
                  <a:pt x="2018" y="738"/>
                </a:cubicBezTo>
                <a:cubicBezTo>
                  <a:pt x="2022" y="738"/>
                  <a:pt x="2026" y="734"/>
                  <a:pt x="2026" y="730"/>
                </a:cubicBezTo>
                <a:close/>
                <a:moveTo>
                  <a:pt x="2052" y="730"/>
                </a:moveTo>
                <a:cubicBezTo>
                  <a:pt x="2052" y="725"/>
                  <a:pt x="2048" y="721"/>
                  <a:pt x="2043" y="721"/>
                </a:cubicBezTo>
                <a:cubicBezTo>
                  <a:pt x="2039" y="721"/>
                  <a:pt x="2035" y="725"/>
                  <a:pt x="2035" y="730"/>
                </a:cubicBezTo>
                <a:cubicBezTo>
                  <a:pt x="2035" y="734"/>
                  <a:pt x="2039" y="738"/>
                  <a:pt x="2043" y="738"/>
                </a:cubicBezTo>
                <a:cubicBezTo>
                  <a:pt x="2048" y="738"/>
                  <a:pt x="2052" y="734"/>
                  <a:pt x="2052" y="730"/>
                </a:cubicBezTo>
                <a:close/>
                <a:moveTo>
                  <a:pt x="2078" y="730"/>
                </a:moveTo>
                <a:cubicBezTo>
                  <a:pt x="2078" y="725"/>
                  <a:pt x="2074" y="721"/>
                  <a:pt x="2069" y="721"/>
                </a:cubicBezTo>
                <a:cubicBezTo>
                  <a:pt x="2064" y="721"/>
                  <a:pt x="2061" y="725"/>
                  <a:pt x="2061" y="730"/>
                </a:cubicBezTo>
                <a:cubicBezTo>
                  <a:pt x="2061" y="734"/>
                  <a:pt x="2064" y="738"/>
                  <a:pt x="2069" y="738"/>
                </a:cubicBezTo>
                <a:cubicBezTo>
                  <a:pt x="2074" y="738"/>
                  <a:pt x="2078" y="734"/>
                  <a:pt x="2078" y="730"/>
                </a:cubicBezTo>
                <a:close/>
                <a:moveTo>
                  <a:pt x="2103" y="730"/>
                </a:moveTo>
                <a:cubicBezTo>
                  <a:pt x="2103" y="725"/>
                  <a:pt x="2100" y="721"/>
                  <a:pt x="2095" y="721"/>
                </a:cubicBezTo>
                <a:cubicBezTo>
                  <a:pt x="2090" y="721"/>
                  <a:pt x="2086" y="725"/>
                  <a:pt x="2086" y="730"/>
                </a:cubicBezTo>
                <a:cubicBezTo>
                  <a:pt x="2086" y="734"/>
                  <a:pt x="2090" y="738"/>
                  <a:pt x="2095" y="738"/>
                </a:cubicBezTo>
                <a:cubicBezTo>
                  <a:pt x="2100" y="738"/>
                  <a:pt x="2103" y="734"/>
                  <a:pt x="2103" y="730"/>
                </a:cubicBezTo>
                <a:close/>
                <a:moveTo>
                  <a:pt x="2129" y="730"/>
                </a:moveTo>
                <a:cubicBezTo>
                  <a:pt x="2129" y="725"/>
                  <a:pt x="2125" y="721"/>
                  <a:pt x="2121" y="721"/>
                </a:cubicBezTo>
                <a:cubicBezTo>
                  <a:pt x="2116" y="721"/>
                  <a:pt x="2112" y="725"/>
                  <a:pt x="2112" y="730"/>
                </a:cubicBezTo>
                <a:cubicBezTo>
                  <a:pt x="2112" y="734"/>
                  <a:pt x="2116" y="738"/>
                  <a:pt x="2121" y="738"/>
                </a:cubicBezTo>
                <a:cubicBezTo>
                  <a:pt x="2125" y="738"/>
                  <a:pt x="2129" y="734"/>
                  <a:pt x="2129" y="730"/>
                </a:cubicBezTo>
                <a:close/>
                <a:moveTo>
                  <a:pt x="2155" y="730"/>
                </a:moveTo>
                <a:cubicBezTo>
                  <a:pt x="2155" y="725"/>
                  <a:pt x="2151" y="721"/>
                  <a:pt x="2146" y="721"/>
                </a:cubicBezTo>
                <a:cubicBezTo>
                  <a:pt x="2142" y="721"/>
                  <a:pt x="2138" y="725"/>
                  <a:pt x="2138" y="730"/>
                </a:cubicBezTo>
                <a:cubicBezTo>
                  <a:pt x="2138" y="734"/>
                  <a:pt x="2142" y="738"/>
                  <a:pt x="2146" y="738"/>
                </a:cubicBezTo>
                <a:cubicBezTo>
                  <a:pt x="2151" y="738"/>
                  <a:pt x="2155" y="734"/>
                  <a:pt x="2155" y="730"/>
                </a:cubicBezTo>
                <a:close/>
                <a:moveTo>
                  <a:pt x="2181" y="730"/>
                </a:moveTo>
                <a:cubicBezTo>
                  <a:pt x="2181" y="725"/>
                  <a:pt x="2177" y="721"/>
                  <a:pt x="2172" y="721"/>
                </a:cubicBezTo>
                <a:cubicBezTo>
                  <a:pt x="2167" y="721"/>
                  <a:pt x="2164" y="725"/>
                  <a:pt x="2164" y="730"/>
                </a:cubicBezTo>
                <a:cubicBezTo>
                  <a:pt x="2164" y="734"/>
                  <a:pt x="2167" y="738"/>
                  <a:pt x="2172" y="738"/>
                </a:cubicBezTo>
                <a:cubicBezTo>
                  <a:pt x="2177" y="738"/>
                  <a:pt x="2181" y="734"/>
                  <a:pt x="2181" y="730"/>
                </a:cubicBezTo>
                <a:close/>
                <a:moveTo>
                  <a:pt x="2232" y="730"/>
                </a:moveTo>
                <a:cubicBezTo>
                  <a:pt x="2232" y="725"/>
                  <a:pt x="2228" y="721"/>
                  <a:pt x="2224" y="721"/>
                </a:cubicBezTo>
                <a:cubicBezTo>
                  <a:pt x="2219" y="721"/>
                  <a:pt x="2215" y="725"/>
                  <a:pt x="2215" y="730"/>
                </a:cubicBezTo>
                <a:cubicBezTo>
                  <a:pt x="2215" y="734"/>
                  <a:pt x="2219" y="738"/>
                  <a:pt x="2224" y="738"/>
                </a:cubicBezTo>
                <a:cubicBezTo>
                  <a:pt x="2228" y="738"/>
                  <a:pt x="2232" y="734"/>
                  <a:pt x="2232" y="730"/>
                </a:cubicBezTo>
                <a:close/>
                <a:moveTo>
                  <a:pt x="2335" y="730"/>
                </a:moveTo>
                <a:cubicBezTo>
                  <a:pt x="2335" y="725"/>
                  <a:pt x="2331" y="721"/>
                  <a:pt x="2327" y="721"/>
                </a:cubicBezTo>
                <a:cubicBezTo>
                  <a:pt x="2322" y="721"/>
                  <a:pt x="2318" y="725"/>
                  <a:pt x="2318" y="730"/>
                </a:cubicBezTo>
                <a:cubicBezTo>
                  <a:pt x="2318" y="734"/>
                  <a:pt x="2322" y="738"/>
                  <a:pt x="2327" y="738"/>
                </a:cubicBezTo>
                <a:cubicBezTo>
                  <a:pt x="2331" y="738"/>
                  <a:pt x="2335" y="734"/>
                  <a:pt x="2335" y="730"/>
                </a:cubicBezTo>
                <a:close/>
                <a:moveTo>
                  <a:pt x="2361" y="730"/>
                </a:moveTo>
                <a:cubicBezTo>
                  <a:pt x="2361" y="725"/>
                  <a:pt x="2357" y="721"/>
                  <a:pt x="2352" y="721"/>
                </a:cubicBezTo>
                <a:cubicBezTo>
                  <a:pt x="2348" y="721"/>
                  <a:pt x="2344" y="725"/>
                  <a:pt x="2344" y="730"/>
                </a:cubicBezTo>
                <a:cubicBezTo>
                  <a:pt x="2344" y="734"/>
                  <a:pt x="2348" y="738"/>
                  <a:pt x="2352" y="738"/>
                </a:cubicBezTo>
                <a:cubicBezTo>
                  <a:pt x="2357" y="738"/>
                  <a:pt x="2361" y="734"/>
                  <a:pt x="2361" y="730"/>
                </a:cubicBezTo>
                <a:close/>
                <a:moveTo>
                  <a:pt x="326" y="755"/>
                </a:moveTo>
                <a:cubicBezTo>
                  <a:pt x="326" y="751"/>
                  <a:pt x="322" y="747"/>
                  <a:pt x="318" y="747"/>
                </a:cubicBezTo>
                <a:cubicBezTo>
                  <a:pt x="313" y="747"/>
                  <a:pt x="309" y="751"/>
                  <a:pt x="309" y="755"/>
                </a:cubicBezTo>
                <a:cubicBezTo>
                  <a:pt x="309" y="760"/>
                  <a:pt x="313" y="764"/>
                  <a:pt x="318" y="764"/>
                </a:cubicBezTo>
                <a:cubicBezTo>
                  <a:pt x="322" y="764"/>
                  <a:pt x="326" y="760"/>
                  <a:pt x="326" y="755"/>
                </a:cubicBezTo>
                <a:close/>
                <a:moveTo>
                  <a:pt x="352" y="755"/>
                </a:moveTo>
                <a:cubicBezTo>
                  <a:pt x="352" y="751"/>
                  <a:pt x="348" y="747"/>
                  <a:pt x="343" y="747"/>
                </a:cubicBezTo>
                <a:cubicBezTo>
                  <a:pt x="339" y="747"/>
                  <a:pt x="335" y="751"/>
                  <a:pt x="335" y="755"/>
                </a:cubicBezTo>
                <a:cubicBezTo>
                  <a:pt x="335" y="760"/>
                  <a:pt x="339" y="764"/>
                  <a:pt x="343" y="764"/>
                </a:cubicBezTo>
                <a:cubicBezTo>
                  <a:pt x="348" y="764"/>
                  <a:pt x="352" y="760"/>
                  <a:pt x="352" y="755"/>
                </a:cubicBezTo>
                <a:close/>
                <a:moveTo>
                  <a:pt x="378" y="755"/>
                </a:moveTo>
                <a:cubicBezTo>
                  <a:pt x="378" y="751"/>
                  <a:pt x="374" y="747"/>
                  <a:pt x="369" y="747"/>
                </a:cubicBezTo>
                <a:cubicBezTo>
                  <a:pt x="364" y="747"/>
                  <a:pt x="360" y="751"/>
                  <a:pt x="360" y="755"/>
                </a:cubicBezTo>
                <a:cubicBezTo>
                  <a:pt x="360" y="760"/>
                  <a:pt x="364" y="764"/>
                  <a:pt x="369" y="764"/>
                </a:cubicBezTo>
                <a:cubicBezTo>
                  <a:pt x="374" y="764"/>
                  <a:pt x="378" y="760"/>
                  <a:pt x="378" y="755"/>
                </a:cubicBezTo>
                <a:close/>
                <a:moveTo>
                  <a:pt x="403" y="755"/>
                </a:moveTo>
                <a:cubicBezTo>
                  <a:pt x="403" y="751"/>
                  <a:pt x="400" y="747"/>
                  <a:pt x="395" y="747"/>
                </a:cubicBezTo>
                <a:cubicBezTo>
                  <a:pt x="390" y="747"/>
                  <a:pt x="386" y="751"/>
                  <a:pt x="386" y="755"/>
                </a:cubicBezTo>
                <a:cubicBezTo>
                  <a:pt x="386" y="760"/>
                  <a:pt x="390" y="764"/>
                  <a:pt x="395" y="764"/>
                </a:cubicBezTo>
                <a:cubicBezTo>
                  <a:pt x="400" y="764"/>
                  <a:pt x="403" y="760"/>
                  <a:pt x="403" y="755"/>
                </a:cubicBezTo>
                <a:close/>
                <a:moveTo>
                  <a:pt x="429" y="755"/>
                </a:moveTo>
                <a:cubicBezTo>
                  <a:pt x="429" y="751"/>
                  <a:pt x="425" y="747"/>
                  <a:pt x="421" y="747"/>
                </a:cubicBezTo>
                <a:cubicBezTo>
                  <a:pt x="416" y="747"/>
                  <a:pt x="412" y="751"/>
                  <a:pt x="412" y="755"/>
                </a:cubicBezTo>
                <a:cubicBezTo>
                  <a:pt x="412" y="760"/>
                  <a:pt x="416" y="764"/>
                  <a:pt x="421" y="764"/>
                </a:cubicBezTo>
                <a:cubicBezTo>
                  <a:pt x="425" y="764"/>
                  <a:pt x="429" y="760"/>
                  <a:pt x="429" y="755"/>
                </a:cubicBezTo>
                <a:close/>
                <a:moveTo>
                  <a:pt x="455" y="755"/>
                </a:moveTo>
                <a:cubicBezTo>
                  <a:pt x="455" y="751"/>
                  <a:pt x="451" y="747"/>
                  <a:pt x="446" y="747"/>
                </a:cubicBezTo>
                <a:cubicBezTo>
                  <a:pt x="442" y="747"/>
                  <a:pt x="438" y="751"/>
                  <a:pt x="438" y="755"/>
                </a:cubicBezTo>
                <a:cubicBezTo>
                  <a:pt x="438" y="760"/>
                  <a:pt x="442" y="764"/>
                  <a:pt x="446" y="764"/>
                </a:cubicBezTo>
                <a:cubicBezTo>
                  <a:pt x="451" y="764"/>
                  <a:pt x="455" y="760"/>
                  <a:pt x="455" y="755"/>
                </a:cubicBezTo>
                <a:close/>
                <a:moveTo>
                  <a:pt x="481" y="755"/>
                </a:moveTo>
                <a:cubicBezTo>
                  <a:pt x="481" y="751"/>
                  <a:pt x="477" y="747"/>
                  <a:pt x="472" y="747"/>
                </a:cubicBezTo>
                <a:cubicBezTo>
                  <a:pt x="467" y="747"/>
                  <a:pt x="463" y="751"/>
                  <a:pt x="463" y="755"/>
                </a:cubicBezTo>
                <a:cubicBezTo>
                  <a:pt x="463" y="760"/>
                  <a:pt x="467" y="764"/>
                  <a:pt x="472" y="764"/>
                </a:cubicBezTo>
                <a:cubicBezTo>
                  <a:pt x="477" y="764"/>
                  <a:pt x="481" y="760"/>
                  <a:pt x="481" y="755"/>
                </a:cubicBezTo>
                <a:close/>
                <a:moveTo>
                  <a:pt x="506" y="755"/>
                </a:moveTo>
                <a:cubicBezTo>
                  <a:pt x="506" y="751"/>
                  <a:pt x="503" y="747"/>
                  <a:pt x="498" y="747"/>
                </a:cubicBezTo>
                <a:cubicBezTo>
                  <a:pt x="493" y="747"/>
                  <a:pt x="489" y="751"/>
                  <a:pt x="489" y="755"/>
                </a:cubicBezTo>
                <a:cubicBezTo>
                  <a:pt x="489" y="760"/>
                  <a:pt x="493" y="764"/>
                  <a:pt x="498" y="764"/>
                </a:cubicBezTo>
                <a:cubicBezTo>
                  <a:pt x="503" y="764"/>
                  <a:pt x="506" y="760"/>
                  <a:pt x="506" y="755"/>
                </a:cubicBezTo>
                <a:close/>
                <a:moveTo>
                  <a:pt x="532" y="755"/>
                </a:moveTo>
                <a:cubicBezTo>
                  <a:pt x="532" y="751"/>
                  <a:pt x="528" y="747"/>
                  <a:pt x="524" y="747"/>
                </a:cubicBezTo>
                <a:cubicBezTo>
                  <a:pt x="519" y="747"/>
                  <a:pt x="515" y="751"/>
                  <a:pt x="515" y="755"/>
                </a:cubicBezTo>
                <a:cubicBezTo>
                  <a:pt x="515" y="760"/>
                  <a:pt x="519" y="764"/>
                  <a:pt x="524" y="764"/>
                </a:cubicBezTo>
                <a:cubicBezTo>
                  <a:pt x="528" y="764"/>
                  <a:pt x="532" y="760"/>
                  <a:pt x="532" y="755"/>
                </a:cubicBezTo>
                <a:close/>
                <a:moveTo>
                  <a:pt x="558" y="755"/>
                </a:moveTo>
                <a:cubicBezTo>
                  <a:pt x="558" y="751"/>
                  <a:pt x="554" y="747"/>
                  <a:pt x="549" y="747"/>
                </a:cubicBezTo>
                <a:cubicBezTo>
                  <a:pt x="545" y="747"/>
                  <a:pt x="541" y="751"/>
                  <a:pt x="541" y="755"/>
                </a:cubicBezTo>
                <a:cubicBezTo>
                  <a:pt x="541" y="760"/>
                  <a:pt x="545" y="764"/>
                  <a:pt x="549" y="764"/>
                </a:cubicBezTo>
                <a:cubicBezTo>
                  <a:pt x="554" y="764"/>
                  <a:pt x="558" y="760"/>
                  <a:pt x="558" y="755"/>
                </a:cubicBezTo>
                <a:close/>
                <a:moveTo>
                  <a:pt x="584" y="755"/>
                </a:moveTo>
                <a:cubicBezTo>
                  <a:pt x="584" y="751"/>
                  <a:pt x="580" y="747"/>
                  <a:pt x="575" y="747"/>
                </a:cubicBezTo>
                <a:cubicBezTo>
                  <a:pt x="570" y="747"/>
                  <a:pt x="567" y="751"/>
                  <a:pt x="567" y="755"/>
                </a:cubicBezTo>
                <a:cubicBezTo>
                  <a:pt x="567" y="760"/>
                  <a:pt x="570" y="764"/>
                  <a:pt x="575" y="764"/>
                </a:cubicBezTo>
                <a:cubicBezTo>
                  <a:pt x="580" y="764"/>
                  <a:pt x="584" y="760"/>
                  <a:pt x="584" y="755"/>
                </a:cubicBezTo>
                <a:close/>
                <a:moveTo>
                  <a:pt x="609" y="755"/>
                </a:moveTo>
                <a:cubicBezTo>
                  <a:pt x="609" y="751"/>
                  <a:pt x="606" y="747"/>
                  <a:pt x="601" y="747"/>
                </a:cubicBezTo>
                <a:cubicBezTo>
                  <a:pt x="596" y="747"/>
                  <a:pt x="592" y="751"/>
                  <a:pt x="592" y="755"/>
                </a:cubicBezTo>
                <a:cubicBezTo>
                  <a:pt x="592" y="760"/>
                  <a:pt x="596" y="764"/>
                  <a:pt x="601" y="764"/>
                </a:cubicBezTo>
                <a:cubicBezTo>
                  <a:pt x="606" y="764"/>
                  <a:pt x="609" y="760"/>
                  <a:pt x="609" y="755"/>
                </a:cubicBezTo>
                <a:close/>
                <a:moveTo>
                  <a:pt x="635" y="755"/>
                </a:moveTo>
                <a:cubicBezTo>
                  <a:pt x="635" y="751"/>
                  <a:pt x="631" y="747"/>
                  <a:pt x="627" y="747"/>
                </a:cubicBezTo>
                <a:cubicBezTo>
                  <a:pt x="622" y="747"/>
                  <a:pt x="618" y="751"/>
                  <a:pt x="618" y="755"/>
                </a:cubicBezTo>
                <a:cubicBezTo>
                  <a:pt x="618" y="760"/>
                  <a:pt x="622" y="764"/>
                  <a:pt x="627" y="764"/>
                </a:cubicBezTo>
                <a:cubicBezTo>
                  <a:pt x="631" y="764"/>
                  <a:pt x="635" y="760"/>
                  <a:pt x="635" y="755"/>
                </a:cubicBezTo>
                <a:close/>
                <a:moveTo>
                  <a:pt x="661" y="755"/>
                </a:moveTo>
                <a:cubicBezTo>
                  <a:pt x="661" y="751"/>
                  <a:pt x="657" y="747"/>
                  <a:pt x="652" y="747"/>
                </a:cubicBezTo>
                <a:cubicBezTo>
                  <a:pt x="648" y="747"/>
                  <a:pt x="644" y="751"/>
                  <a:pt x="644" y="755"/>
                </a:cubicBezTo>
                <a:cubicBezTo>
                  <a:pt x="644" y="760"/>
                  <a:pt x="648" y="764"/>
                  <a:pt x="652" y="764"/>
                </a:cubicBezTo>
                <a:cubicBezTo>
                  <a:pt x="657" y="764"/>
                  <a:pt x="661" y="760"/>
                  <a:pt x="661" y="755"/>
                </a:cubicBezTo>
                <a:close/>
                <a:moveTo>
                  <a:pt x="687" y="755"/>
                </a:moveTo>
                <a:cubicBezTo>
                  <a:pt x="687" y="751"/>
                  <a:pt x="683" y="747"/>
                  <a:pt x="678" y="747"/>
                </a:cubicBezTo>
                <a:cubicBezTo>
                  <a:pt x="673" y="747"/>
                  <a:pt x="670" y="751"/>
                  <a:pt x="670" y="755"/>
                </a:cubicBezTo>
                <a:cubicBezTo>
                  <a:pt x="670" y="760"/>
                  <a:pt x="673" y="764"/>
                  <a:pt x="678" y="764"/>
                </a:cubicBezTo>
                <a:cubicBezTo>
                  <a:pt x="683" y="764"/>
                  <a:pt x="687" y="760"/>
                  <a:pt x="687" y="755"/>
                </a:cubicBezTo>
                <a:close/>
                <a:moveTo>
                  <a:pt x="1202" y="755"/>
                </a:moveTo>
                <a:cubicBezTo>
                  <a:pt x="1202" y="751"/>
                  <a:pt x="1198" y="747"/>
                  <a:pt x="1193" y="747"/>
                </a:cubicBezTo>
                <a:cubicBezTo>
                  <a:pt x="1189" y="747"/>
                  <a:pt x="1185" y="751"/>
                  <a:pt x="1185" y="755"/>
                </a:cubicBezTo>
                <a:cubicBezTo>
                  <a:pt x="1185" y="760"/>
                  <a:pt x="1189" y="764"/>
                  <a:pt x="1193" y="764"/>
                </a:cubicBezTo>
                <a:cubicBezTo>
                  <a:pt x="1198" y="764"/>
                  <a:pt x="1202" y="760"/>
                  <a:pt x="1202" y="755"/>
                </a:cubicBezTo>
                <a:close/>
                <a:moveTo>
                  <a:pt x="1228" y="755"/>
                </a:moveTo>
                <a:cubicBezTo>
                  <a:pt x="1228" y="751"/>
                  <a:pt x="1224" y="747"/>
                  <a:pt x="1219" y="747"/>
                </a:cubicBezTo>
                <a:cubicBezTo>
                  <a:pt x="1214" y="747"/>
                  <a:pt x="1210" y="751"/>
                  <a:pt x="1210" y="755"/>
                </a:cubicBezTo>
                <a:cubicBezTo>
                  <a:pt x="1210" y="760"/>
                  <a:pt x="1214" y="764"/>
                  <a:pt x="1219" y="764"/>
                </a:cubicBezTo>
                <a:cubicBezTo>
                  <a:pt x="1224" y="764"/>
                  <a:pt x="1228" y="760"/>
                  <a:pt x="1228" y="755"/>
                </a:cubicBezTo>
                <a:close/>
                <a:moveTo>
                  <a:pt x="1253" y="755"/>
                </a:moveTo>
                <a:cubicBezTo>
                  <a:pt x="1253" y="751"/>
                  <a:pt x="1250" y="747"/>
                  <a:pt x="1245" y="747"/>
                </a:cubicBezTo>
                <a:cubicBezTo>
                  <a:pt x="1240" y="747"/>
                  <a:pt x="1236" y="751"/>
                  <a:pt x="1236" y="755"/>
                </a:cubicBezTo>
                <a:cubicBezTo>
                  <a:pt x="1236" y="760"/>
                  <a:pt x="1240" y="764"/>
                  <a:pt x="1245" y="764"/>
                </a:cubicBezTo>
                <a:cubicBezTo>
                  <a:pt x="1250" y="764"/>
                  <a:pt x="1253" y="760"/>
                  <a:pt x="1253" y="755"/>
                </a:cubicBezTo>
                <a:close/>
                <a:moveTo>
                  <a:pt x="1459" y="755"/>
                </a:moveTo>
                <a:cubicBezTo>
                  <a:pt x="1459" y="751"/>
                  <a:pt x="1456" y="747"/>
                  <a:pt x="1451" y="747"/>
                </a:cubicBezTo>
                <a:cubicBezTo>
                  <a:pt x="1446" y="747"/>
                  <a:pt x="1442" y="751"/>
                  <a:pt x="1442" y="755"/>
                </a:cubicBezTo>
                <a:cubicBezTo>
                  <a:pt x="1442" y="760"/>
                  <a:pt x="1446" y="764"/>
                  <a:pt x="1451" y="764"/>
                </a:cubicBezTo>
                <a:cubicBezTo>
                  <a:pt x="1456" y="764"/>
                  <a:pt x="1459" y="760"/>
                  <a:pt x="1459" y="755"/>
                </a:cubicBezTo>
                <a:close/>
                <a:moveTo>
                  <a:pt x="1511" y="755"/>
                </a:moveTo>
                <a:cubicBezTo>
                  <a:pt x="1511" y="751"/>
                  <a:pt x="1507" y="747"/>
                  <a:pt x="1502" y="747"/>
                </a:cubicBezTo>
                <a:cubicBezTo>
                  <a:pt x="1498" y="747"/>
                  <a:pt x="1494" y="751"/>
                  <a:pt x="1494" y="755"/>
                </a:cubicBezTo>
                <a:cubicBezTo>
                  <a:pt x="1494" y="760"/>
                  <a:pt x="1498" y="764"/>
                  <a:pt x="1502" y="764"/>
                </a:cubicBezTo>
                <a:cubicBezTo>
                  <a:pt x="1507" y="764"/>
                  <a:pt x="1511" y="760"/>
                  <a:pt x="1511" y="755"/>
                </a:cubicBezTo>
                <a:close/>
                <a:moveTo>
                  <a:pt x="1537" y="755"/>
                </a:moveTo>
                <a:cubicBezTo>
                  <a:pt x="1537" y="751"/>
                  <a:pt x="1533" y="747"/>
                  <a:pt x="1528" y="747"/>
                </a:cubicBezTo>
                <a:cubicBezTo>
                  <a:pt x="1523" y="747"/>
                  <a:pt x="1520" y="751"/>
                  <a:pt x="1520" y="755"/>
                </a:cubicBezTo>
                <a:cubicBezTo>
                  <a:pt x="1520" y="760"/>
                  <a:pt x="1523" y="764"/>
                  <a:pt x="1528" y="764"/>
                </a:cubicBezTo>
                <a:cubicBezTo>
                  <a:pt x="1533" y="764"/>
                  <a:pt x="1537" y="760"/>
                  <a:pt x="1537" y="755"/>
                </a:cubicBezTo>
                <a:close/>
                <a:moveTo>
                  <a:pt x="1563" y="755"/>
                </a:moveTo>
                <a:cubicBezTo>
                  <a:pt x="1563" y="751"/>
                  <a:pt x="1559" y="747"/>
                  <a:pt x="1554" y="747"/>
                </a:cubicBezTo>
                <a:cubicBezTo>
                  <a:pt x="1549" y="747"/>
                  <a:pt x="1545" y="751"/>
                  <a:pt x="1545" y="755"/>
                </a:cubicBezTo>
                <a:cubicBezTo>
                  <a:pt x="1545" y="760"/>
                  <a:pt x="1549" y="764"/>
                  <a:pt x="1554" y="764"/>
                </a:cubicBezTo>
                <a:cubicBezTo>
                  <a:pt x="1559" y="764"/>
                  <a:pt x="1563" y="760"/>
                  <a:pt x="1563" y="755"/>
                </a:cubicBezTo>
                <a:close/>
                <a:moveTo>
                  <a:pt x="1588" y="755"/>
                </a:moveTo>
                <a:cubicBezTo>
                  <a:pt x="1588" y="751"/>
                  <a:pt x="1584" y="747"/>
                  <a:pt x="1580" y="747"/>
                </a:cubicBezTo>
                <a:cubicBezTo>
                  <a:pt x="1575" y="747"/>
                  <a:pt x="1571" y="751"/>
                  <a:pt x="1571" y="755"/>
                </a:cubicBezTo>
                <a:cubicBezTo>
                  <a:pt x="1571" y="760"/>
                  <a:pt x="1575" y="764"/>
                  <a:pt x="1580" y="764"/>
                </a:cubicBezTo>
                <a:cubicBezTo>
                  <a:pt x="1584" y="764"/>
                  <a:pt x="1588" y="760"/>
                  <a:pt x="1588" y="755"/>
                </a:cubicBezTo>
                <a:close/>
                <a:moveTo>
                  <a:pt x="1614" y="755"/>
                </a:moveTo>
                <a:cubicBezTo>
                  <a:pt x="1614" y="751"/>
                  <a:pt x="1610" y="747"/>
                  <a:pt x="1605" y="747"/>
                </a:cubicBezTo>
                <a:cubicBezTo>
                  <a:pt x="1601" y="747"/>
                  <a:pt x="1597" y="751"/>
                  <a:pt x="1597" y="755"/>
                </a:cubicBezTo>
                <a:cubicBezTo>
                  <a:pt x="1597" y="760"/>
                  <a:pt x="1601" y="764"/>
                  <a:pt x="1605" y="764"/>
                </a:cubicBezTo>
                <a:cubicBezTo>
                  <a:pt x="1610" y="764"/>
                  <a:pt x="1614" y="760"/>
                  <a:pt x="1614" y="755"/>
                </a:cubicBezTo>
                <a:close/>
                <a:moveTo>
                  <a:pt x="1640" y="755"/>
                </a:moveTo>
                <a:cubicBezTo>
                  <a:pt x="1640" y="751"/>
                  <a:pt x="1636" y="747"/>
                  <a:pt x="1631" y="747"/>
                </a:cubicBezTo>
                <a:cubicBezTo>
                  <a:pt x="1626" y="747"/>
                  <a:pt x="1623" y="751"/>
                  <a:pt x="1623" y="755"/>
                </a:cubicBezTo>
                <a:cubicBezTo>
                  <a:pt x="1623" y="760"/>
                  <a:pt x="1626" y="764"/>
                  <a:pt x="1631" y="764"/>
                </a:cubicBezTo>
                <a:cubicBezTo>
                  <a:pt x="1636" y="764"/>
                  <a:pt x="1640" y="760"/>
                  <a:pt x="1640" y="755"/>
                </a:cubicBezTo>
                <a:close/>
                <a:moveTo>
                  <a:pt x="1666" y="755"/>
                </a:moveTo>
                <a:cubicBezTo>
                  <a:pt x="1666" y="751"/>
                  <a:pt x="1662" y="747"/>
                  <a:pt x="1657" y="747"/>
                </a:cubicBezTo>
                <a:cubicBezTo>
                  <a:pt x="1652" y="747"/>
                  <a:pt x="1648" y="751"/>
                  <a:pt x="1648" y="755"/>
                </a:cubicBezTo>
                <a:cubicBezTo>
                  <a:pt x="1648" y="760"/>
                  <a:pt x="1652" y="764"/>
                  <a:pt x="1657" y="764"/>
                </a:cubicBezTo>
                <a:cubicBezTo>
                  <a:pt x="1662" y="764"/>
                  <a:pt x="1666" y="760"/>
                  <a:pt x="1666" y="755"/>
                </a:cubicBezTo>
                <a:close/>
                <a:moveTo>
                  <a:pt x="1691" y="755"/>
                </a:moveTo>
                <a:cubicBezTo>
                  <a:pt x="1691" y="751"/>
                  <a:pt x="1687" y="747"/>
                  <a:pt x="1683" y="747"/>
                </a:cubicBezTo>
                <a:cubicBezTo>
                  <a:pt x="1678" y="747"/>
                  <a:pt x="1674" y="751"/>
                  <a:pt x="1674" y="755"/>
                </a:cubicBezTo>
                <a:cubicBezTo>
                  <a:pt x="1674" y="760"/>
                  <a:pt x="1678" y="764"/>
                  <a:pt x="1683" y="764"/>
                </a:cubicBezTo>
                <a:cubicBezTo>
                  <a:pt x="1687" y="764"/>
                  <a:pt x="1691" y="760"/>
                  <a:pt x="1691" y="755"/>
                </a:cubicBezTo>
                <a:close/>
                <a:moveTo>
                  <a:pt x="1717" y="755"/>
                </a:moveTo>
                <a:cubicBezTo>
                  <a:pt x="1717" y="751"/>
                  <a:pt x="1713" y="747"/>
                  <a:pt x="1708" y="747"/>
                </a:cubicBezTo>
                <a:cubicBezTo>
                  <a:pt x="1704" y="747"/>
                  <a:pt x="1700" y="751"/>
                  <a:pt x="1700" y="755"/>
                </a:cubicBezTo>
                <a:cubicBezTo>
                  <a:pt x="1700" y="760"/>
                  <a:pt x="1704" y="764"/>
                  <a:pt x="1708" y="764"/>
                </a:cubicBezTo>
                <a:cubicBezTo>
                  <a:pt x="1713" y="764"/>
                  <a:pt x="1717" y="760"/>
                  <a:pt x="1717" y="755"/>
                </a:cubicBezTo>
                <a:close/>
                <a:moveTo>
                  <a:pt x="1743" y="755"/>
                </a:moveTo>
                <a:cubicBezTo>
                  <a:pt x="1743" y="751"/>
                  <a:pt x="1739" y="747"/>
                  <a:pt x="1734" y="747"/>
                </a:cubicBezTo>
                <a:cubicBezTo>
                  <a:pt x="1730" y="747"/>
                  <a:pt x="1726" y="751"/>
                  <a:pt x="1726" y="755"/>
                </a:cubicBezTo>
                <a:cubicBezTo>
                  <a:pt x="1726" y="760"/>
                  <a:pt x="1730" y="764"/>
                  <a:pt x="1734" y="764"/>
                </a:cubicBezTo>
                <a:cubicBezTo>
                  <a:pt x="1739" y="764"/>
                  <a:pt x="1743" y="760"/>
                  <a:pt x="1743" y="755"/>
                </a:cubicBezTo>
                <a:close/>
                <a:moveTo>
                  <a:pt x="1769" y="755"/>
                </a:moveTo>
                <a:cubicBezTo>
                  <a:pt x="1769" y="751"/>
                  <a:pt x="1765" y="747"/>
                  <a:pt x="1760" y="747"/>
                </a:cubicBezTo>
                <a:cubicBezTo>
                  <a:pt x="1755" y="747"/>
                  <a:pt x="1751" y="751"/>
                  <a:pt x="1751" y="755"/>
                </a:cubicBezTo>
                <a:cubicBezTo>
                  <a:pt x="1751" y="760"/>
                  <a:pt x="1755" y="764"/>
                  <a:pt x="1760" y="764"/>
                </a:cubicBezTo>
                <a:cubicBezTo>
                  <a:pt x="1765" y="764"/>
                  <a:pt x="1769" y="760"/>
                  <a:pt x="1769" y="755"/>
                </a:cubicBezTo>
                <a:close/>
                <a:moveTo>
                  <a:pt x="1794" y="755"/>
                </a:moveTo>
                <a:cubicBezTo>
                  <a:pt x="1794" y="751"/>
                  <a:pt x="1791" y="747"/>
                  <a:pt x="1786" y="747"/>
                </a:cubicBezTo>
                <a:cubicBezTo>
                  <a:pt x="1781" y="747"/>
                  <a:pt x="1777" y="751"/>
                  <a:pt x="1777" y="755"/>
                </a:cubicBezTo>
                <a:cubicBezTo>
                  <a:pt x="1777" y="760"/>
                  <a:pt x="1781" y="764"/>
                  <a:pt x="1786" y="764"/>
                </a:cubicBezTo>
                <a:cubicBezTo>
                  <a:pt x="1791" y="764"/>
                  <a:pt x="1794" y="760"/>
                  <a:pt x="1794" y="755"/>
                </a:cubicBezTo>
                <a:close/>
                <a:moveTo>
                  <a:pt x="1820" y="755"/>
                </a:moveTo>
                <a:cubicBezTo>
                  <a:pt x="1820" y="751"/>
                  <a:pt x="1816" y="747"/>
                  <a:pt x="1812" y="747"/>
                </a:cubicBezTo>
                <a:cubicBezTo>
                  <a:pt x="1807" y="747"/>
                  <a:pt x="1803" y="751"/>
                  <a:pt x="1803" y="755"/>
                </a:cubicBezTo>
                <a:cubicBezTo>
                  <a:pt x="1803" y="760"/>
                  <a:pt x="1807" y="764"/>
                  <a:pt x="1812" y="764"/>
                </a:cubicBezTo>
                <a:cubicBezTo>
                  <a:pt x="1816" y="764"/>
                  <a:pt x="1820" y="760"/>
                  <a:pt x="1820" y="755"/>
                </a:cubicBezTo>
                <a:close/>
                <a:moveTo>
                  <a:pt x="1846" y="755"/>
                </a:moveTo>
                <a:cubicBezTo>
                  <a:pt x="1846" y="751"/>
                  <a:pt x="1842" y="747"/>
                  <a:pt x="1837" y="747"/>
                </a:cubicBezTo>
                <a:cubicBezTo>
                  <a:pt x="1833" y="747"/>
                  <a:pt x="1829" y="751"/>
                  <a:pt x="1829" y="755"/>
                </a:cubicBezTo>
                <a:cubicBezTo>
                  <a:pt x="1829" y="760"/>
                  <a:pt x="1833" y="764"/>
                  <a:pt x="1837" y="764"/>
                </a:cubicBezTo>
                <a:cubicBezTo>
                  <a:pt x="1842" y="764"/>
                  <a:pt x="1846" y="760"/>
                  <a:pt x="1846" y="755"/>
                </a:cubicBezTo>
                <a:close/>
                <a:moveTo>
                  <a:pt x="1872" y="755"/>
                </a:moveTo>
                <a:cubicBezTo>
                  <a:pt x="1872" y="751"/>
                  <a:pt x="1868" y="747"/>
                  <a:pt x="1863" y="747"/>
                </a:cubicBezTo>
                <a:cubicBezTo>
                  <a:pt x="1858" y="747"/>
                  <a:pt x="1854" y="751"/>
                  <a:pt x="1854" y="755"/>
                </a:cubicBezTo>
                <a:cubicBezTo>
                  <a:pt x="1854" y="760"/>
                  <a:pt x="1858" y="764"/>
                  <a:pt x="1863" y="764"/>
                </a:cubicBezTo>
                <a:cubicBezTo>
                  <a:pt x="1868" y="764"/>
                  <a:pt x="1872" y="760"/>
                  <a:pt x="1872" y="755"/>
                </a:cubicBezTo>
                <a:close/>
                <a:moveTo>
                  <a:pt x="1897" y="755"/>
                </a:moveTo>
                <a:cubicBezTo>
                  <a:pt x="1897" y="751"/>
                  <a:pt x="1894" y="747"/>
                  <a:pt x="1889" y="747"/>
                </a:cubicBezTo>
                <a:cubicBezTo>
                  <a:pt x="1884" y="747"/>
                  <a:pt x="1880" y="751"/>
                  <a:pt x="1880" y="755"/>
                </a:cubicBezTo>
                <a:cubicBezTo>
                  <a:pt x="1880" y="760"/>
                  <a:pt x="1884" y="764"/>
                  <a:pt x="1889" y="764"/>
                </a:cubicBezTo>
                <a:cubicBezTo>
                  <a:pt x="1894" y="764"/>
                  <a:pt x="1897" y="760"/>
                  <a:pt x="1897" y="755"/>
                </a:cubicBezTo>
                <a:close/>
                <a:moveTo>
                  <a:pt x="1923" y="755"/>
                </a:moveTo>
                <a:cubicBezTo>
                  <a:pt x="1923" y="751"/>
                  <a:pt x="1919" y="747"/>
                  <a:pt x="1915" y="747"/>
                </a:cubicBezTo>
                <a:cubicBezTo>
                  <a:pt x="1910" y="747"/>
                  <a:pt x="1906" y="751"/>
                  <a:pt x="1906" y="755"/>
                </a:cubicBezTo>
                <a:cubicBezTo>
                  <a:pt x="1906" y="760"/>
                  <a:pt x="1910" y="764"/>
                  <a:pt x="1915" y="764"/>
                </a:cubicBezTo>
                <a:cubicBezTo>
                  <a:pt x="1919" y="764"/>
                  <a:pt x="1923" y="760"/>
                  <a:pt x="1923" y="755"/>
                </a:cubicBezTo>
                <a:close/>
                <a:moveTo>
                  <a:pt x="1949" y="755"/>
                </a:moveTo>
                <a:cubicBezTo>
                  <a:pt x="1949" y="751"/>
                  <a:pt x="1945" y="747"/>
                  <a:pt x="1940" y="747"/>
                </a:cubicBezTo>
                <a:cubicBezTo>
                  <a:pt x="1936" y="747"/>
                  <a:pt x="1932" y="751"/>
                  <a:pt x="1932" y="755"/>
                </a:cubicBezTo>
                <a:cubicBezTo>
                  <a:pt x="1932" y="760"/>
                  <a:pt x="1936" y="764"/>
                  <a:pt x="1940" y="764"/>
                </a:cubicBezTo>
                <a:cubicBezTo>
                  <a:pt x="1945" y="764"/>
                  <a:pt x="1949" y="760"/>
                  <a:pt x="1949" y="755"/>
                </a:cubicBezTo>
                <a:close/>
                <a:moveTo>
                  <a:pt x="1975" y="755"/>
                </a:moveTo>
                <a:cubicBezTo>
                  <a:pt x="1975" y="751"/>
                  <a:pt x="1971" y="747"/>
                  <a:pt x="1966" y="747"/>
                </a:cubicBezTo>
                <a:cubicBezTo>
                  <a:pt x="1961" y="747"/>
                  <a:pt x="1957" y="751"/>
                  <a:pt x="1957" y="755"/>
                </a:cubicBezTo>
                <a:cubicBezTo>
                  <a:pt x="1957" y="760"/>
                  <a:pt x="1961" y="764"/>
                  <a:pt x="1966" y="764"/>
                </a:cubicBezTo>
                <a:cubicBezTo>
                  <a:pt x="1971" y="764"/>
                  <a:pt x="1975" y="760"/>
                  <a:pt x="1975" y="755"/>
                </a:cubicBezTo>
                <a:close/>
                <a:moveTo>
                  <a:pt x="2000" y="755"/>
                </a:moveTo>
                <a:cubicBezTo>
                  <a:pt x="2000" y="751"/>
                  <a:pt x="1997" y="747"/>
                  <a:pt x="1992" y="747"/>
                </a:cubicBezTo>
                <a:cubicBezTo>
                  <a:pt x="1987" y="747"/>
                  <a:pt x="1983" y="751"/>
                  <a:pt x="1983" y="755"/>
                </a:cubicBezTo>
                <a:cubicBezTo>
                  <a:pt x="1983" y="760"/>
                  <a:pt x="1987" y="764"/>
                  <a:pt x="1992" y="764"/>
                </a:cubicBezTo>
                <a:cubicBezTo>
                  <a:pt x="1997" y="764"/>
                  <a:pt x="2000" y="760"/>
                  <a:pt x="2000" y="755"/>
                </a:cubicBezTo>
                <a:close/>
                <a:moveTo>
                  <a:pt x="2026" y="755"/>
                </a:moveTo>
                <a:cubicBezTo>
                  <a:pt x="2026" y="751"/>
                  <a:pt x="2022" y="747"/>
                  <a:pt x="2018" y="747"/>
                </a:cubicBezTo>
                <a:cubicBezTo>
                  <a:pt x="2013" y="747"/>
                  <a:pt x="2009" y="751"/>
                  <a:pt x="2009" y="755"/>
                </a:cubicBezTo>
                <a:cubicBezTo>
                  <a:pt x="2009" y="760"/>
                  <a:pt x="2013" y="764"/>
                  <a:pt x="2018" y="764"/>
                </a:cubicBezTo>
                <a:cubicBezTo>
                  <a:pt x="2022" y="764"/>
                  <a:pt x="2026" y="760"/>
                  <a:pt x="2026" y="755"/>
                </a:cubicBezTo>
                <a:close/>
                <a:moveTo>
                  <a:pt x="2052" y="755"/>
                </a:moveTo>
                <a:cubicBezTo>
                  <a:pt x="2052" y="751"/>
                  <a:pt x="2048" y="747"/>
                  <a:pt x="2043" y="747"/>
                </a:cubicBezTo>
                <a:cubicBezTo>
                  <a:pt x="2039" y="747"/>
                  <a:pt x="2035" y="751"/>
                  <a:pt x="2035" y="755"/>
                </a:cubicBezTo>
                <a:cubicBezTo>
                  <a:pt x="2035" y="760"/>
                  <a:pt x="2039" y="764"/>
                  <a:pt x="2043" y="764"/>
                </a:cubicBezTo>
                <a:cubicBezTo>
                  <a:pt x="2048" y="764"/>
                  <a:pt x="2052" y="760"/>
                  <a:pt x="2052" y="755"/>
                </a:cubicBezTo>
                <a:close/>
                <a:moveTo>
                  <a:pt x="2078" y="755"/>
                </a:moveTo>
                <a:cubicBezTo>
                  <a:pt x="2078" y="751"/>
                  <a:pt x="2074" y="747"/>
                  <a:pt x="2069" y="747"/>
                </a:cubicBezTo>
                <a:cubicBezTo>
                  <a:pt x="2064" y="747"/>
                  <a:pt x="2061" y="751"/>
                  <a:pt x="2061" y="755"/>
                </a:cubicBezTo>
                <a:cubicBezTo>
                  <a:pt x="2061" y="760"/>
                  <a:pt x="2064" y="764"/>
                  <a:pt x="2069" y="764"/>
                </a:cubicBezTo>
                <a:cubicBezTo>
                  <a:pt x="2074" y="764"/>
                  <a:pt x="2078" y="760"/>
                  <a:pt x="2078" y="755"/>
                </a:cubicBezTo>
                <a:close/>
                <a:moveTo>
                  <a:pt x="2103" y="755"/>
                </a:moveTo>
                <a:cubicBezTo>
                  <a:pt x="2103" y="751"/>
                  <a:pt x="2100" y="747"/>
                  <a:pt x="2095" y="747"/>
                </a:cubicBezTo>
                <a:cubicBezTo>
                  <a:pt x="2090" y="747"/>
                  <a:pt x="2086" y="751"/>
                  <a:pt x="2086" y="755"/>
                </a:cubicBezTo>
                <a:cubicBezTo>
                  <a:pt x="2086" y="760"/>
                  <a:pt x="2090" y="764"/>
                  <a:pt x="2095" y="764"/>
                </a:cubicBezTo>
                <a:cubicBezTo>
                  <a:pt x="2100" y="764"/>
                  <a:pt x="2103" y="760"/>
                  <a:pt x="2103" y="755"/>
                </a:cubicBezTo>
                <a:close/>
                <a:moveTo>
                  <a:pt x="2129" y="755"/>
                </a:moveTo>
                <a:cubicBezTo>
                  <a:pt x="2129" y="751"/>
                  <a:pt x="2125" y="747"/>
                  <a:pt x="2121" y="747"/>
                </a:cubicBezTo>
                <a:cubicBezTo>
                  <a:pt x="2116" y="747"/>
                  <a:pt x="2112" y="751"/>
                  <a:pt x="2112" y="755"/>
                </a:cubicBezTo>
                <a:cubicBezTo>
                  <a:pt x="2112" y="760"/>
                  <a:pt x="2116" y="764"/>
                  <a:pt x="2121" y="764"/>
                </a:cubicBezTo>
                <a:cubicBezTo>
                  <a:pt x="2125" y="764"/>
                  <a:pt x="2129" y="760"/>
                  <a:pt x="2129" y="755"/>
                </a:cubicBezTo>
                <a:close/>
                <a:moveTo>
                  <a:pt x="2155" y="755"/>
                </a:moveTo>
                <a:cubicBezTo>
                  <a:pt x="2155" y="751"/>
                  <a:pt x="2151" y="747"/>
                  <a:pt x="2146" y="747"/>
                </a:cubicBezTo>
                <a:cubicBezTo>
                  <a:pt x="2142" y="747"/>
                  <a:pt x="2138" y="751"/>
                  <a:pt x="2138" y="755"/>
                </a:cubicBezTo>
                <a:cubicBezTo>
                  <a:pt x="2138" y="760"/>
                  <a:pt x="2142" y="764"/>
                  <a:pt x="2146" y="764"/>
                </a:cubicBezTo>
                <a:cubicBezTo>
                  <a:pt x="2151" y="764"/>
                  <a:pt x="2155" y="760"/>
                  <a:pt x="2155" y="755"/>
                </a:cubicBezTo>
                <a:close/>
                <a:moveTo>
                  <a:pt x="2258" y="755"/>
                </a:moveTo>
                <a:cubicBezTo>
                  <a:pt x="2258" y="751"/>
                  <a:pt x="2254" y="747"/>
                  <a:pt x="2249" y="747"/>
                </a:cubicBezTo>
                <a:cubicBezTo>
                  <a:pt x="2245" y="747"/>
                  <a:pt x="2241" y="751"/>
                  <a:pt x="2241" y="755"/>
                </a:cubicBezTo>
                <a:cubicBezTo>
                  <a:pt x="2241" y="760"/>
                  <a:pt x="2245" y="764"/>
                  <a:pt x="2249" y="764"/>
                </a:cubicBezTo>
                <a:cubicBezTo>
                  <a:pt x="2254" y="764"/>
                  <a:pt x="2258" y="760"/>
                  <a:pt x="2258" y="755"/>
                </a:cubicBezTo>
                <a:close/>
                <a:moveTo>
                  <a:pt x="2335" y="755"/>
                </a:moveTo>
                <a:cubicBezTo>
                  <a:pt x="2335" y="751"/>
                  <a:pt x="2331" y="747"/>
                  <a:pt x="2327" y="747"/>
                </a:cubicBezTo>
                <a:cubicBezTo>
                  <a:pt x="2322" y="747"/>
                  <a:pt x="2318" y="751"/>
                  <a:pt x="2318" y="755"/>
                </a:cubicBezTo>
                <a:cubicBezTo>
                  <a:pt x="2318" y="760"/>
                  <a:pt x="2322" y="764"/>
                  <a:pt x="2327" y="764"/>
                </a:cubicBezTo>
                <a:cubicBezTo>
                  <a:pt x="2331" y="764"/>
                  <a:pt x="2335" y="760"/>
                  <a:pt x="2335" y="755"/>
                </a:cubicBezTo>
                <a:close/>
                <a:moveTo>
                  <a:pt x="2361" y="755"/>
                </a:moveTo>
                <a:cubicBezTo>
                  <a:pt x="2361" y="751"/>
                  <a:pt x="2357" y="747"/>
                  <a:pt x="2352" y="747"/>
                </a:cubicBezTo>
                <a:cubicBezTo>
                  <a:pt x="2348" y="747"/>
                  <a:pt x="2344" y="751"/>
                  <a:pt x="2344" y="755"/>
                </a:cubicBezTo>
                <a:cubicBezTo>
                  <a:pt x="2344" y="760"/>
                  <a:pt x="2348" y="764"/>
                  <a:pt x="2352" y="764"/>
                </a:cubicBezTo>
                <a:cubicBezTo>
                  <a:pt x="2357" y="764"/>
                  <a:pt x="2361" y="760"/>
                  <a:pt x="2361" y="755"/>
                </a:cubicBezTo>
                <a:close/>
                <a:moveTo>
                  <a:pt x="352" y="781"/>
                </a:moveTo>
                <a:cubicBezTo>
                  <a:pt x="352" y="776"/>
                  <a:pt x="348" y="772"/>
                  <a:pt x="343" y="772"/>
                </a:cubicBezTo>
                <a:cubicBezTo>
                  <a:pt x="339" y="772"/>
                  <a:pt x="335" y="776"/>
                  <a:pt x="335" y="781"/>
                </a:cubicBezTo>
                <a:cubicBezTo>
                  <a:pt x="335" y="786"/>
                  <a:pt x="339" y="790"/>
                  <a:pt x="343" y="790"/>
                </a:cubicBezTo>
                <a:cubicBezTo>
                  <a:pt x="348" y="790"/>
                  <a:pt x="352" y="786"/>
                  <a:pt x="352" y="781"/>
                </a:cubicBezTo>
                <a:close/>
                <a:moveTo>
                  <a:pt x="378" y="781"/>
                </a:moveTo>
                <a:cubicBezTo>
                  <a:pt x="378" y="776"/>
                  <a:pt x="374" y="772"/>
                  <a:pt x="369" y="772"/>
                </a:cubicBezTo>
                <a:cubicBezTo>
                  <a:pt x="364" y="772"/>
                  <a:pt x="360" y="776"/>
                  <a:pt x="360" y="781"/>
                </a:cubicBezTo>
                <a:cubicBezTo>
                  <a:pt x="360" y="786"/>
                  <a:pt x="364" y="790"/>
                  <a:pt x="369" y="790"/>
                </a:cubicBezTo>
                <a:cubicBezTo>
                  <a:pt x="374" y="790"/>
                  <a:pt x="378" y="786"/>
                  <a:pt x="378" y="781"/>
                </a:cubicBezTo>
                <a:close/>
                <a:moveTo>
                  <a:pt x="403" y="781"/>
                </a:moveTo>
                <a:cubicBezTo>
                  <a:pt x="403" y="776"/>
                  <a:pt x="400" y="772"/>
                  <a:pt x="395" y="772"/>
                </a:cubicBezTo>
                <a:cubicBezTo>
                  <a:pt x="390" y="772"/>
                  <a:pt x="386" y="776"/>
                  <a:pt x="386" y="781"/>
                </a:cubicBezTo>
                <a:cubicBezTo>
                  <a:pt x="386" y="786"/>
                  <a:pt x="390" y="790"/>
                  <a:pt x="395" y="790"/>
                </a:cubicBezTo>
                <a:cubicBezTo>
                  <a:pt x="400" y="790"/>
                  <a:pt x="403" y="786"/>
                  <a:pt x="403" y="781"/>
                </a:cubicBezTo>
                <a:close/>
                <a:moveTo>
                  <a:pt x="429" y="781"/>
                </a:moveTo>
                <a:cubicBezTo>
                  <a:pt x="429" y="776"/>
                  <a:pt x="425" y="772"/>
                  <a:pt x="421" y="772"/>
                </a:cubicBezTo>
                <a:cubicBezTo>
                  <a:pt x="416" y="772"/>
                  <a:pt x="412" y="776"/>
                  <a:pt x="412" y="781"/>
                </a:cubicBezTo>
                <a:cubicBezTo>
                  <a:pt x="412" y="786"/>
                  <a:pt x="416" y="790"/>
                  <a:pt x="421" y="790"/>
                </a:cubicBezTo>
                <a:cubicBezTo>
                  <a:pt x="425" y="790"/>
                  <a:pt x="429" y="786"/>
                  <a:pt x="429" y="781"/>
                </a:cubicBezTo>
                <a:close/>
                <a:moveTo>
                  <a:pt x="455" y="781"/>
                </a:moveTo>
                <a:cubicBezTo>
                  <a:pt x="455" y="776"/>
                  <a:pt x="451" y="772"/>
                  <a:pt x="446" y="772"/>
                </a:cubicBezTo>
                <a:cubicBezTo>
                  <a:pt x="442" y="772"/>
                  <a:pt x="438" y="776"/>
                  <a:pt x="438" y="781"/>
                </a:cubicBezTo>
                <a:cubicBezTo>
                  <a:pt x="438" y="786"/>
                  <a:pt x="442" y="790"/>
                  <a:pt x="446" y="790"/>
                </a:cubicBezTo>
                <a:cubicBezTo>
                  <a:pt x="451" y="790"/>
                  <a:pt x="455" y="786"/>
                  <a:pt x="455" y="781"/>
                </a:cubicBezTo>
                <a:close/>
                <a:moveTo>
                  <a:pt x="481" y="781"/>
                </a:moveTo>
                <a:cubicBezTo>
                  <a:pt x="481" y="776"/>
                  <a:pt x="477" y="772"/>
                  <a:pt x="472" y="772"/>
                </a:cubicBezTo>
                <a:cubicBezTo>
                  <a:pt x="467" y="772"/>
                  <a:pt x="463" y="776"/>
                  <a:pt x="463" y="781"/>
                </a:cubicBezTo>
                <a:cubicBezTo>
                  <a:pt x="463" y="786"/>
                  <a:pt x="467" y="790"/>
                  <a:pt x="472" y="790"/>
                </a:cubicBezTo>
                <a:cubicBezTo>
                  <a:pt x="477" y="790"/>
                  <a:pt x="481" y="786"/>
                  <a:pt x="481" y="781"/>
                </a:cubicBezTo>
                <a:close/>
                <a:moveTo>
                  <a:pt x="506" y="781"/>
                </a:moveTo>
                <a:cubicBezTo>
                  <a:pt x="506" y="776"/>
                  <a:pt x="503" y="772"/>
                  <a:pt x="498" y="772"/>
                </a:cubicBezTo>
                <a:cubicBezTo>
                  <a:pt x="493" y="772"/>
                  <a:pt x="489" y="776"/>
                  <a:pt x="489" y="781"/>
                </a:cubicBezTo>
                <a:cubicBezTo>
                  <a:pt x="489" y="786"/>
                  <a:pt x="493" y="790"/>
                  <a:pt x="498" y="790"/>
                </a:cubicBezTo>
                <a:cubicBezTo>
                  <a:pt x="503" y="790"/>
                  <a:pt x="506" y="786"/>
                  <a:pt x="506" y="781"/>
                </a:cubicBezTo>
                <a:close/>
                <a:moveTo>
                  <a:pt x="532" y="781"/>
                </a:moveTo>
                <a:cubicBezTo>
                  <a:pt x="532" y="776"/>
                  <a:pt x="528" y="772"/>
                  <a:pt x="524" y="772"/>
                </a:cubicBezTo>
                <a:cubicBezTo>
                  <a:pt x="519" y="772"/>
                  <a:pt x="515" y="776"/>
                  <a:pt x="515" y="781"/>
                </a:cubicBezTo>
                <a:cubicBezTo>
                  <a:pt x="515" y="786"/>
                  <a:pt x="519" y="790"/>
                  <a:pt x="524" y="790"/>
                </a:cubicBezTo>
                <a:cubicBezTo>
                  <a:pt x="528" y="790"/>
                  <a:pt x="532" y="786"/>
                  <a:pt x="532" y="781"/>
                </a:cubicBezTo>
                <a:close/>
                <a:moveTo>
                  <a:pt x="558" y="781"/>
                </a:moveTo>
                <a:cubicBezTo>
                  <a:pt x="558" y="776"/>
                  <a:pt x="554" y="772"/>
                  <a:pt x="549" y="772"/>
                </a:cubicBezTo>
                <a:cubicBezTo>
                  <a:pt x="545" y="772"/>
                  <a:pt x="541" y="776"/>
                  <a:pt x="541" y="781"/>
                </a:cubicBezTo>
                <a:cubicBezTo>
                  <a:pt x="541" y="786"/>
                  <a:pt x="545" y="790"/>
                  <a:pt x="549" y="790"/>
                </a:cubicBezTo>
                <a:cubicBezTo>
                  <a:pt x="554" y="790"/>
                  <a:pt x="558" y="786"/>
                  <a:pt x="558" y="781"/>
                </a:cubicBezTo>
                <a:close/>
                <a:moveTo>
                  <a:pt x="584" y="781"/>
                </a:moveTo>
                <a:cubicBezTo>
                  <a:pt x="584" y="776"/>
                  <a:pt x="580" y="772"/>
                  <a:pt x="575" y="772"/>
                </a:cubicBezTo>
                <a:cubicBezTo>
                  <a:pt x="570" y="772"/>
                  <a:pt x="567" y="776"/>
                  <a:pt x="567" y="781"/>
                </a:cubicBezTo>
                <a:cubicBezTo>
                  <a:pt x="567" y="786"/>
                  <a:pt x="570" y="790"/>
                  <a:pt x="575" y="790"/>
                </a:cubicBezTo>
                <a:cubicBezTo>
                  <a:pt x="580" y="790"/>
                  <a:pt x="584" y="786"/>
                  <a:pt x="584" y="781"/>
                </a:cubicBezTo>
                <a:close/>
                <a:moveTo>
                  <a:pt x="609" y="781"/>
                </a:moveTo>
                <a:cubicBezTo>
                  <a:pt x="609" y="776"/>
                  <a:pt x="606" y="772"/>
                  <a:pt x="601" y="772"/>
                </a:cubicBezTo>
                <a:cubicBezTo>
                  <a:pt x="596" y="772"/>
                  <a:pt x="592" y="776"/>
                  <a:pt x="592" y="781"/>
                </a:cubicBezTo>
                <a:cubicBezTo>
                  <a:pt x="592" y="786"/>
                  <a:pt x="596" y="790"/>
                  <a:pt x="601" y="790"/>
                </a:cubicBezTo>
                <a:cubicBezTo>
                  <a:pt x="606" y="790"/>
                  <a:pt x="609" y="786"/>
                  <a:pt x="609" y="781"/>
                </a:cubicBezTo>
                <a:close/>
                <a:moveTo>
                  <a:pt x="635" y="781"/>
                </a:moveTo>
                <a:cubicBezTo>
                  <a:pt x="635" y="776"/>
                  <a:pt x="631" y="772"/>
                  <a:pt x="627" y="772"/>
                </a:cubicBezTo>
                <a:cubicBezTo>
                  <a:pt x="622" y="772"/>
                  <a:pt x="618" y="776"/>
                  <a:pt x="618" y="781"/>
                </a:cubicBezTo>
                <a:cubicBezTo>
                  <a:pt x="618" y="786"/>
                  <a:pt x="622" y="790"/>
                  <a:pt x="627" y="790"/>
                </a:cubicBezTo>
                <a:cubicBezTo>
                  <a:pt x="631" y="790"/>
                  <a:pt x="635" y="786"/>
                  <a:pt x="635" y="781"/>
                </a:cubicBezTo>
                <a:close/>
                <a:moveTo>
                  <a:pt x="661" y="781"/>
                </a:moveTo>
                <a:cubicBezTo>
                  <a:pt x="661" y="776"/>
                  <a:pt x="657" y="772"/>
                  <a:pt x="652" y="772"/>
                </a:cubicBezTo>
                <a:cubicBezTo>
                  <a:pt x="648" y="772"/>
                  <a:pt x="644" y="776"/>
                  <a:pt x="644" y="781"/>
                </a:cubicBezTo>
                <a:cubicBezTo>
                  <a:pt x="644" y="786"/>
                  <a:pt x="648" y="790"/>
                  <a:pt x="652" y="790"/>
                </a:cubicBezTo>
                <a:cubicBezTo>
                  <a:pt x="657" y="790"/>
                  <a:pt x="661" y="786"/>
                  <a:pt x="661" y="781"/>
                </a:cubicBezTo>
                <a:close/>
                <a:moveTo>
                  <a:pt x="1228" y="781"/>
                </a:moveTo>
                <a:cubicBezTo>
                  <a:pt x="1228" y="776"/>
                  <a:pt x="1224" y="772"/>
                  <a:pt x="1219" y="772"/>
                </a:cubicBezTo>
                <a:cubicBezTo>
                  <a:pt x="1214" y="772"/>
                  <a:pt x="1210" y="776"/>
                  <a:pt x="1210" y="781"/>
                </a:cubicBezTo>
                <a:cubicBezTo>
                  <a:pt x="1210" y="786"/>
                  <a:pt x="1214" y="790"/>
                  <a:pt x="1219" y="790"/>
                </a:cubicBezTo>
                <a:cubicBezTo>
                  <a:pt x="1224" y="790"/>
                  <a:pt x="1228" y="786"/>
                  <a:pt x="1228" y="781"/>
                </a:cubicBezTo>
                <a:close/>
                <a:moveTo>
                  <a:pt x="1253" y="781"/>
                </a:moveTo>
                <a:cubicBezTo>
                  <a:pt x="1253" y="776"/>
                  <a:pt x="1250" y="772"/>
                  <a:pt x="1245" y="772"/>
                </a:cubicBezTo>
                <a:cubicBezTo>
                  <a:pt x="1240" y="772"/>
                  <a:pt x="1236" y="776"/>
                  <a:pt x="1236" y="781"/>
                </a:cubicBezTo>
                <a:cubicBezTo>
                  <a:pt x="1236" y="786"/>
                  <a:pt x="1240" y="790"/>
                  <a:pt x="1245" y="790"/>
                </a:cubicBezTo>
                <a:cubicBezTo>
                  <a:pt x="1250" y="790"/>
                  <a:pt x="1253" y="786"/>
                  <a:pt x="1253" y="781"/>
                </a:cubicBezTo>
                <a:close/>
                <a:moveTo>
                  <a:pt x="1279" y="781"/>
                </a:moveTo>
                <a:cubicBezTo>
                  <a:pt x="1279" y="776"/>
                  <a:pt x="1275" y="772"/>
                  <a:pt x="1271" y="772"/>
                </a:cubicBezTo>
                <a:cubicBezTo>
                  <a:pt x="1266" y="772"/>
                  <a:pt x="1262" y="776"/>
                  <a:pt x="1262" y="781"/>
                </a:cubicBezTo>
                <a:cubicBezTo>
                  <a:pt x="1262" y="786"/>
                  <a:pt x="1266" y="790"/>
                  <a:pt x="1271" y="790"/>
                </a:cubicBezTo>
                <a:cubicBezTo>
                  <a:pt x="1275" y="790"/>
                  <a:pt x="1279" y="786"/>
                  <a:pt x="1279" y="781"/>
                </a:cubicBezTo>
                <a:close/>
                <a:moveTo>
                  <a:pt x="1305" y="781"/>
                </a:moveTo>
                <a:cubicBezTo>
                  <a:pt x="1305" y="776"/>
                  <a:pt x="1301" y="772"/>
                  <a:pt x="1296" y="772"/>
                </a:cubicBezTo>
                <a:cubicBezTo>
                  <a:pt x="1292" y="772"/>
                  <a:pt x="1288" y="776"/>
                  <a:pt x="1288" y="781"/>
                </a:cubicBezTo>
                <a:cubicBezTo>
                  <a:pt x="1288" y="786"/>
                  <a:pt x="1292" y="790"/>
                  <a:pt x="1296" y="790"/>
                </a:cubicBezTo>
                <a:cubicBezTo>
                  <a:pt x="1301" y="790"/>
                  <a:pt x="1305" y="786"/>
                  <a:pt x="1305" y="781"/>
                </a:cubicBezTo>
                <a:close/>
                <a:moveTo>
                  <a:pt x="1331" y="781"/>
                </a:moveTo>
                <a:cubicBezTo>
                  <a:pt x="1331" y="776"/>
                  <a:pt x="1327" y="772"/>
                  <a:pt x="1322" y="772"/>
                </a:cubicBezTo>
                <a:cubicBezTo>
                  <a:pt x="1317" y="772"/>
                  <a:pt x="1314" y="776"/>
                  <a:pt x="1314" y="781"/>
                </a:cubicBezTo>
                <a:cubicBezTo>
                  <a:pt x="1314" y="786"/>
                  <a:pt x="1317" y="790"/>
                  <a:pt x="1322" y="790"/>
                </a:cubicBezTo>
                <a:cubicBezTo>
                  <a:pt x="1327" y="790"/>
                  <a:pt x="1331" y="786"/>
                  <a:pt x="1331" y="781"/>
                </a:cubicBezTo>
                <a:close/>
                <a:moveTo>
                  <a:pt x="1356" y="781"/>
                </a:moveTo>
                <a:cubicBezTo>
                  <a:pt x="1356" y="776"/>
                  <a:pt x="1353" y="772"/>
                  <a:pt x="1348" y="772"/>
                </a:cubicBezTo>
                <a:cubicBezTo>
                  <a:pt x="1343" y="772"/>
                  <a:pt x="1339" y="776"/>
                  <a:pt x="1339" y="781"/>
                </a:cubicBezTo>
                <a:cubicBezTo>
                  <a:pt x="1339" y="786"/>
                  <a:pt x="1343" y="790"/>
                  <a:pt x="1348" y="790"/>
                </a:cubicBezTo>
                <a:cubicBezTo>
                  <a:pt x="1353" y="790"/>
                  <a:pt x="1356" y="786"/>
                  <a:pt x="1356" y="781"/>
                </a:cubicBezTo>
                <a:close/>
                <a:moveTo>
                  <a:pt x="1563" y="781"/>
                </a:moveTo>
                <a:cubicBezTo>
                  <a:pt x="1563" y="776"/>
                  <a:pt x="1559" y="772"/>
                  <a:pt x="1554" y="772"/>
                </a:cubicBezTo>
                <a:cubicBezTo>
                  <a:pt x="1549" y="772"/>
                  <a:pt x="1545" y="776"/>
                  <a:pt x="1545" y="781"/>
                </a:cubicBezTo>
                <a:cubicBezTo>
                  <a:pt x="1545" y="786"/>
                  <a:pt x="1549" y="790"/>
                  <a:pt x="1554" y="790"/>
                </a:cubicBezTo>
                <a:cubicBezTo>
                  <a:pt x="1559" y="790"/>
                  <a:pt x="1563" y="786"/>
                  <a:pt x="1563" y="781"/>
                </a:cubicBezTo>
                <a:close/>
                <a:moveTo>
                  <a:pt x="1588" y="781"/>
                </a:moveTo>
                <a:cubicBezTo>
                  <a:pt x="1588" y="776"/>
                  <a:pt x="1584" y="772"/>
                  <a:pt x="1580" y="772"/>
                </a:cubicBezTo>
                <a:cubicBezTo>
                  <a:pt x="1575" y="772"/>
                  <a:pt x="1571" y="776"/>
                  <a:pt x="1571" y="781"/>
                </a:cubicBezTo>
                <a:cubicBezTo>
                  <a:pt x="1571" y="786"/>
                  <a:pt x="1575" y="790"/>
                  <a:pt x="1580" y="790"/>
                </a:cubicBezTo>
                <a:cubicBezTo>
                  <a:pt x="1584" y="790"/>
                  <a:pt x="1588" y="786"/>
                  <a:pt x="1588" y="781"/>
                </a:cubicBezTo>
                <a:close/>
                <a:moveTo>
                  <a:pt x="1614" y="781"/>
                </a:moveTo>
                <a:cubicBezTo>
                  <a:pt x="1614" y="776"/>
                  <a:pt x="1610" y="772"/>
                  <a:pt x="1605" y="772"/>
                </a:cubicBezTo>
                <a:cubicBezTo>
                  <a:pt x="1601" y="772"/>
                  <a:pt x="1597" y="776"/>
                  <a:pt x="1597" y="781"/>
                </a:cubicBezTo>
                <a:cubicBezTo>
                  <a:pt x="1597" y="786"/>
                  <a:pt x="1601" y="790"/>
                  <a:pt x="1605" y="790"/>
                </a:cubicBezTo>
                <a:cubicBezTo>
                  <a:pt x="1610" y="790"/>
                  <a:pt x="1614" y="786"/>
                  <a:pt x="1614" y="781"/>
                </a:cubicBezTo>
                <a:close/>
                <a:moveTo>
                  <a:pt x="1640" y="781"/>
                </a:moveTo>
                <a:cubicBezTo>
                  <a:pt x="1640" y="776"/>
                  <a:pt x="1636" y="772"/>
                  <a:pt x="1631" y="772"/>
                </a:cubicBezTo>
                <a:cubicBezTo>
                  <a:pt x="1626" y="772"/>
                  <a:pt x="1623" y="776"/>
                  <a:pt x="1623" y="781"/>
                </a:cubicBezTo>
                <a:cubicBezTo>
                  <a:pt x="1623" y="786"/>
                  <a:pt x="1626" y="790"/>
                  <a:pt x="1631" y="790"/>
                </a:cubicBezTo>
                <a:cubicBezTo>
                  <a:pt x="1636" y="790"/>
                  <a:pt x="1640" y="786"/>
                  <a:pt x="1640" y="781"/>
                </a:cubicBezTo>
                <a:close/>
                <a:moveTo>
                  <a:pt x="1666" y="781"/>
                </a:moveTo>
                <a:cubicBezTo>
                  <a:pt x="1666" y="776"/>
                  <a:pt x="1662" y="772"/>
                  <a:pt x="1657" y="772"/>
                </a:cubicBezTo>
                <a:cubicBezTo>
                  <a:pt x="1652" y="772"/>
                  <a:pt x="1648" y="776"/>
                  <a:pt x="1648" y="781"/>
                </a:cubicBezTo>
                <a:cubicBezTo>
                  <a:pt x="1648" y="786"/>
                  <a:pt x="1652" y="790"/>
                  <a:pt x="1657" y="790"/>
                </a:cubicBezTo>
                <a:cubicBezTo>
                  <a:pt x="1662" y="790"/>
                  <a:pt x="1666" y="786"/>
                  <a:pt x="1666" y="781"/>
                </a:cubicBezTo>
                <a:close/>
                <a:moveTo>
                  <a:pt x="1691" y="781"/>
                </a:moveTo>
                <a:cubicBezTo>
                  <a:pt x="1691" y="776"/>
                  <a:pt x="1687" y="772"/>
                  <a:pt x="1683" y="772"/>
                </a:cubicBezTo>
                <a:cubicBezTo>
                  <a:pt x="1678" y="772"/>
                  <a:pt x="1674" y="776"/>
                  <a:pt x="1674" y="781"/>
                </a:cubicBezTo>
                <a:cubicBezTo>
                  <a:pt x="1674" y="786"/>
                  <a:pt x="1678" y="790"/>
                  <a:pt x="1683" y="790"/>
                </a:cubicBezTo>
                <a:cubicBezTo>
                  <a:pt x="1687" y="790"/>
                  <a:pt x="1691" y="786"/>
                  <a:pt x="1691" y="781"/>
                </a:cubicBezTo>
                <a:close/>
                <a:moveTo>
                  <a:pt x="1717" y="781"/>
                </a:moveTo>
                <a:cubicBezTo>
                  <a:pt x="1717" y="776"/>
                  <a:pt x="1713" y="772"/>
                  <a:pt x="1708" y="772"/>
                </a:cubicBezTo>
                <a:cubicBezTo>
                  <a:pt x="1704" y="772"/>
                  <a:pt x="1700" y="776"/>
                  <a:pt x="1700" y="781"/>
                </a:cubicBezTo>
                <a:cubicBezTo>
                  <a:pt x="1700" y="786"/>
                  <a:pt x="1704" y="790"/>
                  <a:pt x="1708" y="790"/>
                </a:cubicBezTo>
                <a:cubicBezTo>
                  <a:pt x="1713" y="790"/>
                  <a:pt x="1717" y="786"/>
                  <a:pt x="1717" y="781"/>
                </a:cubicBezTo>
                <a:close/>
                <a:moveTo>
                  <a:pt x="1743" y="781"/>
                </a:moveTo>
                <a:cubicBezTo>
                  <a:pt x="1743" y="776"/>
                  <a:pt x="1739" y="772"/>
                  <a:pt x="1734" y="772"/>
                </a:cubicBezTo>
                <a:cubicBezTo>
                  <a:pt x="1730" y="772"/>
                  <a:pt x="1726" y="776"/>
                  <a:pt x="1726" y="781"/>
                </a:cubicBezTo>
                <a:cubicBezTo>
                  <a:pt x="1726" y="786"/>
                  <a:pt x="1730" y="790"/>
                  <a:pt x="1734" y="790"/>
                </a:cubicBezTo>
                <a:cubicBezTo>
                  <a:pt x="1739" y="790"/>
                  <a:pt x="1743" y="786"/>
                  <a:pt x="1743" y="781"/>
                </a:cubicBezTo>
                <a:close/>
                <a:moveTo>
                  <a:pt x="1769" y="781"/>
                </a:moveTo>
                <a:cubicBezTo>
                  <a:pt x="1769" y="776"/>
                  <a:pt x="1765" y="772"/>
                  <a:pt x="1760" y="772"/>
                </a:cubicBezTo>
                <a:cubicBezTo>
                  <a:pt x="1755" y="772"/>
                  <a:pt x="1751" y="776"/>
                  <a:pt x="1751" y="781"/>
                </a:cubicBezTo>
                <a:cubicBezTo>
                  <a:pt x="1751" y="786"/>
                  <a:pt x="1755" y="790"/>
                  <a:pt x="1760" y="790"/>
                </a:cubicBezTo>
                <a:cubicBezTo>
                  <a:pt x="1765" y="790"/>
                  <a:pt x="1769" y="786"/>
                  <a:pt x="1769" y="781"/>
                </a:cubicBezTo>
                <a:close/>
                <a:moveTo>
                  <a:pt x="1794" y="781"/>
                </a:moveTo>
                <a:cubicBezTo>
                  <a:pt x="1794" y="776"/>
                  <a:pt x="1791" y="772"/>
                  <a:pt x="1786" y="772"/>
                </a:cubicBezTo>
                <a:cubicBezTo>
                  <a:pt x="1781" y="772"/>
                  <a:pt x="1777" y="776"/>
                  <a:pt x="1777" y="781"/>
                </a:cubicBezTo>
                <a:cubicBezTo>
                  <a:pt x="1777" y="786"/>
                  <a:pt x="1781" y="790"/>
                  <a:pt x="1786" y="790"/>
                </a:cubicBezTo>
                <a:cubicBezTo>
                  <a:pt x="1791" y="790"/>
                  <a:pt x="1794" y="786"/>
                  <a:pt x="1794" y="781"/>
                </a:cubicBezTo>
                <a:close/>
                <a:moveTo>
                  <a:pt x="1820" y="781"/>
                </a:moveTo>
                <a:cubicBezTo>
                  <a:pt x="1820" y="776"/>
                  <a:pt x="1816" y="772"/>
                  <a:pt x="1812" y="772"/>
                </a:cubicBezTo>
                <a:cubicBezTo>
                  <a:pt x="1807" y="772"/>
                  <a:pt x="1803" y="776"/>
                  <a:pt x="1803" y="781"/>
                </a:cubicBezTo>
                <a:cubicBezTo>
                  <a:pt x="1803" y="786"/>
                  <a:pt x="1807" y="790"/>
                  <a:pt x="1812" y="790"/>
                </a:cubicBezTo>
                <a:cubicBezTo>
                  <a:pt x="1816" y="790"/>
                  <a:pt x="1820" y="786"/>
                  <a:pt x="1820" y="781"/>
                </a:cubicBezTo>
                <a:close/>
                <a:moveTo>
                  <a:pt x="1846" y="781"/>
                </a:moveTo>
                <a:cubicBezTo>
                  <a:pt x="1846" y="776"/>
                  <a:pt x="1842" y="772"/>
                  <a:pt x="1837" y="772"/>
                </a:cubicBezTo>
                <a:cubicBezTo>
                  <a:pt x="1833" y="772"/>
                  <a:pt x="1829" y="776"/>
                  <a:pt x="1829" y="781"/>
                </a:cubicBezTo>
                <a:cubicBezTo>
                  <a:pt x="1829" y="786"/>
                  <a:pt x="1833" y="790"/>
                  <a:pt x="1837" y="790"/>
                </a:cubicBezTo>
                <a:cubicBezTo>
                  <a:pt x="1842" y="790"/>
                  <a:pt x="1846" y="786"/>
                  <a:pt x="1846" y="781"/>
                </a:cubicBezTo>
                <a:close/>
                <a:moveTo>
                  <a:pt x="1872" y="781"/>
                </a:moveTo>
                <a:cubicBezTo>
                  <a:pt x="1872" y="776"/>
                  <a:pt x="1868" y="772"/>
                  <a:pt x="1863" y="772"/>
                </a:cubicBezTo>
                <a:cubicBezTo>
                  <a:pt x="1858" y="772"/>
                  <a:pt x="1854" y="776"/>
                  <a:pt x="1854" y="781"/>
                </a:cubicBezTo>
                <a:cubicBezTo>
                  <a:pt x="1854" y="786"/>
                  <a:pt x="1858" y="790"/>
                  <a:pt x="1863" y="790"/>
                </a:cubicBezTo>
                <a:cubicBezTo>
                  <a:pt x="1868" y="790"/>
                  <a:pt x="1872" y="786"/>
                  <a:pt x="1872" y="781"/>
                </a:cubicBezTo>
                <a:close/>
                <a:moveTo>
                  <a:pt x="1897" y="781"/>
                </a:moveTo>
                <a:cubicBezTo>
                  <a:pt x="1897" y="776"/>
                  <a:pt x="1894" y="772"/>
                  <a:pt x="1889" y="772"/>
                </a:cubicBezTo>
                <a:cubicBezTo>
                  <a:pt x="1884" y="772"/>
                  <a:pt x="1880" y="776"/>
                  <a:pt x="1880" y="781"/>
                </a:cubicBezTo>
                <a:cubicBezTo>
                  <a:pt x="1880" y="786"/>
                  <a:pt x="1884" y="790"/>
                  <a:pt x="1889" y="790"/>
                </a:cubicBezTo>
                <a:cubicBezTo>
                  <a:pt x="1894" y="790"/>
                  <a:pt x="1897" y="786"/>
                  <a:pt x="1897" y="781"/>
                </a:cubicBezTo>
                <a:close/>
                <a:moveTo>
                  <a:pt x="1923" y="781"/>
                </a:moveTo>
                <a:cubicBezTo>
                  <a:pt x="1923" y="776"/>
                  <a:pt x="1919" y="772"/>
                  <a:pt x="1915" y="772"/>
                </a:cubicBezTo>
                <a:cubicBezTo>
                  <a:pt x="1910" y="772"/>
                  <a:pt x="1906" y="776"/>
                  <a:pt x="1906" y="781"/>
                </a:cubicBezTo>
                <a:cubicBezTo>
                  <a:pt x="1906" y="786"/>
                  <a:pt x="1910" y="790"/>
                  <a:pt x="1915" y="790"/>
                </a:cubicBezTo>
                <a:cubicBezTo>
                  <a:pt x="1919" y="790"/>
                  <a:pt x="1923" y="786"/>
                  <a:pt x="1923" y="781"/>
                </a:cubicBezTo>
                <a:close/>
                <a:moveTo>
                  <a:pt x="1949" y="781"/>
                </a:moveTo>
                <a:cubicBezTo>
                  <a:pt x="1949" y="776"/>
                  <a:pt x="1945" y="772"/>
                  <a:pt x="1940" y="772"/>
                </a:cubicBezTo>
                <a:cubicBezTo>
                  <a:pt x="1936" y="772"/>
                  <a:pt x="1932" y="776"/>
                  <a:pt x="1932" y="781"/>
                </a:cubicBezTo>
                <a:cubicBezTo>
                  <a:pt x="1932" y="786"/>
                  <a:pt x="1936" y="790"/>
                  <a:pt x="1940" y="790"/>
                </a:cubicBezTo>
                <a:cubicBezTo>
                  <a:pt x="1945" y="790"/>
                  <a:pt x="1949" y="786"/>
                  <a:pt x="1949" y="781"/>
                </a:cubicBezTo>
                <a:close/>
                <a:moveTo>
                  <a:pt x="1975" y="781"/>
                </a:moveTo>
                <a:cubicBezTo>
                  <a:pt x="1975" y="776"/>
                  <a:pt x="1971" y="772"/>
                  <a:pt x="1966" y="772"/>
                </a:cubicBezTo>
                <a:cubicBezTo>
                  <a:pt x="1961" y="772"/>
                  <a:pt x="1957" y="776"/>
                  <a:pt x="1957" y="781"/>
                </a:cubicBezTo>
                <a:cubicBezTo>
                  <a:pt x="1957" y="786"/>
                  <a:pt x="1961" y="790"/>
                  <a:pt x="1966" y="790"/>
                </a:cubicBezTo>
                <a:cubicBezTo>
                  <a:pt x="1971" y="790"/>
                  <a:pt x="1975" y="786"/>
                  <a:pt x="1975" y="781"/>
                </a:cubicBezTo>
                <a:close/>
                <a:moveTo>
                  <a:pt x="2000" y="781"/>
                </a:moveTo>
                <a:cubicBezTo>
                  <a:pt x="2000" y="776"/>
                  <a:pt x="1997" y="772"/>
                  <a:pt x="1992" y="772"/>
                </a:cubicBezTo>
                <a:cubicBezTo>
                  <a:pt x="1987" y="772"/>
                  <a:pt x="1983" y="776"/>
                  <a:pt x="1983" y="781"/>
                </a:cubicBezTo>
                <a:cubicBezTo>
                  <a:pt x="1983" y="786"/>
                  <a:pt x="1987" y="790"/>
                  <a:pt x="1992" y="790"/>
                </a:cubicBezTo>
                <a:cubicBezTo>
                  <a:pt x="1997" y="790"/>
                  <a:pt x="2000" y="786"/>
                  <a:pt x="2000" y="781"/>
                </a:cubicBezTo>
                <a:close/>
                <a:moveTo>
                  <a:pt x="2026" y="781"/>
                </a:moveTo>
                <a:cubicBezTo>
                  <a:pt x="2026" y="776"/>
                  <a:pt x="2022" y="772"/>
                  <a:pt x="2018" y="772"/>
                </a:cubicBezTo>
                <a:cubicBezTo>
                  <a:pt x="2013" y="772"/>
                  <a:pt x="2009" y="776"/>
                  <a:pt x="2009" y="781"/>
                </a:cubicBezTo>
                <a:cubicBezTo>
                  <a:pt x="2009" y="786"/>
                  <a:pt x="2013" y="790"/>
                  <a:pt x="2018" y="790"/>
                </a:cubicBezTo>
                <a:cubicBezTo>
                  <a:pt x="2022" y="790"/>
                  <a:pt x="2026" y="786"/>
                  <a:pt x="2026" y="781"/>
                </a:cubicBezTo>
                <a:close/>
                <a:moveTo>
                  <a:pt x="2052" y="781"/>
                </a:moveTo>
                <a:cubicBezTo>
                  <a:pt x="2052" y="776"/>
                  <a:pt x="2048" y="772"/>
                  <a:pt x="2043" y="772"/>
                </a:cubicBezTo>
                <a:cubicBezTo>
                  <a:pt x="2039" y="772"/>
                  <a:pt x="2035" y="776"/>
                  <a:pt x="2035" y="781"/>
                </a:cubicBezTo>
                <a:cubicBezTo>
                  <a:pt x="2035" y="786"/>
                  <a:pt x="2039" y="790"/>
                  <a:pt x="2043" y="790"/>
                </a:cubicBezTo>
                <a:cubicBezTo>
                  <a:pt x="2048" y="790"/>
                  <a:pt x="2052" y="786"/>
                  <a:pt x="2052" y="781"/>
                </a:cubicBezTo>
                <a:close/>
                <a:moveTo>
                  <a:pt x="2078" y="781"/>
                </a:moveTo>
                <a:cubicBezTo>
                  <a:pt x="2078" y="776"/>
                  <a:pt x="2074" y="772"/>
                  <a:pt x="2069" y="772"/>
                </a:cubicBezTo>
                <a:cubicBezTo>
                  <a:pt x="2064" y="772"/>
                  <a:pt x="2061" y="776"/>
                  <a:pt x="2061" y="781"/>
                </a:cubicBezTo>
                <a:cubicBezTo>
                  <a:pt x="2061" y="786"/>
                  <a:pt x="2064" y="790"/>
                  <a:pt x="2069" y="790"/>
                </a:cubicBezTo>
                <a:cubicBezTo>
                  <a:pt x="2074" y="790"/>
                  <a:pt x="2078" y="786"/>
                  <a:pt x="2078" y="781"/>
                </a:cubicBezTo>
                <a:close/>
                <a:moveTo>
                  <a:pt x="2103" y="781"/>
                </a:moveTo>
                <a:cubicBezTo>
                  <a:pt x="2103" y="776"/>
                  <a:pt x="2100" y="772"/>
                  <a:pt x="2095" y="772"/>
                </a:cubicBezTo>
                <a:cubicBezTo>
                  <a:pt x="2090" y="772"/>
                  <a:pt x="2086" y="776"/>
                  <a:pt x="2086" y="781"/>
                </a:cubicBezTo>
                <a:cubicBezTo>
                  <a:pt x="2086" y="786"/>
                  <a:pt x="2090" y="790"/>
                  <a:pt x="2095" y="790"/>
                </a:cubicBezTo>
                <a:cubicBezTo>
                  <a:pt x="2100" y="790"/>
                  <a:pt x="2103" y="786"/>
                  <a:pt x="2103" y="781"/>
                </a:cubicBezTo>
                <a:close/>
                <a:moveTo>
                  <a:pt x="2129" y="781"/>
                </a:moveTo>
                <a:cubicBezTo>
                  <a:pt x="2129" y="776"/>
                  <a:pt x="2125" y="772"/>
                  <a:pt x="2121" y="772"/>
                </a:cubicBezTo>
                <a:cubicBezTo>
                  <a:pt x="2116" y="772"/>
                  <a:pt x="2112" y="776"/>
                  <a:pt x="2112" y="781"/>
                </a:cubicBezTo>
                <a:cubicBezTo>
                  <a:pt x="2112" y="786"/>
                  <a:pt x="2116" y="790"/>
                  <a:pt x="2121" y="790"/>
                </a:cubicBezTo>
                <a:cubicBezTo>
                  <a:pt x="2125" y="790"/>
                  <a:pt x="2129" y="786"/>
                  <a:pt x="2129" y="781"/>
                </a:cubicBezTo>
                <a:close/>
                <a:moveTo>
                  <a:pt x="2155" y="781"/>
                </a:moveTo>
                <a:cubicBezTo>
                  <a:pt x="2155" y="776"/>
                  <a:pt x="2151" y="772"/>
                  <a:pt x="2146" y="772"/>
                </a:cubicBezTo>
                <a:cubicBezTo>
                  <a:pt x="2142" y="772"/>
                  <a:pt x="2138" y="776"/>
                  <a:pt x="2138" y="781"/>
                </a:cubicBezTo>
                <a:cubicBezTo>
                  <a:pt x="2138" y="786"/>
                  <a:pt x="2142" y="790"/>
                  <a:pt x="2146" y="790"/>
                </a:cubicBezTo>
                <a:cubicBezTo>
                  <a:pt x="2151" y="790"/>
                  <a:pt x="2155" y="786"/>
                  <a:pt x="2155" y="781"/>
                </a:cubicBezTo>
                <a:close/>
                <a:moveTo>
                  <a:pt x="2181" y="781"/>
                </a:moveTo>
                <a:cubicBezTo>
                  <a:pt x="2181" y="776"/>
                  <a:pt x="2177" y="772"/>
                  <a:pt x="2172" y="772"/>
                </a:cubicBezTo>
                <a:cubicBezTo>
                  <a:pt x="2167" y="772"/>
                  <a:pt x="2164" y="776"/>
                  <a:pt x="2164" y="781"/>
                </a:cubicBezTo>
                <a:cubicBezTo>
                  <a:pt x="2164" y="786"/>
                  <a:pt x="2167" y="790"/>
                  <a:pt x="2172" y="790"/>
                </a:cubicBezTo>
                <a:cubicBezTo>
                  <a:pt x="2177" y="790"/>
                  <a:pt x="2181" y="786"/>
                  <a:pt x="2181" y="781"/>
                </a:cubicBezTo>
                <a:close/>
                <a:moveTo>
                  <a:pt x="2284" y="781"/>
                </a:moveTo>
                <a:cubicBezTo>
                  <a:pt x="2284" y="776"/>
                  <a:pt x="2280" y="772"/>
                  <a:pt x="2275" y="772"/>
                </a:cubicBezTo>
                <a:cubicBezTo>
                  <a:pt x="2270" y="772"/>
                  <a:pt x="2267" y="776"/>
                  <a:pt x="2267" y="781"/>
                </a:cubicBezTo>
                <a:cubicBezTo>
                  <a:pt x="2267" y="786"/>
                  <a:pt x="2270" y="790"/>
                  <a:pt x="2275" y="790"/>
                </a:cubicBezTo>
                <a:cubicBezTo>
                  <a:pt x="2280" y="790"/>
                  <a:pt x="2284" y="786"/>
                  <a:pt x="2284" y="781"/>
                </a:cubicBezTo>
                <a:close/>
                <a:moveTo>
                  <a:pt x="2310" y="781"/>
                </a:moveTo>
                <a:cubicBezTo>
                  <a:pt x="2310" y="776"/>
                  <a:pt x="2306" y="772"/>
                  <a:pt x="2301" y="772"/>
                </a:cubicBezTo>
                <a:cubicBezTo>
                  <a:pt x="2296" y="772"/>
                  <a:pt x="2292" y="776"/>
                  <a:pt x="2292" y="781"/>
                </a:cubicBezTo>
                <a:cubicBezTo>
                  <a:pt x="2292" y="786"/>
                  <a:pt x="2296" y="790"/>
                  <a:pt x="2301" y="790"/>
                </a:cubicBezTo>
                <a:cubicBezTo>
                  <a:pt x="2306" y="790"/>
                  <a:pt x="2310" y="786"/>
                  <a:pt x="2310" y="781"/>
                </a:cubicBezTo>
                <a:close/>
                <a:moveTo>
                  <a:pt x="2335" y="781"/>
                </a:moveTo>
                <a:cubicBezTo>
                  <a:pt x="2335" y="776"/>
                  <a:pt x="2331" y="772"/>
                  <a:pt x="2327" y="772"/>
                </a:cubicBezTo>
                <a:cubicBezTo>
                  <a:pt x="2322" y="772"/>
                  <a:pt x="2318" y="776"/>
                  <a:pt x="2318" y="781"/>
                </a:cubicBezTo>
                <a:cubicBezTo>
                  <a:pt x="2318" y="786"/>
                  <a:pt x="2322" y="790"/>
                  <a:pt x="2327" y="790"/>
                </a:cubicBezTo>
                <a:cubicBezTo>
                  <a:pt x="2331" y="790"/>
                  <a:pt x="2335" y="786"/>
                  <a:pt x="2335" y="781"/>
                </a:cubicBezTo>
                <a:close/>
                <a:moveTo>
                  <a:pt x="378" y="807"/>
                </a:moveTo>
                <a:cubicBezTo>
                  <a:pt x="378" y="802"/>
                  <a:pt x="374" y="798"/>
                  <a:pt x="369" y="798"/>
                </a:cubicBezTo>
                <a:cubicBezTo>
                  <a:pt x="364" y="798"/>
                  <a:pt x="360" y="802"/>
                  <a:pt x="360" y="807"/>
                </a:cubicBezTo>
                <a:cubicBezTo>
                  <a:pt x="360" y="812"/>
                  <a:pt x="364" y="815"/>
                  <a:pt x="369" y="815"/>
                </a:cubicBezTo>
                <a:cubicBezTo>
                  <a:pt x="374" y="815"/>
                  <a:pt x="378" y="812"/>
                  <a:pt x="378" y="807"/>
                </a:cubicBezTo>
                <a:close/>
                <a:moveTo>
                  <a:pt x="403" y="807"/>
                </a:moveTo>
                <a:cubicBezTo>
                  <a:pt x="403" y="802"/>
                  <a:pt x="400" y="798"/>
                  <a:pt x="395" y="798"/>
                </a:cubicBezTo>
                <a:cubicBezTo>
                  <a:pt x="390" y="798"/>
                  <a:pt x="386" y="802"/>
                  <a:pt x="386" y="807"/>
                </a:cubicBezTo>
                <a:cubicBezTo>
                  <a:pt x="386" y="812"/>
                  <a:pt x="390" y="815"/>
                  <a:pt x="395" y="815"/>
                </a:cubicBezTo>
                <a:cubicBezTo>
                  <a:pt x="400" y="815"/>
                  <a:pt x="403" y="812"/>
                  <a:pt x="403" y="807"/>
                </a:cubicBezTo>
                <a:close/>
                <a:moveTo>
                  <a:pt x="429" y="807"/>
                </a:moveTo>
                <a:cubicBezTo>
                  <a:pt x="429" y="802"/>
                  <a:pt x="425" y="798"/>
                  <a:pt x="421" y="798"/>
                </a:cubicBezTo>
                <a:cubicBezTo>
                  <a:pt x="416" y="798"/>
                  <a:pt x="412" y="802"/>
                  <a:pt x="412" y="807"/>
                </a:cubicBezTo>
                <a:cubicBezTo>
                  <a:pt x="412" y="812"/>
                  <a:pt x="416" y="815"/>
                  <a:pt x="421" y="815"/>
                </a:cubicBezTo>
                <a:cubicBezTo>
                  <a:pt x="425" y="815"/>
                  <a:pt x="429" y="812"/>
                  <a:pt x="429" y="807"/>
                </a:cubicBezTo>
                <a:close/>
                <a:moveTo>
                  <a:pt x="455" y="807"/>
                </a:moveTo>
                <a:cubicBezTo>
                  <a:pt x="455" y="802"/>
                  <a:pt x="451" y="798"/>
                  <a:pt x="446" y="798"/>
                </a:cubicBezTo>
                <a:cubicBezTo>
                  <a:pt x="442" y="798"/>
                  <a:pt x="438" y="802"/>
                  <a:pt x="438" y="807"/>
                </a:cubicBezTo>
                <a:cubicBezTo>
                  <a:pt x="438" y="812"/>
                  <a:pt x="442" y="815"/>
                  <a:pt x="446" y="815"/>
                </a:cubicBezTo>
                <a:cubicBezTo>
                  <a:pt x="451" y="815"/>
                  <a:pt x="455" y="812"/>
                  <a:pt x="455" y="807"/>
                </a:cubicBezTo>
                <a:close/>
                <a:moveTo>
                  <a:pt x="481" y="807"/>
                </a:moveTo>
                <a:cubicBezTo>
                  <a:pt x="481" y="802"/>
                  <a:pt x="477" y="798"/>
                  <a:pt x="472" y="798"/>
                </a:cubicBezTo>
                <a:cubicBezTo>
                  <a:pt x="467" y="798"/>
                  <a:pt x="463" y="802"/>
                  <a:pt x="463" y="807"/>
                </a:cubicBezTo>
                <a:cubicBezTo>
                  <a:pt x="463" y="812"/>
                  <a:pt x="467" y="815"/>
                  <a:pt x="472" y="815"/>
                </a:cubicBezTo>
                <a:cubicBezTo>
                  <a:pt x="477" y="815"/>
                  <a:pt x="481" y="812"/>
                  <a:pt x="481" y="807"/>
                </a:cubicBezTo>
                <a:close/>
                <a:moveTo>
                  <a:pt x="506" y="807"/>
                </a:moveTo>
                <a:cubicBezTo>
                  <a:pt x="506" y="802"/>
                  <a:pt x="503" y="798"/>
                  <a:pt x="498" y="798"/>
                </a:cubicBezTo>
                <a:cubicBezTo>
                  <a:pt x="493" y="798"/>
                  <a:pt x="489" y="802"/>
                  <a:pt x="489" y="807"/>
                </a:cubicBezTo>
                <a:cubicBezTo>
                  <a:pt x="489" y="812"/>
                  <a:pt x="493" y="815"/>
                  <a:pt x="498" y="815"/>
                </a:cubicBezTo>
                <a:cubicBezTo>
                  <a:pt x="503" y="815"/>
                  <a:pt x="506" y="812"/>
                  <a:pt x="506" y="807"/>
                </a:cubicBezTo>
                <a:close/>
                <a:moveTo>
                  <a:pt x="532" y="807"/>
                </a:moveTo>
                <a:cubicBezTo>
                  <a:pt x="532" y="802"/>
                  <a:pt x="528" y="798"/>
                  <a:pt x="524" y="798"/>
                </a:cubicBezTo>
                <a:cubicBezTo>
                  <a:pt x="519" y="798"/>
                  <a:pt x="515" y="802"/>
                  <a:pt x="515" y="807"/>
                </a:cubicBezTo>
                <a:cubicBezTo>
                  <a:pt x="515" y="812"/>
                  <a:pt x="519" y="815"/>
                  <a:pt x="524" y="815"/>
                </a:cubicBezTo>
                <a:cubicBezTo>
                  <a:pt x="528" y="815"/>
                  <a:pt x="532" y="812"/>
                  <a:pt x="532" y="807"/>
                </a:cubicBezTo>
                <a:close/>
                <a:moveTo>
                  <a:pt x="558" y="807"/>
                </a:moveTo>
                <a:cubicBezTo>
                  <a:pt x="558" y="802"/>
                  <a:pt x="554" y="798"/>
                  <a:pt x="549" y="798"/>
                </a:cubicBezTo>
                <a:cubicBezTo>
                  <a:pt x="545" y="798"/>
                  <a:pt x="541" y="802"/>
                  <a:pt x="541" y="807"/>
                </a:cubicBezTo>
                <a:cubicBezTo>
                  <a:pt x="541" y="812"/>
                  <a:pt x="545" y="815"/>
                  <a:pt x="549" y="815"/>
                </a:cubicBezTo>
                <a:cubicBezTo>
                  <a:pt x="554" y="815"/>
                  <a:pt x="558" y="812"/>
                  <a:pt x="558" y="807"/>
                </a:cubicBezTo>
                <a:close/>
                <a:moveTo>
                  <a:pt x="584" y="807"/>
                </a:moveTo>
                <a:cubicBezTo>
                  <a:pt x="584" y="802"/>
                  <a:pt x="580" y="798"/>
                  <a:pt x="575" y="798"/>
                </a:cubicBezTo>
                <a:cubicBezTo>
                  <a:pt x="570" y="798"/>
                  <a:pt x="567" y="802"/>
                  <a:pt x="567" y="807"/>
                </a:cubicBezTo>
                <a:cubicBezTo>
                  <a:pt x="567" y="812"/>
                  <a:pt x="570" y="815"/>
                  <a:pt x="575" y="815"/>
                </a:cubicBezTo>
                <a:cubicBezTo>
                  <a:pt x="580" y="815"/>
                  <a:pt x="584" y="812"/>
                  <a:pt x="584" y="807"/>
                </a:cubicBezTo>
                <a:close/>
                <a:moveTo>
                  <a:pt x="609" y="807"/>
                </a:moveTo>
                <a:cubicBezTo>
                  <a:pt x="609" y="802"/>
                  <a:pt x="606" y="798"/>
                  <a:pt x="601" y="798"/>
                </a:cubicBezTo>
                <a:cubicBezTo>
                  <a:pt x="596" y="798"/>
                  <a:pt x="592" y="802"/>
                  <a:pt x="592" y="807"/>
                </a:cubicBezTo>
                <a:cubicBezTo>
                  <a:pt x="592" y="812"/>
                  <a:pt x="596" y="815"/>
                  <a:pt x="601" y="815"/>
                </a:cubicBezTo>
                <a:cubicBezTo>
                  <a:pt x="606" y="815"/>
                  <a:pt x="609" y="812"/>
                  <a:pt x="609" y="807"/>
                </a:cubicBezTo>
                <a:close/>
                <a:moveTo>
                  <a:pt x="635" y="807"/>
                </a:moveTo>
                <a:cubicBezTo>
                  <a:pt x="635" y="802"/>
                  <a:pt x="631" y="798"/>
                  <a:pt x="627" y="798"/>
                </a:cubicBezTo>
                <a:cubicBezTo>
                  <a:pt x="622" y="798"/>
                  <a:pt x="618" y="802"/>
                  <a:pt x="618" y="807"/>
                </a:cubicBezTo>
                <a:cubicBezTo>
                  <a:pt x="618" y="812"/>
                  <a:pt x="622" y="815"/>
                  <a:pt x="627" y="815"/>
                </a:cubicBezTo>
                <a:cubicBezTo>
                  <a:pt x="631" y="815"/>
                  <a:pt x="635" y="812"/>
                  <a:pt x="635" y="807"/>
                </a:cubicBezTo>
                <a:close/>
                <a:moveTo>
                  <a:pt x="1202" y="807"/>
                </a:moveTo>
                <a:cubicBezTo>
                  <a:pt x="1202" y="802"/>
                  <a:pt x="1198" y="798"/>
                  <a:pt x="1193" y="798"/>
                </a:cubicBezTo>
                <a:cubicBezTo>
                  <a:pt x="1189" y="798"/>
                  <a:pt x="1185" y="802"/>
                  <a:pt x="1185" y="807"/>
                </a:cubicBezTo>
                <a:cubicBezTo>
                  <a:pt x="1185" y="812"/>
                  <a:pt x="1189" y="815"/>
                  <a:pt x="1193" y="815"/>
                </a:cubicBezTo>
                <a:cubicBezTo>
                  <a:pt x="1198" y="815"/>
                  <a:pt x="1202" y="812"/>
                  <a:pt x="1202" y="807"/>
                </a:cubicBezTo>
                <a:close/>
                <a:moveTo>
                  <a:pt x="1228" y="807"/>
                </a:moveTo>
                <a:cubicBezTo>
                  <a:pt x="1228" y="802"/>
                  <a:pt x="1224" y="798"/>
                  <a:pt x="1219" y="798"/>
                </a:cubicBezTo>
                <a:cubicBezTo>
                  <a:pt x="1214" y="798"/>
                  <a:pt x="1210" y="802"/>
                  <a:pt x="1210" y="807"/>
                </a:cubicBezTo>
                <a:cubicBezTo>
                  <a:pt x="1210" y="812"/>
                  <a:pt x="1214" y="815"/>
                  <a:pt x="1219" y="815"/>
                </a:cubicBezTo>
                <a:cubicBezTo>
                  <a:pt x="1224" y="815"/>
                  <a:pt x="1228" y="812"/>
                  <a:pt x="1228" y="807"/>
                </a:cubicBezTo>
                <a:close/>
                <a:moveTo>
                  <a:pt x="1253" y="807"/>
                </a:moveTo>
                <a:cubicBezTo>
                  <a:pt x="1253" y="802"/>
                  <a:pt x="1250" y="798"/>
                  <a:pt x="1245" y="798"/>
                </a:cubicBezTo>
                <a:cubicBezTo>
                  <a:pt x="1240" y="798"/>
                  <a:pt x="1236" y="802"/>
                  <a:pt x="1236" y="807"/>
                </a:cubicBezTo>
                <a:cubicBezTo>
                  <a:pt x="1236" y="812"/>
                  <a:pt x="1240" y="815"/>
                  <a:pt x="1245" y="815"/>
                </a:cubicBezTo>
                <a:cubicBezTo>
                  <a:pt x="1250" y="815"/>
                  <a:pt x="1253" y="812"/>
                  <a:pt x="1253" y="807"/>
                </a:cubicBezTo>
                <a:close/>
                <a:moveTo>
                  <a:pt x="1279" y="807"/>
                </a:moveTo>
                <a:cubicBezTo>
                  <a:pt x="1279" y="802"/>
                  <a:pt x="1275" y="798"/>
                  <a:pt x="1271" y="798"/>
                </a:cubicBezTo>
                <a:cubicBezTo>
                  <a:pt x="1266" y="798"/>
                  <a:pt x="1262" y="802"/>
                  <a:pt x="1262" y="807"/>
                </a:cubicBezTo>
                <a:cubicBezTo>
                  <a:pt x="1262" y="812"/>
                  <a:pt x="1266" y="815"/>
                  <a:pt x="1271" y="815"/>
                </a:cubicBezTo>
                <a:cubicBezTo>
                  <a:pt x="1275" y="815"/>
                  <a:pt x="1279" y="812"/>
                  <a:pt x="1279" y="807"/>
                </a:cubicBezTo>
                <a:close/>
                <a:moveTo>
                  <a:pt x="1305" y="807"/>
                </a:moveTo>
                <a:cubicBezTo>
                  <a:pt x="1305" y="802"/>
                  <a:pt x="1301" y="798"/>
                  <a:pt x="1296" y="798"/>
                </a:cubicBezTo>
                <a:cubicBezTo>
                  <a:pt x="1292" y="798"/>
                  <a:pt x="1288" y="802"/>
                  <a:pt x="1288" y="807"/>
                </a:cubicBezTo>
                <a:cubicBezTo>
                  <a:pt x="1288" y="812"/>
                  <a:pt x="1292" y="815"/>
                  <a:pt x="1296" y="815"/>
                </a:cubicBezTo>
                <a:cubicBezTo>
                  <a:pt x="1301" y="815"/>
                  <a:pt x="1305" y="812"/>
                  <a:pt x="1305" y="807"/>
                </a:cubicBezTo>
                <a:close/>
                <a:moveTo>
                  <a:pt x="1331" y="807"/>
                </a:moveTo>
                <a:cubicBezTo>
                  <a:pt x="1331" y="802"/>
                  <a:pt x="1327" y="798"/>
                  <a:pt x="1322" y="798"/>
                </a:cubicBezTo>
                <a:cubicBezTo>
                  <a:pt x="1317" y="798"/>
                  <a:pt x="1314" y="802"/>
                  <a:pt x="1314" y="807"/>
                </a:cubicBezTo>
                <a:cubicBezTo>
                  <a:pt x="1314" y="812"/>
                  <a:pt x="1317" y="815"/>
                  <a:pt x="1322" y="815"/>
                </a:cubicBezTo>
                <a:cubicBezTo>
                  <a:pt x="1327" y="815"/>
                  <a:pt x="1331" y="812"/>
                  <a:pt x="1331" y="807"/>
                </a:cubicBezTo>
                <a:close/>
                <a:moveTo>
                  <a:pt x="1356" y="807"/>
                </a:moveTo>
                <a:cubicBezTo>
                  <a:pt x="1356" y="802"/>
                  <a:pt x="1353" y="798"/>
                  <a:pt x="1348" y="798"/>
                </a:cubicBezTo>
                <a:cubicBezTo>
                  <a:pt x="1343" y="798"/>
                  <a:pt x="1339" y="802"/>
                  <a:pt x="1339" y="807"/>
                </a:cubicBezTo>
                <a:cubicBezTo>
                  <a:pt x="1339" y="812"/>
                  <a:pt x="1343" y="815"/>
                  <a:pt x="1348" y="815"/>
                </a:cubicBezTo>
                <a:cubicBezTo>
                  <a:pt x="1353" y="815"/>
                  <a:pt x="1356" y="812"/>
                  <a:pt x="1356" y="807"/>
                </a:cubicBezTo>
                <a:close/>
                <a:moveTo>
                  <a:pt x="1434" y="807"/>
                </a:moveTo>
                <a:cubicBezTo>
                  <a:pt x="1434" y="802"/>
                  <a:pt x="1430" y="798"/>
                  <a:pt x="1425" y="798"/>
                </a:cubicBezTo>
                <a:cubicBezTo>
                  <a:pt x="1420" y="798"/>
                  <a:pt x="1417" y="802"/>
                  <a:pt x="1417" y="807"/>
                </a:cubicBezTo>
                <a:cubicBezTo>
                  <a:pt x="1417" y="812"/>
                  <a:pt x="1420" y="815"/>
                  <a:pt x="1425" y="815"/>
                </a:cubicBezTo>
                <a:cubicBezTo>
                  <a:pt x="1430" y="815"/>
                  <a:pt x="1434" y="812"/>
                  <a:pt x="1434" y="807"/>
                </a:cubicBezTo>
                <a:close/>
                <a:moveTo>
                  <a:pt x="1459" y="807"/>
                </a:moveTo>
                <a:cubicBezTo>
                  <a:pt x="1459" y="802"/>
                  <a:pt x="1456" y="798"/>
                  <a:pt x="1451" y="798"/>
                </a:cubicBezTo>
                <a:cubicBezTo>
                  <a:pt x="1446" y="798"/>
                  <a:pt x="1442" y="802"/>
                  <a:pt x="1442" y="807"/>
                </a:cubicBezTo>
                <a:cubicBezTo>
                  <a:pt x="1442" y="812"/>
                  <a:pt x="1446" y="815"/>
                  <a:pt x="1451" y="815"/>
                </a:cubicBezTo>
                <a:cubicBezTo>
                  <a:pt x="1456" y="815"/>
                  <a:pt x="1459" y="812"/>
                  <a:pt x="1459" y="807"/>
                </a:cubicBezTo>
                <a:close/>
                <a:moveTo>
                  <a:pt x="1485" y="807"/>
                </a:moveTo>
                <a:cubicBezTo>
                  <a:pt x="1485" y="802"/>
                  <a:pt x="1481" y="798"/>
                  <a:pt x="1477" y="798"/>
                </a:cubicBezTo>
                <a:cubicBezTo>
                  <a:pt x="1472" y="798"/>
                  <a:pt x="1468" y="802"/>
                  <a:pt x="1468" y="807"/>
                </a:cubicBezTo>
                <a:cubicBezTo>
                  <a:pt x="1468" y="812"/>
                  <a:pt x="1472" y="815"/>
                  <a:pt x="1477" y="815"/>
                </a:cubicBezTo>
                <a:cubicBezTo>
                  <a:pt x="1481" y="815"/>
                  <a:pt x="1485" y="812"/>
                  <a:pt x="1485" y="807"/>
                </a:cubicBezTo>
                <a:close/>
                <a:moveTo>
                  <a:pt x="1511" y="807"/>
                </a:moveTo>
                <a:cubicBezTo>
                  <a:pt x="1511" y="802"/>
                  <a:pt x="1507" y="798"/>
                  <a:pt x="1502" y="798"/>
                </a:cubicBezTo>
                <a:cubicBezTo>
                  <a:pt x="1498" y="798"/>
                  <a:pt x="1494" y="802"/>
                  <a:pt x="1494" y="807"/>
                </a:cubicBezTo>
                <a:cubicBezTo>
                  <a:pt x="1494" y="812"/>
                  <a:pt x="1498" y="815"/>
                  <a:pt x="1502" y="815"/>
                </a:cubicBezTo>
                <a:cubicBezTo>
                  <a:pt x="1507" y="815"/>
                  <a:pt x="1511" y="812"/>
                  <a:pt x="1511" y="807"/>
                </a:cubicBezTo>
                <a:close/>
                <a:moveTo>
                  <a:pt x="1537" y="807"/>
                </a:moveTo>
                <a:cubicBezTo>
                  <a:pt x="1537" y="802"/>
                  <a:pt x="1533" y="798"/>
                  <a:pt x="1528" y="798"/>
                </a:cubicBezTo>
                <a:cubicBezTo>
                  <a:pt x="1523" y="798"/>
                  <a:pt x="1520" y="802"/>
                  <a:pt x="1520" y="807"/>
                </a:cubicBezTo>
                <a:cubicBezTo>
                  <a:pt x="1520" y="812"/>
                  <a:pt x="1523" y="815"/>
                  <a:pt x="1528" y="815"/>
                </a:cubicBezTo>
                <a:cubicBezTo>
                  <a:pt x="1533" y="815"/>
                  <a:pt x="1537" y="812"/>
                  <a:pt x="1537" y="807"/>
                </a:cubicBezTo>
                <a:close/>
                <a:moveTo>
                  <a:pt x="1563" y="807"/>
                </a:moveTo>
                <a:cubicBezTo>
                  <a:pt x="1563" y="802"/>
                  <a:pt x="1559" y="798"/>
                  <a:pt x="1554" y="798"/>
                </a:cubicBezTo>
                <a:cubicBezTo>
                  <a:pt x="1549" y="798"/>
                  <a:pt x="1545" y="802"/>
                  <a:pt x="1545" y="807"/>
                </a:cubicBezTo>
                <a:cubicBezTo>
                  <a:pt x="1545" y="812"/>
                  <a:pt x="1549" y="815"/>
                  <a:pt x="1554" y="815"/>
                </a:cubicBezTo>
                <a:cubicBezTo>
                  <a:pt x="1559" y="815"/>
                  <a:pt x="1563" y="812"/>
                  <a:pt x="1563" y="807"/>
                </a:cubicBezTo>
                <a:close/>
                <a:moveTo>
                  <a:pt x="1588" y="807"/>
                </a:moveTo>
                <a:cubicBezTo>
                  <a:pt x="1588" y="802"/>
                  <a:pt x="1584" y="798"/>
                  <a:pt x="1580" y="798"/>
                </a:cubicBezTo>
                <a:cubicBezTo>
                  <a:pt x="1575" y="798"/>
                  <a:pt x="1571" y="802"/>
                  <a:pt x="1571" y="807"/>
                </a:cubicBezTo>
                <a:cubicBezTo>
                  <a:pt x="1571" y="812"/>
                  <a:pt x="1575" y="815"/>
                  <a:pt x="1580" y="815"/>
                </a:cubicBezTo>
                <a:cubicBezTo>
                  <a:pt x="1584" y="815"/>
                  <a:pt x="1588" y="812"/>
                  <a:pt x="1588" y="807"/>
                </a:cubicBezTo>
                <a:close/>
                <a:moveTo>
                  <a:pt x="1614" y="807"/>
                </a:moveTo>
                <a:cubicBezTo>
                  <a:pt x="1614" y="802"/>
                  <a:pt x="1610" y="798"/>
                  <a:pt x="1605" y="798"/>
                </a:cubicBezTo>
                <a:cubicBezTo>
                  <a:pt x="1601" y="798"/>
                  <a:pt x="1597" y="802"/>
                  <a:pt x="1597" y="807"/>
                </a:cubicBezTo>
                <a:cubicBezTo>
                  <a:pt x="1597" y="812"/>
                  <a:pt x="1601" y="815"/>
                  <a:pt x="1605" y="815"/>
                </a:cubicBezTo>
                <a:cubicBezTo>
                  <a:pt x="1610" y="815"/>
                  <a:pt x="1614" y="812"/>
                  <a:pt x="1614" y="807"/>
                </a:cubicBezTo>
                <a:close/>
                <a:moveTo>
                  <a:pt x="1640" y="807"/>
                </a:moveTo>
                <a:cubicBezTo>
                  <a:pt x="1640" y="802"/>
                  <a:pt x="1636" y="798"/>
                  <a:pt x="1631" y="798"/>
                </a:cubicBezTo>
                <a:cubicBezTo>
                  <a:pt x="1626" y="798"/>
                  <a:pt x="1623" y="802"/>
                  <a:pt x="1623" y="807"/>
                </a:cubicBezTo>
                <a:cubicBezTo>
                  <a:pt x="1623" y="812"/>
                  <a:pt x="1626" y="815"/>
                  <a:pt x="1631" y="815"/>
                </a:cubicBezTo>
                <a:cubicBezTo>
                  <a:pt x="1636" y="815"/>
                  <a:pt x="1640" y="812"/>
                  <a:pt x="1640" y="807"/>
                </a:cubicBezTo>
                <a:close/>
                <a:moveTo>
                  <a:pt x="1666" y="807"/>
                </a:moveTo>
                <a:cubicBezTo>
                  <a:pt x="1666" y="802"/>
                  <a:pt x="1662" y="798"/>
                  <a:pt x="1657" y="798"/>
                </a:cubicBezTo>
                <a:cubicBezTo>
                  <a:pt x="1652" y="798"/>
                  <a:pt x="1648" y="802"/>
                  <a:pt x="1648" y="807"/>
                </a:cubicBezTo>
                <a:cubicBezTo>
                  <a:pt x="1648" y="812"/>
                  <a:pt x="1652" y="815"/>
                  <a:pt x="1657" y="815"/>
                </a:cubicBezTo>
                <a:cubicBezTo>
                  <a:pt x="1662" y="815"/>
                  <a:pt x="1666" y="812"/>
                  <a:pt x="1666" y="807"/>
                </a:cubicBezTo>
                <a:close/>
                <a:moveTo>
                  <a:pt x="1691" y="807"/>
                </a:moveTo>
                <a:cubicBezTo>
                  <a:pt x="1691" y="802"/>
                  <a:pt x="1687" y="798"/>
                  <a:pt x="1683" y="798"/>
                </a:cubicBezTo>
                <a:cubicBezTo>
                  <a:pt x="1678" y="798"/>
                  <a:pt x="1674" y="802"/>
                  <a:pt x="1674" y="807"/>
                </a:cubicBezTo>
                <a:cubicBezTo>
                  <a:pt x="1674" y="812"/>
                  <a:pt x="1678" y="815"/>
                  <a:pt x="1683" y="815"/>
                </a:cubicBezTo>
                <a:cubicBezTo>
                  <a:pt x="1687" y="815"/>
                  <a:pt x="1691" y="812"/>
                  <a:pt x="1691" y="807"/>
                </a:cubicBezTo>
                <a:close/>
                <a:moveTo>
                  <a:pt x="1717" y="807"/>
                </a:moveTo>
                <a:cubicBezTo>
                  <a:pt x="1717" y="802"/>
                  <a:pt x="1713" y="798"/>
                  <a:pt x="1708" y="798"/>
                </a:cubicBezTo>
                <a:cubicBezTo>
                  <a:pt x="1704" y="798"/>
                  <a:pt x="1700" y="802"/>
                  <a:pt x="1700" y="807"/>
                </a:cubicBezTo>
                <a:cubicBezTo>
                  <a:pt x="1700" y="812"/>
                  <a:pt x="1704" y="815"/>
                  <a:pt x="1708" y="815"/>
                </a:cubicBezTo>
                <a:cubicBezTo>
                  <a:pt x="1713" y="815"/>
                  <a:pt x="1717" y="812"/>
                  <a:pt x="1717" y="807"/>
                </a:cubicBezTo>
                <a:close/>
                <a:moveTo>
                  <a:pt x="1743" y="807"/>
                </a:moveTo>
                <a:cubicBezTo>
                  <a:pt x="1743" y="802"/>
                  <a:pt x="1739" y="798"/>
                  <a:pt x="1734" y="798"/>
                </a:cubicBezTo>
                <a:cubicBezTo>
                  <a:pt x="1730" y="798"/>
                  <a:pt x="1726" y="802"/>
                  <a:pt x="1726" y="807"/>
                </a:cubicBezTo>
                <a:cubicBezTo>
                  <a:pt x="1726" y="812"/>
                  <a:pt x="1730" y="815"/>
                  <a:pt x="1734" y="815"/>
                </a:cubicBezTo>
                <a:cubicBezTo>
                  <a:pt x="1739" y="815"/>
                  <a:pt x="1743" y="812"/>
                  <a:pt x="1743" y="807"/>
                </a:cubicBezTo>
                <a:close/>
                <a:moveTo>
                  <a:pt x="1769" y="807"/>
                </a:moveTo>
                <a:cubicBezTo>
                  <a:pt x="1769" y="802"/>
                  <a:pt x="1765" y="798"/>
                  <a:pt x="1760" y="798"/>
                </a:cubicBezTo>
                <a:cubicBezTo>
                  <a:pt x="1755" y="798"/>
                  <a:pt x="1751" y="802"/>
                  <a:pt x="1751" y="807"/>
                </a:cubicBezTo>
                <a:cubicBezTo>
                  <a:pt x="1751" y="812"/>
                  <a:pt x="1755" y="815"/>
                  <a:pt x="1760" y="815"/>
                </a:cubicBezTo>
                <a:cubicBezTo>
                  <a:pt x="1765" y="815"/>
                  <a:pt x="1769" y="812"/>
                  <a:pt x="1769" y="807"/>
                </a:cubicBezTo>
                <a:close/>
                <a:moveTo>
                  <a:pt x="1794" y="807"/>
                </a:moveTo>
                <a:cubicBezTo>
                  <a:pt x="1794" y="802"/>
                  <a:pt x="1791" y="798"/>
                  <a:pt x="1786" y="798"/>
                </a:cubicBezTo>
                <a:cubicBezTo>
                  <a:pt x="1781" y="798"/>
                  <a:pt x="1777" y="802"/>
                  <a:pt x="1777" y="807"/>
                </a:cubicBezTo>
                <a:cubicBezTo>
                  <a:pt x="1777" y="812"/>
                  <a:pt x="1781" y="815"/>
                  <a:pt x="1786" y="815"/>
                </a:cubicBezTo>
                <a:cubicBezTo>
                  <a:pt x="1791" y="815"/>
                  <a:pt x="1794" y="812"/>
                  <a:pt x="1794" y="807"/>
                </a:cubicBezTo>
                <a:close/>
                <a:moveTo>
                  <a:pt x="1820" y="807"/>
                </a:moveTo>
                <a:cubicBezTo>
                  <a:pt x="1820" y="802"/>
                  <a:pt x="1816" y="798"/>
                  <a:pt x="1812" y="798"/>
                </a:cubicBezTo>
                <a:cubicBezTo>
                  <a:pt x="1807" y="798"/>
                  <a:pt x="1803" y="802"/>
                  <a:pt x="1803" y="807"/>
                </a:cubicBezTo>
                <a:cubicBezTo>
                  <a:pt x="1803" y="812"/>
                  <a:pt x="1807" y="815"/>
                  <a:pt x="1812" y="815"/>
                </a:cubicBezTo>
                <a:cubicBezTo>
                  <a:pt x="1816" y="815"/>
                  <a:pt x="1820" y="812"/>
                  <a:pt x="1820" y="807"/>
                </a:cubicBezTo>
                <a:close/>
                <a:moveTo>
                  <a:pt x="1846" y="807"/>
                </a:moveTo>
                <a:cubicBezTo>
                  <a:pt x="1846" y="802"/>
                  <a:pt x="1842" y="798"/>
                  <a:pt x="1837" y="798"/>
                </a:cubicBezTo>
                <a:cubicBezTo>
                  <a:pt x="1833" y="798"/>
                  <a:pt x="1829" y="802"/>
                  <a:pt x="1829" y="807"/>
                </a:cubicBezTo>
                <a:cubicBezTo>
                  <a:pt x="1829" y="812"/>
                  <a:pt x="1833" y="815"/>
                  <a:pt x="1837" y="815"/>
                </a:cubicBezTo>
                <a:cubicBezTo>
                  <a:pt x="1842" y="815"/>
                  <a:pt x="1846" y="812"/>
                  <a:pt x="1846" y="807"/>
                </a:cubicBezTo>
                <a:close/>
                <a:moveTo>
                  <a:pt x="1872" y="807"/>
                </a:moveTo>
                <a:cubicBezTo>
                  <a:pt x="1872" y="802"/>
                  <a:pt x="1868" y="798"/>
                  <a:pt x="1863" y="798"/>
                </a:cubicBezTo>
                <a:cubicBezTo>
                  <a:pt x="1858" y="798"/>
                  <a:pt x="1854" y="802"/>
                  <a:pt x="1854" y="807"/>
                </a:cubicBezTo>
                <a:cubicBezTo>
                  <a:pt x="1854" y="812"/>
                  <a:pt x="1858" y="815"/>
                  <a:pt x="1863" y="815"/>
                </a:cubicBezTo>
                <a:cubicBezTo>
                  <a:pt x="1868" y="815"/>
                  <a:pt x="1872" y="812"/>
                  <a:pt x="1872" y="807"/>
                </a:cubicBezTo>
                <a:close/>
                <a:moveTo>
                  <a:pt x="1897" y="807"/>
                </a:moveTo>
                <a:cubicBezTo>
                  <a:pt x="1897" y="802"/>
                  <a:pt x="1894" y="798"/>
                  <a:pt x="1889" y="798"/>
                </a:cubicBezTo>
                <a:cubicBezTo>
                  <a:pt x="1884" y="798"/>
                  <a:pt x="1880" y="802"/>
                  <a:pt x="1880" y="807"/>
                </a:cubicBezTo>
                <a:cubicBezTo>
                  <a:pt x="1880" y="812"/>
                  <a:pt x="1884" y="815"/>
                  <a:pt x="1889" y="815"/>
                </a:cubicBezTo>
                <a:cubicBezTo>
                  <a:pt x="1894" y="815"/>
                  <a:pt x="1897" y="812"/>
                  <a:pt x="1897" y="807"/>
                </a:cubicBezTo>
                <a:close/>
                <a:moveTo>
                  <a:pt x="1923" y="807"/>
                </a:moveTo>
                <a:cubicBezTo>
                  <a:pt x="1923" y="802"/>
                  <a:pt x="1919" y="798"/>
                  <a:pt x="1915" y="798"/>
                </a:cubicBezTo>
                <a:cubicBezTo>
                  <a:pt x="1910" y="798"/>
                  <a:pt x="1906" y="802"/>
                  <a:pt x="1906" y="807"/>
                </a:cubicBezTo>
                <a:cubicBezTo>
                  <a:pt x="1906" y="812"/>
                  <a:pt x="1910" y="815"/>
                  <a:pt x="1915" y="815"/>
                </a:cubicBezTo>
                <a:cubicBezTo>
                  <a:pt x="1919" y="815"/>
                  <a:pt x="1923" y="812"/>
                  <a:pt x="1923" y="807"/>
                </a:cubicBezTo>
                <a:close/>
                <a:moveTo>
                  <a:pt x="1949" y="807"/>
                </a:moveTo>
                <a:cubicBezTo>
                  <a:pt x="1949" y="802"/>
                  <a:pt x="1945" y="798"/>
                  <a:pt x="1940" y="798"/>
                </a:cubicBezTo>
                <a:cubicBezTo>
                  <a:pt x="1936" y="798"/>
                  <a:pt x="1932" y="802"/>
                  <a:pt x="1932" y="807"/>
                </a:cubicBezTo>
                <a:cubicBezTo>
                  <a:pt x="1932" y="812"/>
                  <a:pt x="1936" y="815"/>
                  <a:pt x="1940" y="815"/>
                </a:cubicBezTo>
                <a:cubicBezTo>
                  <a:pt x="1945" y="815"/>
                  <a:pt x="1949" y="812"/>
                  <a:pt x="1949" y="807"/>
                </a:cubicBezTo>
                <a:close/>
                <a:moveTo>
                  <a:pt x="1975" y="807"/>
                </a:moveTo>
                <a:cubicBezTo>
                  <a:pt x="1975" y="802"/>
                  <a:pt x="1971" y="798"/>
                  <a:pt x="1966" y="798"/>
                </a:cubicBezTo>
                <a:cubicBezTo>
                  <a:pt x="1961" y="798"/>
                  <a:pt x="1957" y="802"/>
                  <a:pt x="1957" y="807"/>
                </a:cubicBezTo>
                <a:cubicBezTo>
                  <a:pt x="1957" y="812"/>
                  <a:pt x="1961" y="815"/>
                  <a:pt x="1966" y="815"/>
                </a:cubicBezTo>
                <a:cubicBezTo>
                  <a:pt x="1971" y="815"/>
                  <a:pt x="1975" y="812"/>
                  <a:pt x="1975" y="807"/>
                </a:cubicBezTo>
                <a:close/>
                <a:moveTo>
                  <a:pt x="2000" y="807"/>
                </a:moveTo>
                <a:cubicBezTo>
                  <a:pt x="2000" y="802"/>
                  <a:pt x="1997" y="798"/>
                  <a:pt x="1992" y="798"/>
                </a:cubicBezTo>
                <a:cubicBezTo>
                  <a:pt x="1987" y="798"/>
                  <a:pt x="1983" y="802"/>
                  <a:pt x="1983" y="807"/>
                </a:cubicBezTo>
                <a:cubicBezTo>
                  <a:pt x="1983" y="812"/>
                  <a:pt x="1987" y="815"/>
                  <a:pt x="1992" y="815"/>
                </a:cubicBezTo>
                <a:cubicBezTo>
                  <a:pt x="1997" y="815"/>
                  <a:pt x="2000" y="812"/>
                  <a:pt x="2000" y="807"/>
                </a:cubicBezTo>
                <a:close/>
                <a:moveTo>
                  <a:pt x="2026" y="807"/>
                </a:moveTo>
                <a:cubicBezTo>
                  <a:pt x="2026" y="802"/>
                  <a:pt x="2022" y="798"/>
                  <a:pt x="2018" y="798"/>
                </a:cubicBezTo>
                <a:cubicBezTo>
                  <a:pt x="2013" y="798"/>
                  <a:pt x="2009" y="802"/>
                  <a:pt x="2009" y="807"/>
                </a:cubicBezTo>
                <a:cubicBezTo>
                  <a:pt x="2009" y="812"/>
                  <a:pt x="2013" y="815"/>
                  <a:pt x="2018" y="815"/>
                </a:cubicBezTo>
                <a:cubicBezTo>
                  <a:pt x="2022" y="815"/>
                  <a:pt x="2026" y="812"/>
                  <a:pt x="2026" y="807"/>
                </a:cubicBezTo>
                <a:close/>
                <a:moveTo>
                  <a:pt x="2052" y="807"/>
                </a:moveTo>
                <a:cubicBezTo>
                  <a:pt x="2052" y="802"/>
                  <a:pt x="2048" y="798"/>
                  <a:pt x="2043" y="798"/>
                </a:cubicBezTo>
                <a:cubicBezTo>
                  <a:pt x="2039" y="798"/>
                  <a:pt x="2035" y="802"/>
                  <a:pt x="2035" y="807"/>
                </a:cubicBezTo>
                <a:cubicBezTo>
                  <a:pt x="2035" y="812"/>
                  <a:pt x="2039" y="815"/>
                  <a:pt x="2043" y="815"/>
                </a:cubicBezTo>
                <a:cubicBezTo>
                  <a:pt x="2048" y="815"/>
                  <a:pt x="2052" y="812"/>
                  <a:pt x="2052" y="807"/>
                </a:cubicBezTo>
                <a:close/>
                <a:moveTo>
                  <a:pt x="2078" y="807"/>
                </a:moveTo>
                <a:cubicBezTo>
                  <a:pt x="2078" y="802"/>
                  <a:pt x="2074" y="798"/>
                  <a:pt x="2069" y="798"/>
                </a:cubicBezTo>
                <a:cubicBezTo>
                  <a:pt x="2064" y="798"/>
                  <a:pt x="2061" y="802"/>
                  <a:pt x="2061" y="807"/>
                </a:cubicBezTo>
                <a:cubicBezTo>
                  <a:pt x="2061" y="812"/>
                  <a:pt x="2064" y="815"/>
                  <a:pt x="2069" y="815"/>
                </a:cubicBezTo>
                <a:cubicBezTo>
                  <a:pt x="2074" y="815"/>
                  <a:pt x="2078" y="812"/>
                  <a:pt x="2078" y="807"/>
                </a:cubicBezTo>
                <a:close/>
                <a:moveTo>
                  <a:pt x="2103" y="807"/>
                </a:moveTo>
                <a:cubicBezTo>
                  <a:pt x="2103" y="802"/>
                  <a:pt x="2100" y="798"/>
                  <a:pt x="2095" y="798"/>
                </a:cubicBezTo>
                <a:cubicBezTo>
                  <a:pt x="2090" y="798"/>
                  <a:pt x="2086" y="802"/>
                  <a:pt x="2086" y="807"/>
                </a:cubicBezTo>
                <a:cubicBezTo>
                  <a:pt x="2086" y="812"/>
                  <a:pt x="2090" y="815"/>
                  <a:pt x="2095" y="815"/>
                </a:cubicBezTo>
                <a:cubicBezTo>
                  <a:pt x="2100" y="815"/>
                  <a:pt x="2103" y="812"/>
                  <a:pt x="2103" y="807"/>
                </a:cubicBezTo>
                <a:close/>
                <a:moveTo>
                  <a:pt x="2129" y="807"/>
                </a:moveTo>
                <a:cubicBezTo>
                  <a:pt x="2129" y="802"/>
                  <a:pt x="2125" y="798"/>
                  <a:pt x="2121" y="798"/>
                </a:cubicBezTo>
                <a:cubicBezTo>
                  <a:pt x="2116" y="798"/>
                  <a:pt x="2112" y="802"/>
                  <a:pt x="2112" y="807"/>
                </a:cubicBezTo>
                <a:cubicBezTo>
                  <a:pt x="2112" y="812"/>
                  <a:pt x="2116" y="815"/>
                  <a:pt x="2121" y="815"/>
                </a:cubicBezTo>
                <a:cubicBezTo>
                  <a:pt x="2125" y="815"/>
                  <a:pt x="2129" y="812"/>
                  <a:pt x="2129" y="807"/>
                </a:cubicBezTo>
                <a:close/>
                <a:moveTo>
                  <a:pt x="2155" y="807"/>
                </a:moveTo>
                <a:cubicBezTo>
                  <a:pt x="2155" y="802"/>
                  <a:pt x="2151" y="798"/>
                  <a:pt x="2146" y="798"/>
                </a:cubicBezTo>
                <a:cubicBezTo>
                  <a:pt x="2142" y="798"/>
                  <a:pt x="2138" y="802"/>
                  <a:pt x="2138" y="807"/>
                </a:cubicBezTo>
                <a:cubicBezTo>
                  <a:pt x="2138" y="812"/>
                  <a:pt x="2142" y="815"/>
                  <a:pt x="2146" y="815"/>
                </a:cubicBezTo>
                <a:cubicBezTo>
                  <a:pt x="2151" y="815"/>
                  <a:pt x="2155" y="812"/>
                  <a:pt x="2155" y="807"/>
                </a:cubicBezTo>
                <a:close/>
                <a:moveTo>
                  <a:pt x="2181" y="807"/>
                </a:moveTo>
                <a:cubicBezTo>
                  <a:pt x="2181" y="802"/>
                  <a:pt x="2177" y="798"/>
                  <a:pt x="2172" y="798"/>
                </a:cubicBezTo>
                <a:cubicBezTo>
                  <a:pt x="2167" y="798"/>
                  <a:pt x="2164" y="802"/>
                  <a:pt x="2164" y="807"/>
                </a:cubicBezTo>
                <a:cubicBezTo>
                  <a:pt x="2164" y="812"/>
                  <a:pt x="2167" y="815"/>
                  <a:pt x="2172" y="815"/>
                </a:cubicBezTo>
                <a:cubicBezTo>
                  <a:pt x="2177" y="815"/>
                  <a:pt x="2181" y="812"/>
                  <a:pt x="2181" y="807"/>
                </a:cubicBezTo>
                <a:close/>
                <a:moveTo>
                  <a:pt x="429" y="833"/>
                </a:moveTo>
                <a:cubicBezTo>
                  <a:pt x="429" y="828"/>
                  <a:pt x="425" y="824"/>
                  <a:pt x="421" y="824"/>
                </a:cubicBezTo>
                <a:cubicBezTo>
                  <a:pt x="416" y="824"/>
                  <a:pt x="412" y="828"/>
                  <a:pt x="412" y="833"/>
                </a:cubicBezTo>
                <a:cubicBezTo>
                  <a:pt x="412" y="837"/>
                  <a:pt x="416" y="841"/>
                  <a:pt x="421" y="841"/>
                </a:cubicBezTo>
                <a:cubicBezTo>
                  <a:pt x="425" y="841"/>
                  <a:pt x="429" y="837"/>
                  <a:pt x="429" y="833"/>
                </a:cubicBezTo>
                <a:close/>
                <a:moveTo>
                  <a:pt x="455" y="833"/>
                </a:moveTo>
                <a:cubicBezTo>
                  <a:pt x="455" y="828"/>
                  <a:pt x="451" y="824"/>
                  <a:pt x="446" y="824"/>
                </a:cubicBezTo>
                <a:cubicBezTo>
                  <a:pt x="442" y="824"/>
                  <a:pt x="438" y="828"/>
                  <a:pt x="438" y="833"/>
                </a:cubicBezTo>
                <a:cubicBezTo>
                  <a:pt x="438" y="837"/>
                  <a:pt x="442" y="841"/>
                  <a:pt x="446" y="841"/>
                </a:cubicBezTo>
                <a:cubicBezTo>
                  <a:pt x="451" y="841"/>
                  <a:pt x="455" y="837"/>
                  <a:pt x="455" y="833"/>
                </a:cubicBezTo>
                <a:close/>
                <a:moveTo>
                  <a:pt x="481" y="833"/>
                </a:moveTo>
                <a:cubicBezTo>
                  <a:pt x="481" y="828"/>
                  <a:pt x="477" y="824"/>
                  <a:pt x="472" y="824"/>
                </a:cubicBezTo>
                <a:cubicBezTo>
                  <a:pt x="467" y="824"/>
                  <a:pt x="463" y="828"/>
                  <a:pt x="463" y="833"/>
                </a:cubicBezTo>
                <a:cubicBezTo>
                  <a:pt x="463" y="837"/>
                  <a:pt x="467" y="841"/>
                  <a:pt x="472" y="841"/>
                </a:cubicBezTo>
                <a:cubicBezTo>
                  <a:pt x="477" y="841"/>
                  <a:pt x="481" y="837"/>
                  <a:pt x="481" y="833"/>
                </a:cubicBezTo>
                <a:close/>
                <a:moveTo>
                  <a:pt x="506" y="833"/>
                </a:moveTo>
                <a:cubicBezTo>
                  <a:pt x="506" y="828"/>
                  <a:pt x="503" y="824"/>
                  <a:pt x="498" y="824"/>
                </a:cubicBezTo>
                <a:cubicBezTo>
                  <a:pt x="493" y="824"/>
                  <a:pt x="489" y="828"/>
                  <a:pt x="489" y="833"/>
                </a:cubicBezTo>
                <a:cubicBezTo>
                  <a:pt x="489" y="837"/>
                  <a:pt x="493" y="841"/>
                  <a:pt x="498" y="841"/>
                </a:cubicBezTo>
                <a:cubicBezTo>
                  <a:pt x="503" y="841"/>
                  <a:pt x="506" y="837"/>
                  <a:pt x="506" y="833"/>
                </a:cubicBezTo>
                <a:close/>
                <a:moveTo>
                  <a:pt x="532" y="833"/>
                </a:moveTo>
                <a:cubicBezTo>
                  <a:pt x="532" y="828"/>
                  <a:pt x="528" y="824"/>
                  <a:pt x="524" y="824"/>
                </a:cubicBezTo>
                <a:cubicBezTo>
                  <a:pt x="519" y="824"/>
                  <a:pt x="515" y="828"/>
                  <a:pt x="515" y="833"/>
                </a:cubicBezTo>
                <a:cubicBezTo>
                  <a:pt x="515" y="837"/>
                  <a:pt x="519" y="841"/>
                  <a:pt x="524" y="841"/>
                </a:cubicBezTo>
                <a:cubicBezTo>
                  <a:pt x="528" y="841"/>
                  <a:pt x="532" y="837"/>
                  <a:pt x="532" y="833"/>
                </a:cubicBezTo>
                <a:close/>
                <a:moveTo>
                  <a:pt x="635" y="833"/>
                </a:moveTo>
                <a:cubicBezTo>
                  <a:pt x="635" y="828"/>
                  <a:pt x="631" y="824"/>
                  <a:pt x="627" y="824"/>
                </a:cubicBezTo>
                <a:cubicBezTo>
                  <a:pt x="622" y="824"/>
                  <a:pt x="618" y="828"/>
                  <a:pt x="618" y="833"/>
                </a:cubicBezTo>
                <a:cubicBezTo>
                  <a:pt x="618" y="837"/>
                  <a:pt x="622" y="841"/>
                  <a:pt x="627" y="841"/>
                </a:cubicBezTo>
                <a:cubicBezTo>
                  <a:pt x="631" y="841"/>
                  <a:pt x="635" y="837"/>
                  <a:pt x="635" y="833"/>
                </a:cubicBezTo>
                <a:close/>
                <a:moveTo>
                  <a:pt x="1202" y="833"/>
                </a:moveTo>
                <a:cubicBezTo>
                  <a:pt x="1202" y="828"/>
                  <a:pt x="1198" y="824"/>
                  <a:pt x="1193" y="824"/>
                </a:cubicBezTo>
                <a:cubicBezTo>
                  <a:pt x="1189" y="824"/>
                  <a:pt x="1185" y="828"/>
                  <a:pt x="1185" y="833"/>
                </a:cubicBezTo>
                <a:cubicBezTo>
                  <a:pt x="1185" y="837"/>
                  <a:pt x="1189" y="841"/>
                  <a:pt x="1193" y="841"/>
                </a:cubicBezTo>
                <a:cubicBezTo>
                  <a:pt x="1198" y="841"/>
                  <a:pt x="1202" y="837"/>
                  <a:pt x="1202" y="833"/>
                </a:cubicBezTo>
                <a:close/>
                <a:moveTo>
                  <a:pt x="1228" y="833"/>
                </a:moveTo>
                <a:cubicBezTo>
                  <a:pt x="1228" y="828"/>
                  <a:pt x="1224" y="824"/>
                  <a:pt x="1219" y="824"/>
                </a:cubicBezTo>
                <a:cubicBezTo>
                  <a:pt x="1214" y="824"/>
                  <a:pt x="1210" y="828"/>
                  <a:pt x="1210" y="833"/>
                </a:cubicBezTo>
                <a:cubicBezTo>
                  <a:pt x="1210" y="837"/>
                  <a:pt x="1214" y="841"/>
                  <a:pt x="1219" y="841"/>
                </a:cubicBezTo>
                <a:cubicBezTo>
                  <a:pt x="1224" y="841"/>
                  <a:pt x="1228" y="837"/>
                  <a:pt x="1228" y="833"/>
                </a:cubicBezTo>
                <a:close/>
                <a:moveTo>
                  <a:pt x="1253" y="833"/>
                </a:moveTo>
                <a:cubicBezTo>
                  <a:pt x="1253" y="828"/>
                  <a:pt x="1250" y="824"/>
                  <a:pt x="1245" y="824"/>
                </a:cubicBezTo>
                <a:cubicBezTo>
                  <a:pt x="1240" y="824"/>
                  <a:pt x="1236" y="828"/>
                  <a:pt x="1236" y="833"/>
                </a:cubicBezTo>
                <a:cubicBezTo>
                  <a:pt x="1236" y="837"/>
                  <a:pt x="1240" y="841"/>
                  <a:pt x="1245" y="841"/>
                </a:cubicBezTo>
                <a:cubicBezTo>
                  <a:pt x="1250" y="841"/>
                  <a:pt x="1253" y="837"/>
                  <a:pt x="1253" y="833"/>
                </a:cubicBezTo>
                <a:close/>
                <a:moveTo>
                  <a:pt x="1279" y="833"/>
                </a:moveTo>
                <a:cubicBezTo>
                  <a:pt x="1279" y="828"/>
                  <a:pt x="1275" y="824"/>
                  <a:pt x="1271" y="824"/>
                </a:cubicBezTo>
                <a:cubicBezTo>
                  <a:pt x="1266" y="824"/>
                  <a:pt x="1262" y="828"/>
                  <a:pt x="1262" y="833"/>
                </a:cubicBezTo>
                <a:cubicBezTo>
                  <a:pt x="1262" y="837"/>
                  <a:pt x="1266" y="841"/>
                  <a:pt x="1271" y="841"/>
                </a:cubicBezTo>
                <a:cubicBezTo>
                  <a:pt x="1275" y="841"/>
                  <a:pt x="1279" y="837"/>
                  <a:pt x="1279" y="833"/>
                </a:cubicBezTo>
                <a:close/>
                <a:moveTo>
                  <a:pt x="1305" y="833"/>
                </a:moveTo>
                <a:cubicBezTo>
                  <a:pt x="1305" y="828"/>
                  <a:pt x="1301" y="824"/>
                  <a:pt x="1296" y="824"/>
                </a:cubicBezTo>
                <a:cubicBezTo>
                  <a:pt x="1292" y="824"/>
                  <a:pt x="1288" y="828"/>
                  <a:pt x="1288" y="833"/>
                </a:cubicBezTo>
                <a:cubicBezTo>
                  <a:pt x="1288" y="837"/>
                  <a:pt x="1292" y="841"/>
                  <a:pt x="1296" y="841"/>
                </a:cubicBezTo>
                <a:cubicBezTo>
                  <a:pt x="1301" y="841"/>
                  <a:pt x="1305" y="837"/>
                  <a:pt x="1305" y="833"/>
                </a:cubicBezTo>
                <a:close/>
                <a:moveTo>
                  <a:pt x="1331" y="833"/>
                </a:moveTo>
                <a:cubicBezTo>
                  <a:pt x="1331" y="828"/>
                  <a:pt x="1327" y="824"/>
                  <a:pt x="1322" y="824"/>
                </a:cubicBezTo>
                <a:cubicBezTo>
                  <a:pt x="1317" y="824"/>
                  <a:pt x="1314" y="828"/>
                  <a:pt x="1314" y="833"/>
                </a:cubicBezTo>
                <a:cubicBezTo>
                  <a:pt x="1314" y="837"/>
                  <a:pt x="1317" y="841"/>
                  <a:pt x="1322" y="841"/>
                </a:cubicBezTo>
                <a:cubicBezTo>
                  <a:pt x="1327" y="841"/>
                  <a:pt x="1331" y="837"/>
                  <a:pt x="1331" y="833"/>
                </a:cubicBezTo>
                <a:close/>
                <a:moveTo>
                  <a:pt x="1356" y="833"/>
                </a:moveTo>
                <a:cubicBezTo>
                  <a:pt x="1356" y="828"/>
                  <a:pt x="1353" y="824"/>
                  <a:pt x="1348" y="824"/>
                </a:cubicBezTo>
                <a:cubicBezTo>
                  <a:pt x="1343" y="824"/>
                  <a:pt x="1339" y="828"/>
                  <a:pt x="1339" y="833"/>
                </a:cubicBezTo>
                <a:cubicBezTo>
                  <a:pt x="1339" y="837"/>
                  <a:pt x="1343" y="841"/>
                  <a:pt x="1348" y="841"/>
                </a:cubicBezTo>
                <a:cubicBezTo>
                  <a:pt x="1353" y="841"/>
                  <a:pt x="1356" y="837"/>
                  <a:pt x="1356" y="833"/>
                </a:cubicBezTo>
                <a:close/>
                <a:moveTo>
                  <a:pt x="1382" y="833"/>
                </a:moveTo>
                <a:cubicBezTo>
                  <a:pt x="1382" y="828"/>
                  <a:pt x="1378" y="824"/>
                  <a:pt x="1374" y="824"/>
                </a:cubicBezTo>
                <a:cubicBezTo>
                  <a:pt x="1369" y="824"/>
                  <a:pt x="1365" y="828"/>
                  <a:pt x="1365" y="833"/>
                </a:cubicBezTo>
                <a:cubicBezTo>
                  <a:pt x="1365" y="837"/>
                  <a:pt x="1369" y="841"/>
                  <a:pt x="1374" y="841"/>
                </a:cubicBezTo>
                <a:cubicBezTo>
                  <a:pt x="1378" y="841"/>
                  <a:pt x="1382" y="837"/>
                  <a:pt x="1382" y="833"/>
                </a:cubicBezTo>
                <a:close/>
                <a:moveTo>
                  <a:pt x="1408" y="833"/>
                </a:moveTo>
                <a:cubicBezTo>
                  <a:pt x="1408" y="828"/>
                  <a:pt x="1404" y="824"/>
                  <a:pt x="1399" y="824"/>
                </a:cubicBezTo>
                <a:cubicBezTo>
                  <a:pt x="1395" y="824"/>
                  <a:pt x="1391" y="828"/>
                  <a:pt x="1391" y="833"/>
                </a:cubicBezTo>
                <a:cubicBezTo>
                  <a:pt x="1391" y="837"/>
                  <a:pt x="1395" y="841"/>
                  <a:pt x="1399" y="841"/>
                </a:cubicBezTo>
                <a:cubicBezTo>
                  <a:pt x="1404" y="841"/>
                  <a:pt x="1408" y="837"/>
                  <a:pt x="1408" y="833"/>
                </a:cubicBezTo>
                <a:close/>
                <a:moveTo>
                  <a:pt x="1434" y="833"/>
                </a:moveTo>
                <a:cubicBezTo>
                  <a:pt x="1434" y="828"/>
                  <a:pt x="1430" y="824"/>
                  <a:pt x="1425" y="824"/>
                </a:cubicBezTo>
                <a:cubicBezTo>
                  <a:pt x="1420" y="824"/>
                  <a:pt x="1417" y="828"/>
                  <a:pt x="1417" y="833"/>
                </a:cubicBezTo>
                <a:cubicBezTo>
                  <a:pt x="1417" y="837"/>
                  <a:pt x="1420" y="841"/>
                  <a:pt x="1425" y="841"/>
                </a:cubicBezTo>
                <a:cubicBezTo>
                  <a:pt x="1430" y="841"/>
                  <a:pt x="1434" y="837"/>
                  <a:pt x="1434" y="833"/>
                </a:cubicBezTo>
                <a:close/>
                <a:moveTo>
                  <a:pt x="1459" y="833"/>
                </a:moveTo>
                <a:cubicBezTo>
                  <a:pt x="1459" y="828"/>
                  <a:pt x="1456" y="824"/>
                  <a:pt x="1451" y="824"/>
                </a:cubicBezTo>
                <a:cubicBezTo>
                  <a:pt x="1446" y="824"/>
                  <a:pt x="1442" y="828"/>
                  <a:pt x="1442" y="833"/>
                </a:cubicBezTo>
                <a:cubicBezTo>
                  <a:pt x="1442" y="837"/>
                  <a:pt x="1446" y="841"/>
                  <a:pt x="1451" y="841"/>
                </a:cubicBezTo>
                <a:cubicBezTo>
                  <a:pt x="1456" y="841"/>
                  <a:pt x="1459" y="837"/>
                  <a:pt x="1459" y="833"/>
                </a:cubicBezTo>
                <a:close/>
                <a:moveTo>
                  <a:pt x="1485" y="833"/>
                </a:moveTo>
                <a:cubicBezTo>
                  <a:pt x="1485" y="828"/>
                  <a:pt x="1481" y="824"/>
                  <a:pt x="1477" y="824"/>
                </a:cubicBezTo>
                <a:cubicBezTo>
                  <a:pt x="1472" y="824"/>
                  <a:pt x="1468" y="828"/>
                  <a:pt x="1468" y="833"/>
                </a:cubicBezTo>
                <a:cubicBezTo>
                  <a:pt x="1468" y="837"/>
                  <a:pt x="1472" y="841"/>
                  <a:pt x="1477" y="841"/>
                </a:cubicBezTo>
                <a:cubicBezTo>
                  <a:pt x="1481" y="841"/>
                  <a:pt x="1485" y="837"/>
                  <a:pt x="1485" y="833"/>
                </a:cubicBezTo>
                <a:close/>
                <a:moveTo>
                  <a:pt x="1511" y="833"/>
                </a:moveTo>
                <a:cubicBezTo>
                  <a:pt x="1511" y="828"/>
                  <a:pt x="1507" y="824"/>
                  <a:pt x="1502" y="824"/>
                </a:cubicBezTo>
                <a:cubicBezTo>
                  <a:pt x="1498" y="824"/>
                  <a:pt x="1494" y="828"/>
                  <a:pt x="1494" y="833"/>
                </a:cubicBezTo>
                <a:cubicBezTo>
                  <a:pt x="1494" y="837"/>
                  <a:pt x="1498" y="841"/>
                  <a:pt x="1502" y="841"/>
                </a:cubicBezTo>
                <a:cubicBezTo>
                  <a:pt x="1507" y="841"/>
                  <a:pt x="1511" y="837"/>
                  <a:pt x="1511" y="833"/>
                </a:cubicBezTo>
                <a:close/>
                <a:moveTo>
                  <a:pt x="1563" y="833"/>
                </a:moveTo>
                <a:cubicBezTo>
                  <a:pt x="1563" y="828"/>
                  <a:pt x="1559" y="824"/>
                  <a:pt x="1554" y="824"/>
                </a:cubicBezTo>
                <a:cubicBezTo>
                  <a:pt x="1549" y="824"/>
                  <a:pt x="1545" y="828"/>
                  <a:pt x="1545" y="833"/>
                </a:cubicBezTo>
                <a:cubicBezTo>
                  <a:pt x="1545" y="837"/>
                  <a:pt x="1549" y="841"/>
                  <a:pt x="1554" y="841"/>
                </a:cubicBezTo>
                <a:cubicBezTo>
                  <a:pt x="1559" y="841"/>
                  <a:pt x="1563" y="837"/>
                  <a:pt x="1563" y="833"/>
                </a:cubicBezTo>
                <a:close/>
                <a:moveTo>
                  <a:pt x="1588" y="833"/>
                </a:moveTo>
                <a:cubicBezTo>
                  <a:pt x="1588" y="828"/>
                  <a:pt x="1584" y="824"/>
                  <a:pt x="1580" y="824"/>
                </a:cubicBezTo>
                <a:cubicBezTo>
                  <a:pt x="1575" y="824"/>
                  <a:pt x="1571" y="828"/>
                  <a:pt x="1571" y="833"/>
                </a:cubicBezTo>
                <a:cubicBezTo>
                  <a:pt x="1571" y="837"/>
                  <a:pt x="1575" y="841"/>
                  <a:pt x="1580" y="841"/>
                </a:cubicBezTo>
                <a:cubicBezTo>
                  <a:pt x="1584" y="841"/>
                  <a:pt x="1588" y="837"/>
                  <a:pt x="1588" y="833"/>
                </a:cubicBezTo>
                <a:close/>
                <a:moveTo>
                  <a:pt x="1614" y="833"/>
                </a:moveTo>
                <a:cubicBezTo>
                  <a:pt x="1614" y="828"/>
                  <a:pt x="1610" y="824"/>
                  <a:pt x="1605" y="824"/>
                </a:cubicBezTo>
                <a:cubicBezTo>
                  <a:pt x="1601" y="824"/>
                  <a:pt x="1597" y="828"/>
                  <a:pt x="1597" y="833"/>
                </a:cubicBezTo>
                <a:cubicBezTo>
                  <a:pt x="1597" y="837"/>
                  <a:pt x="1601" y="841"/>
                  <a:pt x="1605" y="841"/>
                </a:cubicBezTo>
                <a:cubicBezTo>
                  <a:pt x="1610" y="841"/>
                  <a:pt x="1614" y="837"/>
                  <a:pt x="1614" y="833"/>
                </a:cubicBezTo>
                <a:close/>
                <a:moveTo>
                  <a:pt x="1640" y="833"/>
                </a:moveTo>
                <a:cubicBezTo>
                  <a:pt x="1640" y="828"/>
                  <a:pt x="1636" y="824"/>
                  <a:pt x="1631" y="824"/>
                </a:cubicBezTo>
                <a:cubicBezTo>
                  <a:pt x="1626" y="824"/>
                  <a:pt x="1623" y="828"/>
                  <a:pt x="1623" y="833"/>
                </a:cubicBezTo>
                <a:cubicBezTo>
                  <a:pt x="1623" y="837"/>
                  <a:pt x="1626" y="841"/>
                  <a:pt x="1631" y="841"/>
                </a:cubicBezTo>
                <a:cubicBezTo>
                  <a:pt x="1636" y="841"/>
                  <a:pt x="1640" y="837"/>
                  <a:pt x="1640" y="833"/>
                </a:cubicBezTo>
                <a:close/>
                <a:moveTo>
                  <a:pt x="1691" y="833"/>
                </a:moveTo>
                <a:cubicBezTo>
                  <a:pt x="1691" y="828"/>
                  <a:pt x="1687" y="824"/>
                  <a:pt x="1683" y="824"/>
                </a:cubicBezTo>
                <a:cubicBezTo>
                  <a:pt x="1678" y="824"/>
                  <a:pt x="1674" y="828"/>
                  <a:pt x="1674" y="833"/>
                </a:cubicBezTo>
                <a:cubicBezTo>
                  <a:pt x="1674" y="837"/>
                  <a:pt x="1678" y="841"/>
                  <a:pt x="1683" y="841"/>
                </a:cubicBezTo>
                <a:cubicBezTo>
                  <a:pt x="1687" y="841"/>
                  <a:pt x="1691" y="837"/>
                  <a:pt x="1691" y="833"/>
                </a:cubicBezTo>
                <a:close/>
                <a:moveTo>
                  <a:pt x="1717" y="833"/>
                </a:moveTo>
                <a:cubicBezTo>
                  <a:pt x="1717" y="828"/>
                  <a:pt x="1713" y="824"/>
                  <a:pt x="1708" y="824"/>
                </a:cubicBezTo>
                <a:cubicBezTo>
                  <a:pt x="1704" y="824"/>
                  <a:pt x="1700" y="828"/>
                  <a:pt x="1700" y="833"/>
                </a:cubicBezTo>
                <a:cubicBezTo>
                  <a:pt x="1700" y="837"/>
                  <a:pt x="1704" y="841"/>
                  <a:pt x="1708" y="841"/>
                </a:cubicBezTo>
                <a:cubicBezTo>
                  <a:pt x="1713" y="841"/>
                  <a:pt x="1717" y="837"/>
                  <a:pt x="1717" y="833"/>
                </a:cubicBezTo>
                <a:close/>
                <a:moveTo>
                  <a:pt x="1743" y="833"/>
                </a:moveTo>
                <a:cubicBezTo>
                  <a:pt x="1743" y="828"/>
                  <a:pt x="1739" y="824"/>
                  <a:pt x="1734" y="824"/>
                </a:cubicBezTo>
                <a:cubicBezTo>
                  <a:pt x="1730" y="824"/>
                  <a:pt x="1726" y="828"/>
                  <a:pt x="1726" y="833"/>
                </a:cubicBezTo>
                <a:cubicBezTo>
                  <a:pt x="1726" y="837"/>
                  <a:pt x="1730" y="841"/>
                  <a:pt x="1734" y="841"/>
                </a:cubicBezTo>
                <a:cubicBezTo>
                  <a:pt x="1739" y="841"/>
                  <a:pt x="1743" y="837"/>
                  <a:pt x="1743" y="833"/>
                </a:cubicBezTo>
                <a:close/>
                <a:moveTo>
                  <a:pt x="1769" y="833"/>
                </a:moveTo>
                <a:cubicBezTo>
                  <a:pt x="1769" y="828"/>
                  <a:pt x="1765" y="824"/>
                  <a:pt x="1760" y="824"/>
                </a:cubicBezTo>
                <a:cubicBezTo>
                  <a:pt x="1755" y="824"/>
                  <a:pt x="1751" y="828"/>
                  <a:pt x="1751" y="833"/>
                </a:cubicBezTo>
                <a:cubicBezTo>
                  <a:pt x="1751" y="837"/>
                  <a:pt x="1755" y="841"/>
                  <a:pt x="1760" y="841"/>
                </a:cubicBezTo>
                <a:cubicBezTo>
                  <a:pt x="1765" y="841"/>
                  <a:pt x="1769" y="837"/>
                  <a:pt x="1769" y="833"/>
                </a:cubicBezTo>
                <a:close/>
                <a:moveTo>
                  <a:pt x="1794" y="833"/>
                </a:moveTo>
                <a:cubicBezTo>
                  <a:pt x="1794" y="828"/>
                  <a:pt x="1791" y="824"/>
                  <a:pt x="1786" y="824"/>
                </a:cubicBezTo>
                <a:cubicBezTo>
                  <a:pt x="1781" y="824"/>
                  <a:pt x="1777" y="828"/>
                  <a:pt x="1777" y="833"/>
                </a:cubicBezTo>
                <a:cubicBezTo>
                  <a:pt x="1777" y="837"/>
                  <a:pt x="1781" y="841"/>
                  <a:pt x="1786" y="841"/>
                </a:cubicBezTo>
                <a:cubicBezTo>
                  <a:pt x="1791" y="841"/>
                  <a:pt x="1794" y="837"/>
                  <a:pt x="1794" y="833"/>
                </a:cubicBezTo>
                <a:close/>
                <a:moveTo>
                  <a:pt x="1820" y="833"/>
                </a:moveTo>
                <a:cubicBezTo>
                  <a:pt x="1820" y="828"/>
                  <a:pt x="1816" y="824"/>
                  <a:pt x="1812" y="824"/>
                </a:cubicBezTo>
                <a:cubicBezTo>
                  <a:pt x="1807" y="824"/>
                  <a:pt x="1803" y="828"/>
                  <a:pt x="1803" y="833"/>
                </a:cubicBezTo>
                <a:cubicBezTo>
                  <a:pt x="1803" y="837"/>
                  <a:pt x="1807" y="841"/>
                  <a:pt x="1812" y="841"/>
                </a:cubicBezTo>
                <a:cubicBezTo>
                  <a:pt x="1816" y="841"/>
                  <a:pt x="1820" y="837"/>
                  <a:pt x="1820" y="833"/>
                </a:cubicBezTo>
                <a:close/>
                <a:moveTo>
                  <a:pt x="1846" y="833"/>
                </a:moveTo>
                <a:cubicBezTo>
                  <a:pt x="1846" y="828"/>
                  <a:pt x="1842" y="824"/>
                  <a:pt x="1837" y="824"/>
                </a:cubicBezTo>
                <a:cubicBezTo>
                  <a:pt x="1833" y="824"/>
                  <a:pt x="1829" y="828"/>
                  <a:pt x="1829" y="833"/>
                </a:cubicBezTo>
                <a:cubicBezTo>
                  <a:pt x="1829" y="837"/>
                  <a:pt x="1833" y="841"/>
                  <a:pt x="1837" y="841"/>
                </a:cubicBezTo>
                <a:cubicBezTo>
                  <a:pt x="1842" y="841"/>
                  <a:pt x="1846" y="837"/>
                  <a:pt x="1846" y="833"/>
                </a:cubicBezTo>
                <a:close/>
                <a:moveTo>
                  <a:pt x="1872" y="833"/>
                </a:moveTo>
                <a:cubicBezTo>
                  <a:pt x="1872" y="828"/>
                  <a:pt x="1868" y="824"/>
                  <a:pt x="1863" y="824"/>
                </a:cubicBezTo>
                <a:cubicBezTo>
                  <a:pt x="1858" y="824"/>
                  <a:pt x="1854" y="828"/>
                  <a:pt x="1854" y="833"/>
                </a:cubicBezTo>
                <a:cubicBezTo>
                  <a:pt x="1854" y="837"/>
                  <a:pt x="1858" y="841"/>
                  <a:pt x="1863" y="841"/>
                </a:cubicBezTo>
                <a:cubicBezTo>
                  <a:pt x="1868" y="841"/>
                  <a:pt x="1872" y="837"/>
                  <a:pt x="1872" y="833"/>
                </a:cubicBezTo>
                <a:close/>
                <a:moveTo>
                  <a:pt x="1897" y="833"/>
                </a:moveTo>
                <a:cubicBezTo>
                  <a:pt x="1897" y="828"/>
                  <a:pt x="1894" y="824"/>
                  <a:pt x="1889" y="824"/>
                </a:cubicBezTo>
                <a:cubicBezTo>
                  <a:pt x="1884" y="824"/>
                  <a:pt x="1880" y="828"/>
                  <a:pt x="1880" y="833"/>
                </a:cubicBezTo>
                <a:cubicBezTo>
                  <a:pt x="1880" y="837"/>
                  <a:pt x="1884" y="841"/>
                  <a:pt x="1889" y="841"/>
                </a:cubicBezTo>
                <a:cubicBezTo>
                  <a:pt x="1894" y="841"/>
                  <a:pt x="1897" y="837"/>
                  <a:pt x="1897" y="833"/>
                </a:cubicBezTo>
                <a:close/>
                <a:moveTo>
                  <a:pt x="1923" y="833"/>
                </a:moveTo>
                <a:cubicBezTo>
                  <a:pt x="1923" y="828"/>
                  <a:pt x="1919" y="824"/>
                  <a:pt x="1915" y="824"/>
                </a:cubicBezTo>
                <a:cubicBezTo>
                  <a:pt x="1910" y="824"/>
                  <a:pt x="1906" y="828"/>
                  <a:pt x="1906" y="833"/>
                </a:cubicBezTo>
                <a:cubicBezTo>
                  <a:pt x="1906" y="837"/>
                  <a:pt x="1910" y="841"/>
                  <a:pt x="1915" y="841"/>
                </a:cubicBezTo>
                <a:cubicBezTo>
                  <a:pt x="1919" y="841"/>
                  <a:pt x="1923" y="837"/>
                  <a:pt x="1923" y="833"/>
                </a:cubicBezTo>
                <a:close/>
                <a:moveTo>
                  <a:pt x="1949" y="833"/>
                </a:moveTo>
                <a:cubicBezTo>
                  <a:pt x="1949" y="828"/>
                  <a:pt x="1945" y="824"/>
                  <a:pt x="1940" y="824"/>
                </a:cubicBezTo>
                <a:cubicBezTo>
                  <a:pt x="1936" y="824"/>
                  <a:pt x="1932" y="828"/>
                  <a:pt x="1932" y="833"/>
                </a:cubicBezTo>
                <a:cubicBezTo>
                  <a:pt x="1932" y="837"/>
                  <a:pt x="1936" y="841"/>
                  <a:pt x="1940" y="841"/>
                </a:cubicBezTo>
                <a:cubicBezTo>
                  <a:pt x="1945" y="841"/>
                  <a:pt x="1949" y="837"/>
                  <a:pt x="1949" y="833"/>
                </a:cubicBezTo>
                <a:close/>
                <a:moveTo>
                  <a:pt x="1975" y="833"/>
                </a:moveTo>
                <a:cubicBezTo>
                  <a:pt x="1975" y="828"/>
                  <a:pt x="1971" y="824"/>
                  <a:pt x="1966" y="824"/>
                </a:cubicBezTo>
                <a:cubicBezTo>
                  <a:pt x="1961" y="824"/>
                  <a:pt x="1957" y="828"/>
                  <a:pt x="1957" y="833"/>
                </a:cubicBezTo>
                <a:cubicBezTo>
                  <a:pt x="1957" y="837"/>
                  <a:pt x="1961" y="841"/>
                  <a:pt x="1966" y="841"/>
                </a:cubicBezTo>
                <a:cubicBezTo>
                  <a:pt x="1971" y="841"/>
                  <a:pt x="1975" y="837"/>
                  <a:pt x="1975" y="833"/>
                </a:cubicBezTo>
                <a:close/>
                <a:moveTo>
                  <a:pt x="2000" y="833"/>
                </a:moveTo>
                <a:cubicBezTo>
                  <a:pt x="2000" y="828"/>
                  <a:pt x="1997" y="824"/>
                  <a:pt x="1992" y="824"/>
                </a:cubicBezTo>
                <a:cubicBezTo>
                  <a:pt x="1987" y="824"/>
                  <a:pt x="1983" y="828"/>
                  <a:pt x="1983" y="833"/>
                </a:cubicBezTo>
                <a:cubicBezTo>
                  <a:pt x="1983" y="837"/>
                  <a:pt x="1987" y="841"/>
                  <a:pt x="1992" y="841"/>
                </a:cubicBezTo>
                <a:cubicBezTo>
                  <a:pt x="1997" y="841"/>
                  <a:pt x="2000" y="837"/>
                  <a:pt x="2000" y="833"/>
                </a:cubicBezTo>
                <a:close/>
                <a:moveTo>
                  <a:pt x="2026" y="833"/>
                </a:moveTo>
                <a:cubicBezTo>
                  <a:pt x="2026" y="828"/>
                  <a:pt x="2022" y="824"/>
                  <a:pt x="2018" y="824"/>
                </a:cubicBezTo>
                <a:cubicBezTo>
                  <a:pt x="2013" y="824"/>
                  <a:pt x="2009" y="828"/>
                  <a:pt x="2009" y="833"/>
                </a:cubicBezTo>
                <a:cubicBezTo>
                  <a:pt x="2009" y="837"/>
                  <a:pt x="2013" y="841"/>
                  <a:pt x="2018" y="841"/>
                </a:cubicBezTo>
                <a:cubicBezTo>
                  <a:pt x="2022" y="841"/>
                  <a:pt x="2026" y="837"/>
                  <a:pt x="2026" y="833"/>
                </a:cubicBezTo>
                <a:close/>
                <a:moveTo>
                  <a:pt x="2052" y="833"/>
                </a:moveTo>
                <a:cubicBezTo>
                  <a:pt x="2052" y="828"/>
                  <a:pt x="2048" y="824"/>
                  <a:pt x="2043" y="824"/>
                </a:cubicBezTo>
                <a:cubicBezTo>
                  <a:pt x="2039" y="824"/>
                  <a:pt x="2035" y="828"/>
                  <a:pt x="2035" y="833"/>
                </a:cubicBezTo>
                <a:cubicBezTo>
                  <a:pt x="2035" y="837"/>
                  <a:pt x="2039" y="841"/>
                  <a:pt x="2043" y="841"/>
                </a:cubicBezTo>
                <a:cubicBezTo>
                  <a:pt x="2048" y="841"/>
                  <a:pt x="2052" y="837"/>
                  <a:pt x="2052" y="833"/>
                </a:cubicBezTo>
                <a:close/>
                <a:moveTo>
                  <a:pt x="2078" y="833"/>
                </a:moveTo>
                <a:cubicBezTo>
                  <a:pt x="2078" y="828"/>
                  <a:pt x="2074" y="824"/>
                  <a:pt x="2069" y="824"/>
                </a:cubicBezTo>
                <a:cubicBezTo>
                  <a:pt x="2064" y="824"/>
                  <a:pt x="2061" y="828"/>
                  <a:pt x="2061" y="833"/>
                </a:cubicBezTo>
                <a:cubicBezTo>
                  <a:pt x="2061" y="837"/>
                  <a:pt x="2064" y="841"/>
                  <a:pt x="2069" y="841"/>
                </a:cubicBezTo>
                <a:cubicBezTo>
                  <a:pt x="2074" y="841"/>
                  <a:pt x="2078" y="837"/>
                  <a:pt x="2078" y="833"/>
                </a:cubicBezTo>
                <a:close/>
                <a:moveTo>
                  <a:pt x="2103" y="833"/>
                </a:moveTo>
                <a:cubicBezTo>
                  <a:pt x="2103" y="828"/>
                  <a:pt x="2100" y="824"/>
                  <a:pt x="2095" y="824"/>
                </a:cubicBezTo>
                <a:cubicBezTo>
                  <a:pt x="2090" y="824"/>
                  <a:pt x="2086" y="828"/>
                  <a:pt x="2086" y="833"/>
                </a:cubicBezTo>
                <a:cubicBezTo>
                  <a:pt x="2086" y="837"/>
                  <a:pt x="2090" y="841"/>
                  <a:pt x="2095" y="841"/>
                </a:cubicBezTo>
                <a:cubicBezTo>
                  <a:pt x="2100" y="841"/>
                  <a:pt x="2103" y="837"/>
                  <a:pt x="2103" y="833"/>
                </a:cubicBezTo>
                <a:close/>
                <a:moveTo>
                  <a:pt x="2129" y="833"/>
                </a:moveTo>
                <a:cubicBezTo>
                  <a:pt x="2129" y="828"/>
                  <a:pt x="2125" y="824"/>
                  <a:pt x="2121" y="824"/>
                </a:cubicBezTo>
                <a:cubicBezTo>
                  <a:pt x="2116" y="824"/>
                  <a:pt x="2112" y="828"/>
                  <a:pt x="2112" y="833"/>
                </a:cubicBezTo>
                <a:cubicBezTo>
                  <a:pt x="2112" y="837"/>
                  <a:pt x="2116" y="841"/>
                  <a:pt x="2121" y="841"/>
                </a:cubicBezTo>
                <a:cubicBezTo>
                  <a:pt x="2125" y="841"/>
                  <a:pt x="2129" y="837"/>
                  <a:pt x="2129" y="833"/>
                </a:cubicBezTo>
                <a:close/>
                <a:moveTo>
                  <a:pt x="2155" y="833"/>
                </a:moveTo>
                <a:cubicBezTo>
                  <a:pt x="2155" y="828"/>
                  <a:pt x="2151" y="824"/>
                  <a:pt x="2146" y="824"/>
                </a:cubicBezTo>
                <a:cubicBezTo>
                  <a:pt x="2142" y="824"/>
                  <a:pt x="2138" y="828"/>
                  <a:pt x="2138" y="833"/>
                </a:cubicBezTo>
                <a:cubicBezTo>
                  <a:pt x="2138" y="837"/>
                  <a:pt x="2142" y="841"/>
                  <a:pt x="2146" y="841"/>
                </a:cubicBezTo>
                <a:cubicBezTo>
                  <a:pt x="2151" y="841"/>
                  <a:pt x="2155" y="837"/>
                  <a:pt x="2155" y="833"/>
                </a:cubicBezTo>
                <a:close/>
                <a:moveTo>
                  <a:pt x="2181" y="833"/>
                </a:moveTo>
                <a:cubicBezTo>
                  <a:pt x="2181" y="828"/>
                  <a:pt x="2177" y="824"/>
                  <a:pt x="2172" y="824"/>
                </a:cubicBezTo>
                <a:cubicBezTo>
                  <a:pt x="2167" y="824"/>
                  <a:pt x="2164" y="828"/>
                  <a:pt x="2164" y="833"/>
                </a:cubicBezTo>
                <a:cubicBezTo>
                  <a:pt x="2164" y="837"/>
                  <a:pt x="2167" y="841"/>
                  <a:pt x="2172" y="841"/>
                </a:cubicBezTo>
                <a:cubicBezTo>
                  <a:pt x="2177" y="841"/>
                  <a:pt x="2181" y="837"/>
                  <a:pt x="2181" y="833"/>
                </a:cubicBezTo>
                <a:close/>
                <a:moveTo>
                  <a:pt x="455" y="858"/>
                </a:moveTo>
                <a:cubicBezTo>
                  <a:pt x="455" y="854"/>
                  <a:pt x="451" y="850"/>
                  <a:pt x="446" y="850"/>
                </a:cubicBezTo>
                <a:cubicBezTo>
                  <a:pt x="442" y="850"/>
                  <a:pt x="438" y="854"/>
                  <a:pt x="438" y="858"/>
                </a:cubicBezTo>
                <a:cubicBezTo>
                  <a:pt x="438" y="863"/>
                  <a:pt x="442" y="867"/>
                  <a:pt x="446" y="867"/>
                </a:cubicBezTo>
                <a:cubicBezTo>
                  <a:pt x="451" y="867"/>
                  <a:pt x="455" y="863"/>
                  <a:pt x="455" y="858"/>
                </a:cubicBezTo>
                <a:close/>
                <a:moveTo>
                  <a:pt x="481" y="858"/>
                </a:moveTo>
                <a:cubicBezTo>
                  <a:pt x="481" y="854"/>
                  <a:pt x="477" y="850"/>
                  <a:pt x="472" y="850"/>
                </a:cubicBezTo>
                <a:cubicBezTo>
                  <a:pt x="467" y="850"/>
                  <a:pt x="463" y="854"/>
                  <a:pt x="463" y="858"/>
                </a:cubicBezTo>
                <a:cubicBezTo>
                  <a:pt x="463" y="863"/>
                  <a:pt x="467" y="867"/>
                  <a:pt x="472" y="867"/>
                </a:cubicBezTo>
                <a:cubicBezTo>
                  <a:pt x="477" y="867"/>
                  <a:pt x="481" y="863"/>
                  <a:pt x="481" y="858"/>
                </a:cubicBezTo>
                <a:close/>
                <a:moveTo>
                  <a:pt x="506" y="858"/>
                </a:moveTo>
                <a:cubicBezTo>
                  <a:pt x="506" y="854"/>
                  <a:pt x="503" y="850"/>
                  <a:pt x="498" y="850"/>
                </a:cubicBezTo>
                <a:cubicBezTo>
                  <a:pt x="493" y="850"/>
                  <a:pt x="489" y="854"/>
                  <a:pt x="489" y="858"/>
                </a:cubicBezTo>
                <a:cubicBezTo>
                  <a:pt x="489" y="863"/>
                  <a:pt x="493" y="867"/>
                  <a:pt x="498" y="867"/>
                </a:cubicBezTo>
                <a:cubicBezTo>
                  <a:pt x="503" y="867"/>
                  <a:pt x="506" y="863"/>
                  <a:pt x="506" y="858"/>
                </a:cubicBezTo>
                <a:close/>
                <a:moveTo>
                  <a:pt x="532" y="858"/>
                </a:moveTo>
                <a:cubicBezTo>
                  <a:pt x="532" y="854"/>
                  <a:pt x="528" y="850"/>
                  <a:pt x="524" y="850"/>
                </a:cubicBezTo>
                <a:cubicBezTo>
                  <a:pt x="519" y="850"/>
                  <a:pt x="515" y="854"/>
                  <a:pt x="515" y="858"/>
                </a:cubicBezTo>
                <a:cubicBezTo>
                  <a:pt x="515" y="863"/>
                  <a:pt x="519" y="867"/>
                  <a:pt x="524" y="867"/>
                </a:cubicBezTo>
                <a:cubicBezTo>
                  <a:pt x="528" y="867"/>
                  <a:pt x="532" y="863"/>
                  <a:pt x="532" y="858"/>
                </a:cubicBezTo>
                <a:close/>
                <a:moveTo>
                  <a:pt x="635" y="858"/>
                </a:moveTo>
                <a:cubicBezTo>
                  <a:pt x="635" y="854"/>
                  <a:pt x="631" y="850"/>
                  <a:pt x="627" y="850"/>
                </a:cubicBezTo>
                <a:cubicBezTo>
                  <a:pt x="622" y="850"/>
                  <a:pt x="618" y="854"/>
                  <a:pt x="618" y="858"/>
                </a:cubicBezTo>
                <a:cubicBezTo>
                  <a:pt x="618" y="863"/>
                  <a:pt x="622" y="867"/>
                  <a:pt x="627" y="867"/>
                </a:cubicBezTo>
                <a:cubicBezTo>
                  <a:pt x="631" y="867"/>
                  <a:pt x="635" y="863"/>
                  <a:pt x="635" y="858"/>
                </a:cubicBezTo>
                <a:close/>
                <a:moveTo>
                  <a:pt x="1176" y="858"/>
                </a:moveTo>
                <a:cubicBezTo>
                  <a:pt x="1176" y="854"/>
                  <a:pt x="1172" y="850"/>
                  <a:pt x="1168" y="850"/>
                </a:cubicBezTo>
                <a:cubicBezTo>
                  <a:pt x="1163" y="850"/>
                  <a:pt x="1159" y="854"/>
                  <a:pt x="1159" y="858"/>
                </a:cubicBezTo>
                <a:cubicBezTo>
                  <a:pt x="1159" y="863"/>
                  <a:pt x="1163" y="867"/>
                  <a:pt x="1168" y="867"/>
                </a:cubicBezTo>
                <a:cubicBezTo>
                  <a:pt x="1172" y="867"/>
                  <a:pt x="1176" y="863"/>
                  <a:pt x="1176" y="858"/>
                </a:cubicBezTo>
                <a:close/>
                <a:moveTo>
                  <a:pt x="1202" y="858"/>
                </a:moveTo>
                <a:cubicBezTo>
                  <a:pt x="1202" y="854"/>
                  <a:pt x="1198" y="850"/>
                  <a:pt x="1193" y="850"/>
                </a:cubicBezTo>
                <a:cubicBezTo>
                  <a:pt x="1189" y="850"/>
                  <a:pt x="1185" y="854"/>
                  <a:pt x="1185" y="858"/>
                </a:cubicBezTo>
                <a:cubicBezTo>
                  <a:pt x="1185" y="863"/>
                  <a:pt x="1189" y="867"/>
                  <a:pt x="1193" y="867"/>
                </a:cubicBezTo>
                <a:cubicBezTo>
                  <a:pt x="1198" y="867"/>
                  <a:pt x="1202" y="863"/>
                  <a:pt x="1202" y="858"/>
                </a:cubicBezTo>
                <a:close/>
                <a:moveTo>
                  <a:pt x="1228" y="858"/>
                </a:moveTo>
                <a:cubicBezTo>
                  <a:pt x="1228" y="854"/>
                  <a:pt x="1224" y="850"/>
                  <a:pt x="1219" y="850"/>
                </a:cubicBezTo>
                <a:cubicBezTo>
                  <a:pt x="1214" y="850"/>
                  <a:pt x="1210" y="854"/>
                  <a:pt x="1210" y="858"/>
                </a:cubicBezTo>
                <a:cubicBezTo>
                  <a:pt x="1210" y="863"/>
                  <a:pt x="1214" y="867"/>
                  <a:pt x="1219" y="867"/>
                </a:cubicBezTo>
                <a:cubicBezTo>
                  <a:pt x="1224" y="867"/>
                  <a:pt x="1228" y="863"/>
                  <a:pt x="1228" y="858"/>
                </a:cubicBezTo>
                <a:close/>
                <a:moveTo>
                  <a:pt x="1253" y="858"/>
                </a:moveTo>
                <a:cubicBezTo>
                  <a:pt x="1253" y="854"/>
                  <a:pt x="1250" y="850"/>
                  <a:pt x="1245" y="850"/>
                </a:cubicBezTo>
                <a:cubicBezTo>
                  <a:pt x="1240" y="850"/>
                  <a:pt x="1236" y="854"/>
                  <a:pt x="1236" y="858"/>
                </a:cubicBezTo>
                <a:cubicBezTo>
                  <a:pt x="1236" y="863"/>
                  <a:pt x="1240" y="867"/>
                  <a:pt x="1245" y="867"/>
                </a:cubicBezTo>
                <a:cubicBezTo>
                  <a:pt x="1250" y="867"/>
                  <a:pt x="1253" y="863"/>
                  <a:pt x="1253" y="858"/>
                </a:cubicBezTo>
                <a:close/>
                <a:moveTo>
                  <a:pt x="1279" y="858"/>
                </a:moveTo>
                <a:cubicBezTo>
                  <a:pt x="1279" y="854"/>
                  <a:pt x="1275" y="850"/>
                  <a:pt x="1271" y="850"/>
                </a:cubicBezTo>
                <a:cubicBezTo>
                  <a:pt x="1266" y="850"/>
                  <a:pt x="1262" y="854"/>
                  <a:pt x="1262" y="858"/>
                </a:cubicBezTo>
                <a:cubicBezTo>
                  <a:pt x="1262" y="863"/>
                  <a:pt x="1266" y="867"/>
                  <a:pt x="1271" y="867"/>
                </a:cubicBezTo>
                <a:cubicBezTo>
                  <a:pt x="1275" y="867"/>
                  <a:pt x="1279" y="863"/>
                  <a:pt x="1279" y="858"/>
                </a:cubicBezTo>
                <a:close/>
                <a:moveTo>
                  <a:pt x="1305" y="858"/>
                </a:moveTo>
                <a:cubicBezTo>
                  <a:pt x="1305" y="854"/>
                  <a:pt x="1301" y="850"/>
                  <a:pt x="1296" y="850"/>
                </a:cubicBezTo>
                <a:cubicBezTo>
                  <a:pt x="1292" y="850"/>
                  <a:pt x="1288" y="854"/>
                  <a:pt x="1288" y="858"/>
                </a:cubicBezTo>
                <a:cubicBezTo>
                  <a:pt x="1288" y="863"/>
                  <a:pt x="1292" y="867"/>
                  <a:pt x="1296" y="867"/>
                </a:cubicBezTo>
                <a:cubicBezTo>
                  <a:pt x="1301" y="867"/>
                  <a:pt x="1305" y="863"/>
                  <a:pt x="1305" y="858"/>
                </a:cubicBezTo>
                <a:close/>
                <a:moveTo>
                  <a:pt x="1331" y="858"/>
                </a:moveTo>
                <a:cubicBezTo>
                  <a:pt x="1331" y="854"/>
                  <a:pt x="1327" y="850"/>
                  <a:pt x="1322" y="850"/>
                </a:cubicBezTo>
                <a:cubicBezTo>
                  <a:pt x="1317" y="850"/>
                  <a:pt x="1314" y="854"/>
                  <a:pt x="1314" y="858"/>
                </a:cubicBezTo>
                <a:cubicBezTo>
                  <a:pt x="1314" y="863"/>
                  <a:pt x="1317" y="867"/>
                  <a:pt x="1322" y="867"/>
                </a:cubicBezTo>
                <a:cubicBezTo>
                  <a:pt x="1327" y="867"/>
                  <a:pt x="1331" y="863"/>
                  <a:pt x="1331" y="858"/>
                </a:cubicBezTo>
                <a:close/>
                <a:moveTo>
                  <a:pt x="1356" y="858"/>
                </a:moveTo>
                <a:cubicBezTo>
                  <a:pt x="1356" y="854"/>
                  <a:pt x="1353" y="850"/>
                  <a:pt x="1348" y="850"/>
                </a:cubicBezTo>
                <a:cubicBezTo>
                  <a:pt x="1343" y="850"/>
                  <a:pt x="1339" y="854"/>
                  <a:pt x="1339" y="858"/>
                </a:cubicBezTo>
                <a:cubicBezTo>
                  <a:pt x="1339" y="863"/>
                  <a:pt x="1343" y="867"/>
                  <a:pt x="1348" y="867"/>
                </a:cubicBezTo>
                <a:cubicBezTo>
                  <a:pt x="1353" y="867"/>
                  <a:pt x="1356" y="863"/>
                  <a:pt x="1356" y="858"/>
                </a:cubicBezTo>
                <a:close/>
                <a:moveTo>
                  <a:pt x="1382" y="858"/>
                </a:moveTo>
                <a:cubicBezTo>
                  <a:pt x="1382" y="854"/>
                  <a:pt x="1378" y="850"/>
                  <a:pt x="1374" y="850"/>
                </a:cubicBezTo>
                <a:cubicBezTo>
                  <a:pt x="1369" y="850"/>
                  <a:pt x="1365" y="854"/>
                  <a:pt x="1365" y="858"/>
                </a:cubicBezTo>
                <a:cubicBezTo>
                  <a:pt x="1365" y="863"/>
                  <a:pt x="1369" y="867"/>
                  <a:pt x="1374" y="867"/>
                </a:cubicBezTo>
                <a:cubicBezTo>
                  <a:pt x="1378" y="867"/>
                  <a:pt x="1382" y="863"/>
                  <a:pt x="1382" y="858"/>
                </a:cubicBezTo>
                <a:close/>
                <a:moveTo>
                  <a:pt x="1408" y="858"/>
                </a:moveTo>
                <a:cubicBezTo>
                  <a:pt x="1408" y="854"/>
                  <a:pt x="1404" y="850"/>
                  <a:pt x="1399" y="850"/>
                </a:cubicBezTo>
                <a:cubicBezTo>
                  <a:pt x="1395" y="850"/>
                  <a:pt x="1391" y="854"/>
                  <a:pt x="1391" y="858"/>
                </a:cubicBezTo>
                <a:cubicBezTo>
                  <a:pt x="1391" y="863"/>
                  <a:pt x="1395" y="867"/>
                  <a:pt x="1399" y="867"/>
                </a:cubicBezTo>
                <a:cubicBezTo>
                  <a:pt x="1404" y="867"/>
                  <a:pt x="1408" y="863"/>
                  <a:pt x="1408" y="858"/>
                </a:cubicBezTo>
                <a:close/>
                <a:moveTo>
                  <a:pt x="1434" y="858"/>
                </a:moveTo>
                <a:cubicBezTo>
                  <a:pt x="1434" y="854"/>
                  <a:pt x="1430" y="850"/>
                  <a:pt x="1425" y="850"/>
                </a:cubicBezTo>
                <a:cubicBezTo>
                  <a:pt x="1420" y="850"/>
                  <a:pt x="1417" y="854"/>
                  <a:pt x="1417" y="858"/>
                </a:cubicBezTo>
                <a:cubicBezTo>
                  <a:pt x="1417" y="863"/>
                  <a:pt x="1420" y="867"/>
                  <a:pt x="1425" y="867"/>
                </a:cubicBezTo>
                <a:cubicBezTo>
                  <a:pt x="1430" y="867"/>
                  <a:pt x="1434" y="863"/>
                  <a:pt x="1434" y="858"/>
                </a:cubicBezTo>
                <a:close/>
                <a:moveTo>
                  <a:pt x="1459" y="858"/>
                </a:moveTo>
                <a:cubicBezTo>
                  <a:pt x="1459" y="854"/>
                  <a:pt x="1456" y="850"/>
                  <a:pt x="1451" y="850"/>
                </a:cubicBezTo>
                <a:cubicBezTo>
                  <a:pt x="1446" y="850"/>
                  <a:pt x="1442" y="854"/>
                  <a:pt x="1442" y="858"/>
                </a:cubicBezTo>
                <a:cubicBezTo>
                  <a:pt x="1442" y="863"/>
                  <a:pt x="1446" y="867"/>
                  <a:pt x="1451" y="867"/>
                </a:cubicBezTo>
                <a:cubicBezTo>
                  <a:pt x="1456" y="867"/>
                  <a:pt x="1459" y="863"/>
                  <a:pt x="1459" y="858"/>
                </a:cubicBezTo>
                <a:close/>
                <a:moveTo>
                  <a:pt x="1485" y="858"/>
                </a:moveTo>
                <a:cubicBezTo>
                  <a:pt x="1485" y="854"/>
                  <a:pt x="1481" y="850"/>
                  <a:pt x="1477" y="850"/>
                </a:cubicBezTo>
                <a:cubicBezTo>
                  <a:pt x="1472" y="850"/>
                  <a:pt x="1468" y="854"/>
                  <a:pt x="1468" y="858"/>
                </a:cubicBezTo>
                <a:cubicBezTo>
                  <a:pt x="1468" y="863"/>
                  <a:pt x="1472" y="867"/>
                  <a:pt x="1477" y="867"/>
                </a:cubicBezTo>
                <a:cubicBezTo>
                  <a:pt x="1481" y="867"/>
                  <a:pt x="1485" y="863"/>
                  <a:pt x="1485" y="858"/>
                </a:cubicBezTo>
                <a:close/>
                <a:moveTo>
                  <a:pt x="1511" y="858"/>
                </a:moveTo>
                <a:cubicBezTo>
                  <a:pt x="1511" y="854"/>
                  <a:pt x="1507" y="850"/>
                  <a:pt x="1502" y="850"/>
                </a:cubicBezTo>
                <a:cubicBezTo>
                  <a:pt x="1498" y="850"/>
                  <a:pt x="1494" y="854"/>
                  <a:pt x="1494" y="858"/>
                </a:cubicBezTo>
                <a:cubicBezTo>
                  <a:pt x="1494" y="863"/>
                  <a:pt x="1498" y="867"/>
                  <a:pt x="1502" y="867"/>
                </a:cubicBezTo>
                <a:cubicBezTo>
                  <a:pt x="1507" y="867"/>
                  <a:pt x="1511" y="863"/>
                  <a:pt x="1511" y="858"/>
                </a:cubicBezTo>
                <a:close/>
                <a:moveTo>
                  <a:pt x="1588" y="858"/>
                </a:moveTo>
                <a:cubicBezTo>
                  <a:pt x="1588" y="854"/>
                  <a:pt x="1584" y="850"/>
                  <a:pt x="1580" y="850"/>
                </a:cubicBezTo>
                <a:cubicBezTo>
                  <a:pt x="1575" y="850"/>
                  <a:pt x="1571" y="854"/>
                  <a:pt x="1571" y="858"/>
                </a:cubicBezTo>
                <a:cubicBezTo>
                  <a:pt x="1571" y="863"/>
                  <a:pt x="1575" y="867"/>
                  <a:pt x="1580" y="867"/>
                </a:cubicBezTo>
                <a:cubicBezTo>
                  <a:pt x="1584" y="867"/>
                  <a:pt x="1588" y="863"/>
                  <a:pt x="1588" y="858"/>
                </a:cubicBezTo>
                <a:close/>
                <a:moveTo>
                  <a:pt x="1614" y="858"/>
                </a:moveTo>
                <a:cubicBezTo>
                  <a:pt x="1614" y="854"/>
                  <a:pt x="1610" y="850"/>
                  <a:pt x="1605" y="850"/>
                </a:cubicBezTo>
                <a:cubicBezTo>
                  <a:pt x="1601" y="850"/>
                  <a:pt x="1597" y="854"/>
                  <a:pt x="1597" y="858"/>
                </a:cubicBezTo>
                <a:cubicBezTo>
                  <a:pt x="1597" y="863"/>
                  <a:pt x="1601" y="867"/>
                  <a:pt x="1605" y="867"/>
                </a:cubicBezTo>
                <a:cubicBezTo>
                  <a:pt x="1610" y="867"/>
                  <a:pt x="1614" y="863"/>
                  <a:pt x="1614" y="858"/>
                </a:cubicBezTo>
                <a:close/>
                <a:moveTo>
                  <a:pt x="1640" y="858"/>
                </a:moveTo>
                <a:cubicBezTo>
                  <a:pt x="1640" y="854"/>
                  <a:pt x="1636" y="850"/>
                  <a:pt x="1631" y="850"/>
                </a:cubicBezTo>
                <a:cubicBezTo>
                  <a:pt x="1626" y="850"/>
                  <a:pt x="1623" y="854"/>
                  <a:pt x="1623" y="858"/>
                </a:cubicBezTo>
                <a:cubicBezTo>
                  <a:pt x="1623" y="863"/>
                  <a:pt x="1626" y="867"/>
                  <a:pt x="1631" y="867"/>
                </a:cubicBezTo>
                <a:cubicBezTo>
                  <a:pt x="1636" y="867"/>
                  <a:pt x="1640" y="863"/>
                  <a:pt x="1640" y="858"/>
                </a:cubicBezTo>
                <a:close/>
                <a:moveTo>
                  <a:pt x="1666" y="858"/>
                </a:moveTo>
                <a:cubicBezTo>
                  <a:pt x="1666" y="854"/>
                  <a:pt x="1662" y="850"/>
                  <a:pt x="1657" y="850"/>
                </a:cubicBezTo>
                <a:cubicBezTo>
                  <a:pt x="1652" y="850"/>
                  <a:pt x="1648" y="854"/>
                  <a:pt x="1648" y="858"/>
                </a:cubicBezTo>
                <a:cubicBezTo>
                  <a:pt x="1648" y="863"/>
                  <a:pt x="1652" y="867"/>
                  <a:pt x="1657" y="867"/>
                </a:cubicBezTo>
                <a:cubicBezTo>
                  <a:pt x="1662" y="867"/>
                  <a:pt x="1666" y="863"/>
                  <a:pt x="1666" y="858"/>
                </a:cubicBezTo>
                <a:close/>
                <a:moveTo>
                  <a:pt x="1794" y="858"/>
                </a:moveTo>
                <a:cubicBezTo>
                  <a:pt x="1794" y="854"/>
                  <a:pt x="1791" y="850"/>
                  <a:pt x="1786" y="850"/>
                </a:cubicBezTo>
                <a:cubicBezTo>
                  <a:pt x="1781" y="850"/>
                  <a:pt x="1777" y="854"/>
                  <a:pt x="1777" y="858"/>
                </a:cubicBezTo>
                <a:cubicBezTo>
                  <a:pt x="1777" y="863"/>
                  <a:pt x="1781" y="867"/>
                  <a:pt x="1786" y="867"/>
                </a:cubicBezTo>
                <a:cubicBezTo>
                  <a:pt x="1791" y="867"/>
                  <a:pt x="1794" y="863"/>
                  <a:pt x="1794" y="858"/>
                </a:cubicBezTo>
                <a:close/>
                <a:moveTo>
                  <a:pt x="1820" y="858"/>
                </a:moveTo>
                <a:cubicBezTo>
                  <a:pt x="1820" y="854"/>
                  <a:pt x="1816" y="850"/>
                  <a:pt x="1812" y="850"/>
                </a:cubicBezTo>
                <a:cubicBezTo>
                  <a:pt x="1807" y="850"/>
                  <a:pt x="1803" y="854"/>
                  <a:pt x="1803" y="858"/>
                </a:cubicBezTo>
                <a:cubicBezTo>
                  <a:pt x="1803" y="863"/>
                  <a:pt x="1807" y="867"/>
                  <a:pt x="1812" y="867"/>
                </a:cubicBezTo>
                <a:cubicBezTo>
                  <a:pt x="1816" y="867"/>
                  <a:pt x="1820" y="863"/>
                  <a:pt x="1820" y="858"/>
                </a:cubicBezTo>
                <a:close/>
                <a:moveTo>
                  <a:pt x="1846" y="858"/>
                </a:moveTo>
                <a:cubicBezTo>
                  <a:pt x="1846" y="854"/>
                  <a:pt x="1842" y="850"/>
                  <a:pt x="1837" y="850"/>
                </a:cubicBezTo>
                <a:cubicBezTo>
                  <a:pt x="1833" y="850"/>
                  <a:pt x="1829" y="854"/>
                  <a:pt x="1829" y="858"/>
                </a:cubicBezTo>
                <a:cubicBezTo>
                  <a:pt x="1829" y="863"/>
                  <a:pt x="1833" y="867"/>
                  <a:pt x="1837" y="867"/>
                </a:cubicBezTo>
                <a:cubicBezTo>
                  <a:pt x="1842" y="867"/>
                  <a:pt x="1846" y="863"/>
                  <a:pt x="1846" y="858"/>
                </a:cubicBezTo>
                <a:close/>
                <a:moveTo>
                  <a:pt x="1872" y="858"/>
                </a:moveTo>
                <a:cubicBezTo>
                  <a:pt x="1872" y="854"/>
                  <a:pt x="1868" y="850"/>
                  <a:pt x="1863" y="850"/>
                </a:cubicBezTo>
                <a:cubicBezTo>
                  <a:pt x="1858" y="850"/>
                  <a:pt x="1854" y="854"/>
                  <a:pt x="1854" y="858"/>
                </a:cubicBezTo>
                <a:cubicBezTo>
                  <a:pt x="1854" y="863"/>
                  <a:pt x="1858" y="867"/>
                  <a:pt x="1863" y="867"/>
                </a:cubicBezTo>
                <a:cubicBezTo>
                  <a:pt x="1868" y="867"/>
                  <a:pt x="1872" y="863"/>
                  <a:pt x="1872" y="858"/>
                </a:cubicBezTo>
                <a:close/>
                <a:moveTo>
                  <a:pt x="1897" y="858"/>
                </a:moveTo>
                <a:cubicBezTo>
                  <a:pt x="1897" y="854"/>
                  <a:pt x="1894" y="850"/>
                  <a:pt x="1889" y="850"/>
                </a:cubicBezTo>
                <a:cubicBezTo>
                  <a:pt x="1884" y="850"/>
                  <a:pt x="1880" y="854"/>
                  <a:pt x="1880" y="858"/>
                </a:cubicBezTo>
                <a:cubicBezTo>
                  <a:pt x="1880" y="863"/>
                  <a:pt x="1884" y="867"/>
                  <a:pt x="1889" y="867"/>
                </a:cubicBezTo>
                <a:cubicBezTo>
                  <a:pt x="1894" y="867"/>
                  <a:pt x="1897" y="863"/>
                  <a:pt x="1897" y="858"/>
                </a:cubicBezTo>
                <a:close/>
                <a:moveTo>
                  <a:pt x="1923" y="858"/>
                </a:moveTo>
                <a:cubicBezTo>
                  <a:pt x="1923" y="854"/>
                  <a:pt x="1919" y="850"/>
                  <a:pt x="1915" y="850"/>
                </a:cubicBezTo>
                <a:cubicBezTo>
                  <a:pt x="1910" y="850"/>
                  <a:pt x="1906" y="854"/>
                  <a:pt x="1906" y="858"/>
                </a:cubicBezTo>
                <a:cubicBezTo>
                  <a:pt x="1906" y="863"/>
                  <a:pt x="1910" y="867"/>
                  <a:pt x="1915" y="867"/>
                </a:cubicBezTo>
                <a:cubicBezTo>
                  <a:pt x="1919" y="867"/>
                  <a:pt x="1923" y="863"/>
                  <a:pt x="1923" y="858"/>
                </a:cubicBezTo>
                <a:close/>
                <a:moveTo>
                  <a:pt x="1949" y="858"/>
                </a:moveTo>
                <a:cubicBezTo>
                  <a:pt x="1949" y="854"/>
                  <a:pt x="1945" y="850"/>
                  <a:pt x="1940" y="850"/>
                </a:cubicBezTo>
                <a:cubicBezTo>
                  <a:pt x="1936" y="850"/>
                  <a:pt x="1932" y="854"/>
                  <a:pt x="1932" y="858"/>
                </a:cubicBezTo>
                <a:cubicBezTo>
                  <a:pt x="1932" y="863"/>
                  <a:pt x="1936" y="867"/>
                  <a:pt x="1940" y="867"/>
                </a:cubicBezTo>
                <a:cubicBezTo>
                  <a:pt x="1945" y="867"/>
                  <a:pt x="1949" y="863"/>
                  <a:pt x="1949" y="858"/>
                </a:cubicBezTo>
                <a:close/>
                <a:moveTo>
                  <a:pt x="1975" y="858"/>
                </a:moveTo>
                <a:cubicBezTo>
                  <a:pt x="1975" y="854"/>
                  <a:pt x="1971" y="850"/>
                  <a:pt x="1966" y="850"/>
                </a:cubicBezTo>
                <a:cubicBezTo>
                  <a:pt x="1961" y="850"/>
                  <a:pt x="1957" y="854"/>
                  <a:pt x="1957" y="858"/>
                </a:cubicBezTo>
                <a:cubicBezTo>
                  <a:pt x="1957" y="863"/>
                  <a:pt x="1961" y="867"/>
                  <a:pt x="1966" y="867"/>
                </a:cubicBezTo>
                <a:cubicBezTo>
                  <a:pt x="1971" y="867"/>
                  <a:pt x="1975" y="863"/>
                  <a:pt x="1975" y="858"/>
                </a:cubicBezTo>
                <a:close/>
                <a:moveTo>
                  <a:pt x="2000" y="858"/>
                </a:moveTo>
                <a:cubicBezTo>
                  <a:pt x="2000" y="854"/>
                  <a:pt x="1997" y="850"/>
                  <a:pt x="1992" y="850"/>
                </a:cubicBezTo>
                <a:cubicBezTo>
                  <a:pt x="1987" y="850"/>
                  <a:pt x="1983" y="854"/>
                  <a:pt x="1983" y="858"/>
                </a:cubicBezTo>
                <a:cubicBezTo>
                  <a:pt x="1983" y="863"/>
                  <a:pt x="1987" y="867"/>
                  <a:pt x="1992" y="867"/>
                </a:cubicBezTo>
                <a:cubicBezTo>
                  <a:pt x="1997" y="867"/>
                  <a:pt x="2000" y="863"/>
                  <a:pt x="2000" y="858"/>
                </a:cubicBezTo>
                <a:close/>
                <a:moveTo>
                  <a:pt x="2026" y="858"/>
                </a:moveTo>
                <a:cubicBezTo>
                  <a:pt x="2026" y="854"/>
                  <a:pt x="2022" y="850"/>
                  <a:pt x="2018" y="850"/>
                </a:cubicBezTo>
                <a:cubicBezTo>
                  <a:pt x="2013" y="850"/>
                  <a:pt x="2009" y="854"/>
                  <a:pt x="2009" y="858"/>
                </a:cubicBezTo>
                <a:cubicBezTo>
                  <a:pt x="2009" y="863"/>
                  <a:pt x="2013" y="867"/>
                  <a:pt x="2018" y="867"/>
                </a:cubicBezTo>
                <a:cubicBezTo>
                  <a:pt x="2022" y="867"/>
                  <a:pt x="2026" y="863"/>
                  <a:pt x="2026" y="858"/>
                </a:cubicBezTo>
                <a:close/>
                <a:moveTo>
                  <a:pt x="2052" y="858"/>
                </a:moveTo>
                <a:cubicBezTo>
                  <a:pt x="2052" y="854"/>
                  <a:pt x="2048" y="850"/>
                  <a:pt x="2043" y="850"/>
                </a:cubicBezTo>
                <a:cubicBezTo>
                  <a:pt x="2039" y="850"/>
                  <a:pt x="2035" y="854"/>
                  <a:pt x="2035" y="858"/>
                </a:cubicBezTo>
                <a:cubicBezTo>
                  <a:pt x="2035" y="863"/>
                  <a:pt x="2039" y="867"/>
                  <a:pt x="2043" y="867"/>
                </a:cubicBezTo>
                <a:cubicBezTo>
                  <a:pt x="2048" y="867"/>
                  <a:pt x="2052" y="863"/>
                  <a:pt x="2052" y="858"/>
                </a:cubicBezTo>
                <a:close/>
                <a:moveTo>
                  <a:pt x="2078" y="858"/>
                </a:moveTo>
                <a:cubicBezTo>
                  <a:pt x="2078" y="854"/>
                  <a:pt x="2074" y="850"/>
                  <a:pt x="2069" y="850"/>
                </a:cubicBezTo>
                <a:cubicBezTo>
                  <a:pt x="2064" y="850"/>
                  <a:pt x="2061" y="854"/>
                  <a:pt x="2061" y="858"/>
                </a:cubicBezTo>
                <a:cubicBezTo>
                  <a:pt x="2061" y="863"/>
                  <a:pt x="2064" y="867"/>
                  <a:pt x="2069" y="867"/>
                </a:cubicBezTo>
                <a:cubicBezTo>
                  <a:pt x="2074" y="867"/>
                  <a:pt x="2078" y="863"/>
                  <a:pt x="2078" y="858"/>
                </a:cubicBezTo>
                <a:close/>
                <a:moveTo>
                  <a:pt x="2103" y="858"/>
                </a:moveTo>
                <a:cubicBezTo>
                  <a:pt x="2103" y="854"/>
                  <a:pt x="2100" y="850"/>
                  <a:pt x="2095" y="850"/>
                </a:cubicBezTo>
                <a:cubicBezTo>
                  <a:pt x="2090" y="850"/>
                  <a:pt x="2086" y="854"/>
                  <a:pt x="2086" y="858"/>
                </a:cubicBezTo>
                <a:cubicBezTo>
                  <a:pt x="2086" y="863"/>
                  <a:pt x="2090" y="867"/>
                  <a:pt x="2095" y="867"/>
                </a:cubicBezTo>
                <a:cubicBezTo>
                  <a:pt x="2100" y="867"/>
                  <a:pt x="2103" y="863"/>
                  <a:pt x="2103" y="858"/>
                </a:cubicBezTo>
                <a:close/>
                <a:moveTo>
                  <a:pt x="2129" y="858"/>
                </a:moveTo>
                <a:cubicBezTo>
                  <a:pt x="2129" y="854"/>
                  <a:pt x="2125" y="850"/>
                  <a:pt x="2121" y="850"/>
                </a:cubicBezTo>
                <a:cubicBezTo>
                  <a:pt x="2116" y="850"/>
                  <a:pt x="2112" y="854"/>
                  <a:pt x="2112" y="858"/>
                </a:cubicBezTo>
                <a:cubicBezTo>
                  <a:pt x="2112" y="863"/>
                  <a:pt x="2116" y="867"/>
                  <a:pt x="2121" y="867"/>
                </a:cubicBezTo>
                <a:cubicBezTo>
                  <a:pt x="2125" y="867"/>
                  <a:pt x="2129" y="863"/>
                  <a:pt x="2129" y="858"/>
                </a:cubicBezTo>
                <a:close/>
                <a:moveTo>
                  <a:pt x="2155" y="858"/>
                </a:moveTo>
                <a:cubicBezTo>
                  <a:pt x="2155" y="854"/>
                  <a:pt x="2151" y="850"/>
                  <a:pt x="2146" y="850"/>
                </a:cubicBezTo>
                <a:cubicBezTo>
                  <a:pt x="2142" y="850"/>
                  <a:pt x="2138" y="854"/>
                  <a:pt x="2138" y="858"/>
                </a:cubicBezTo>
                <a:cubicBezTo>
                  <a:pt x="2138" y="863"/>
                  <a:pt x="2142" y="867"/>
                  <a:pt x="2146" y="867"/>
                </a:cubicBezTo>
                <a:cubicBezTo>
                  <a:pt x="2151" y="867"/>
                  <a:pt x="2155" y="863"/>
                  <a:pt x="2155" y="858"/>
                </a:cubicBezTo>
                <a:close/>
                <a:moveTo>
                  <a:pt x="2207" y="858"/>
                </a:moveTo>
                <a:cubicBezTo>
                  <a:pt x="2207" y="854"/>
                  <a:pt x="2203" y="850"/>
                  <a:pt x="2198" y="850"/>
                </a:cubicBezTo>
                <a:cubicBezTo>
                  <a:pt x="2193" y="850"/>
                  <a:pt x="2189" y="854"/>
                  <a:pt x="2189" y="858"/>
                </a:cubicBezTo>
                <a:cubicBezTo>
                  <a:pt x="2189" y="863"/>
                  <a:pt x="2193" y="867"/>
                  <a:pt x="2198" y="867"/>
                </a:cubicBezTo>
                <a:cubicBezTo>
                  <a:pt x="2203" y="867"/>
                  <a:pt x="2207" y="863"/>
                  <a:pt x="2207" y="858"/>
                </a:cubicBezTo>
                <a:close/>
                <a:moveTo>
                  <a:pt x="43" y="884"/>
                </a:moveTo>
                <a:cubicBezTo>
                  <a:pt x="43" y="879"/>
                  <a:pt x="39" y="876"/>
                  <a:pt x="34" y="876"/>
                </a:cubicBezTo>
                <a:cubicBezTo>
                  <a:pt x="29" y="876"/>
                  <a:pt x="26" y="879"/>
                  <a:pt x="26" y="884"/>
                </a:cubicBezTo>
                <a:cubicBezTo>
                  <a:pt x="26" y="889"/>
                  <a:pt x="29" y="893"/>
                  <a:pt x="34" y="893"/>
                </a:cubicBezTo>
                <a:cubicBezTo>
                  <a:pt x="39" y="893"/>
                  <a:pt x="43" y="889"/>
                  <a:pt x="43" y="884"/>
                </a:cubicBezTo>
                <a:close/>
                <a:moveTo>
                  <a:pt x="94" y="884"/>
                </a:moveTo>
                <a:cubicBezTo>
                  <a:pt x="94" y="879"/>
                  <a:pt x="90" y="876"/>
                  <a:pt x="86" y="876"/>
                </a:cubicBezTo>
                <a:cubicBezTo>
                  <a:pt x="81" y="876"/>
                  <a:pt x="77" y="879"/>
                  <a:pt x="77" y="884"/>
                </a:cubicBezTo>
                <a:cubicBezTo>
                  <a:pt x="77" y="889"/>
                  <a:pt x="81" y="893"/>
                  <a:pt x="86" y="893"/>
                </a:cubicBezTo>
                <a:cubicBezTo>
                  <a:pt x="90" y="893"/>
                  <a:pt x="94" y="889"/>
                  <a:pt x="94" y="884"/>
                </a:cubicBezTo>
                <a:close/>
                <a:moveTo>
                  <a:pt x="481" y="884"/>
                </a:moveTo>
                <a:cubicBezTo>
                  <a:pt x="481" y="879"/>
                  <a:pt x="477" y="876"/>
                  <a:pt x="472" y="876"/>
                </a:cubicBezTo>
                <a:cubicBezTo>
                  <a:pt x="467" y="876"/>
                  <a:pt x="463" y="879"/>
                  <a:pt x="463" y="884"/>
                </a:cubicBezTo>
                <a:cubicBezTo>
                  <a:pt x="463" y="889"/>
                  <a:pt x="467" y="893"/>
                  <a:pt x="472" y="893"/>
                </a:cubicBezTo>
                <a:cubicBezTo>
                  <a:pt x="477" y="893"/>
                  <a:pt x="481" y="889"/>
                  <a:pt x="481" y="884"/>
                </a:cubicBezTo>
                <a:close/>
                <a:moveTo>
                  <a:pt x="506" y="884"/>
                </a:moveTo>
                <a:cubicBezTo>
                  <a:pt x="506" y="879"/>
                  <a:pt x="503" y="876"/>
                  <a:pt x="498" y="876"/>
                </a:cubicBezTo>
                <a:cubicBezTo>
                  <a:pt x="493" y="876"/>
                  <a:pt x="489" y="879"/>
                  <a:pt x="489" y="884"/>
                </a:cubicBezTo>
                <a:cubicBezTo>
                  <a:pt x="489" y="889"/>
                  <a:pt x="493" y="893"/>
                  <a:pt x="498" y="893"/>
                </a:cubicBezTo>
                <a:cubicBezTo>
                  <a:pt x="503" y="893"/>
                  <a:pt x="506" y="889"/>
                  <a:pt x="506" y="884"/>
                </a:cubicBezTo>
                <a:close/>
                <a:moveTo>
                  <a:pt x="532" y="884"/>
                </a:moveTo>
                <a:cubicBezTo>
                  <a:pt x="532" y="879"/>
                  <a:pt x="528" y="876"/>
                  <a:pt x="524" y="876"/>
                </a:cubicBezTo>
                <a:cubicBezTo>
                  <a:pt x="519" y="876"/>
                  <a:pt x="515" y="879"/>
                  <a:pt x="515" y="884"/>
                </a:cubicBezTo>
                <a:cubicBezTo>
                  <a:pt x="515" y="889"/>
                  <a:pt x="519" y="893"/>
                  <a:pt x="524" y="893"/>
                </a:cubicBezTo>
                <a:cubicBezTo>
                  <a:pt x="528" y="893"/>
                  <a:pt x="532" y="889"/>
                  <a:pt x="532" y="884"/>
                </a:cubicBezTo>
                <a:close/>
                <a:moveTo>
                  <a:pt x="1150" y="884"/>
                </a:moveTo>
                <a:cubicBezTo>
                  <a:pt x="1150" y="879"/>
                  <a:pt x="1147" y="876"/>
                  <a:pt x="1142" y="876"/>
                </a:cubicBezTo>
                <a:cubicBezTo>
                  <a:pt x="1137" y="876"/>
                  <a:pt x="1133" y="879"/>
                  <a:pt x="1133" y="884"/>
                </a:cubicBezTo>
                <a:cubicBezTo>
                  <a:pt x="1133" y="889"/>
                  <a:pt x="1137" y="893"/>
                  <a:pt x="1142" y="893"/>
                </a:cubicBezTo>
                <a:cubicBezTo>
                  <a:pt x="1147" y="893"/>
                  <a:pt x="1150" y="889"/>
                  <a:pt x="1150" y="884"/>
                </a:cubicBezTo>
                <a:close/>
                <a:moveTo>
                  <a:pt x="1176" y="884"/>
                </a:moveTo>
                <a:cubicBezTo>
                  <a:pt x="1176" y="879"/>
                  <a:pt x="1172" y="876"/>
                  <a:pt x="1168" y="876"/>
                </a:cubicBezTo>
                <a:cubicBezTo>
                  <a:pt x="1163" y="876"/>
                  <a:pt x="1159" y="879"/>
                  <a:pt x="1159" y="884"/>
                </a:cubicBezTo>
                <a:cubicBezTo>
                  <a:pt x="1159" y="889"/>
                  <a:pt x="1163" y="893"/>
                  <a:pt x="1168" y="893"/>
                </a:cubicBezTo>
                <a:cubicBezTo>
                  <a:pt x="1172" y="893"/>
                  <a:pt x="1176" y="889"/>
                  <a:pt x="1176" y="884"/>
                </a:cubicBezTo>
                <a:close/>
                <a:moveTo>
                  <a:pt x="1202" y="884"/>
                </a:moveTo>
                <a:cubicBezTo>
                  <a:pt x="1202" y="879"/>
                  <a:pt x="1198" y="876"/>
                  <a:pt x="1193" y="876"/>
                </a:cubicBezTo>
                <a:cubicBezTo>
                  <a:pt x="1189" y="876"/>
                  <a:pt x="1185" y="879"/>
                  <a:pt x="1185" y="884"/>
                </a:cubicBezTo>
                <a:cubicBezTo>
                  <a:pt x="1185" y="889"/>
                  <a:pt x="1189" y="893"/>
                  <a:pt x="1193" y="893"/>
                </a:cubicBezTo>
                <a:cubicBezTo>
                  <a:pt x="1198" y="893"/>
                  <a:pt x="1202" y="889"/>
                  <a:pt x="1202" y="884"/>
                </a:cubicBezTo>
                <a:close/>
                <a:moveTo>
                  <a:pt x="1228" y="884"/>
                </a:moveTo>
                <a:cubicBezTo>
                  <a:pt x="1228" y="879"/>
                  <a:pt x="1224" y="876"/>
                  <a:pt x="1219" y="876"/>
                </a:cubicBezTo>
                <a:cubicBezTo>
                  <a:pt x="1214" y="876"/>
                  <a:pt x="1210" y="879"/>
                  <a:pt x="1210" y="884"/>
                </a:cubicBezTo>
                <a:cubicBezTo>
                  <a:pt x="1210" y="889"/>
                  <a:pt x="1214" y="893"/>
                  <a:pt x="1219" y="893"/>
                </a:cubicBezTo>
                <a:cubicBezTo>
                  <a:pt x="1224" y="893"/>
                  <a:pt x="1228" y="889"/>
                  <a:pt x="1228" y="884"/>
                </a:cubicBezTo>
                <a:close/>
                <a:moveTo>
                  <a:pt x="1253" y="884"/>
                </a:moveTo>
                <a:cubicBezTo>
                  <a:pt x="1253" y="879"/>
                  <a:pt x="1250" y="876"/>
                  <a:pt x="1245" y="876"/>
                </a:cubicBezTo>
                <a:cubicBezTo>
                  <a:pt x="1240" y="876"/>
                  <a:pt x="1236" y="879"/>
                  <a:pt x="1236" y="884"/>
                </a:cubicBezTo>
                <a:cubicBezTo>
                  <a:pt x="1236" y="889"/>
                  <a:pt x="1240" y="893"/>
                  <a:pt x="1245" y="893"/>
                </a:cubicBezTo>
                <a:cubicBezTo>
                  <a:pt x="1250" y="893"/>
                  <a:pt x="1253" y="889"/>
                  <a:pt x="1253" y="884"/>
                </a:cubicBezTo>
                <a:close/>
                <a:moveTo>
                  <a:pt x="1279" y="884"/>
                </a:moveTo>
                <a:cubicBezTo>
                  <a:pt x="1279" y="879"/>
                  <a:pt x="1275" y="876"/>
                  <a:pt x="1271" y="876"/>
                </a:cubicBezTo>
                <a:cubicBezTo>
                  <a:pt x="1266" y="876"/>
                  <a:pt x="1262" y="879"/>
                  <a:pt x="1262" y="884"/>
                </a:cubicBezTo>
                <a:cubicBezTo>
                  <a:pt x="1262" y="889"/>
                  <a:pt x="1266" y="893"/>
                  <a:pt x="1271" y="893"/>
                </a:cubicBezTo>
                <a:cubicBezTo>
                  <a:pt x="1275" y="893"/>
                  <a:pt x="1279" y="889"/>
                  <a:pt x="1279" y="884"/>
                </a:cubicBezTo>
                <a:close/>
                <a:moveTo>
                  <a:pt x="1305" y="884"/>
                </a:moveTo>
                <a:cubicBezTo>
                  <a:pt x="1305" y="879"/>
                  <a:pt x="1301" y="876"/>
                  <a:pt x="1296" y="876"/>
                </a:cubicBezTo>
                <a:cubicBezTo>
                  <a:pt x="1292" y="876"/>
                  <a:pt x="1288" y="879"/>
                  <a:pt x="1288" y="884"/>
                </a:cubicBezTo>
                <a:cubicBezTo>
                  <a:pt x="1288" y="889"/>
                  <a:pt x="1292" y="893"/>
                  <a:pt x="1296" y="893"/>
                </a:cubicBezTo>
                <a:cubicBezTo>
                  <a:pt x="1301" y="893"/>
                  <a:pt x="1305" y="889"/>
                  <a:pt x="1305" y="884"/>
                </a:cubicBezTo>
                <a:close/>
                <a:moveTo>
                  <a:pt x="1331" y="884"/>
                </a:moveTo>
                <a:cubicBezTo>
                  <a:pt x="1331" y="879"/>
                  <a:pt x="1327" y="876"/>
                  <a:pt x="1322" y="876"/>
                </a:cubicBezTo>
                <a:cubicBezTo>
                  <a:pt x="1317" y="876"/>
                  <a:pt x="1314" y="879"/>
                  <a:pt x="1314" y="884"/>
                </a:cubicBezTo>
                <a:cubicBezTo>
                  <a:pt x="1314" y="889"/>
                  <a:pt x="1317" y="893"/>
                  <a:pt x="1322" y="893"/>
                </a:cubicBezTo>
                <a:cubicBezTo>
                  <a:pt x="1327" y="893"/>
                  <a:pt x="1331" y="889"/>
                  <a:pt x="1331" y="884"/>
                </a:cubicBezTo>
                <a:close/>
                <a:moveTo>
                  <a:pt x="1356" y="884"/>
                </a:moveTo>
                <a:cubicBezTo>
                  <a:pt x="1356" y="879"/>
                  <a:pt x="1353" y="876"/>
                  <a:pt x="1348" y="876"/>
                </a:cubicBezTo>
                <a:cubicBezTo>
                  <a:pt x="1343" y="876"/>
                  <a:pt x="1339" y="879"/>
                  <a:pt x="1339" y="884"/>
                </a:cubicBezTo>
                <a:cubicBezTo>
                  <a:pt x="1339" y="889"/>
                  <a:pt x="1343" y="893"/>
                  <a:pt x="1348" y="893"/>
                </a:cubicBezTo>
                <a:cubicBezTo>
                  <a:pt x="1353" y="893"/>
                  <a:pt x="1356" y="889"/>
                  <a:pt x="1356" y="884"/>
                </a:cubicBezTo>
                <a:close/>
                <a:moveTo>
                  <a:pt x="1382" y="884"/>
                </a:moveTo>
                <a:cubicBezTo>
                  <a:pt x="1382" y="879"/>
                  <a:pt x="1378" y="876"/>
                  <a:pt x="1374" y="876"/>
                </a:cubicBezTo>
                <a:cubicBezTo>
                  <a:pt x="1369" y="876"/>
                  <a:pt x="1365" y="879"/>
                  <a:pt x="1365" y="884"/>
                </a:cubicBezTo>
                <a:cubicBezTo>
                  <a:pt x="1365" y="889"/>
                  <a:pt x="1369" y="893"/>
                  <a:pt x="1374" y="893"/>
                </a:cubicBezTo>
                <a:cubicBezTo>
                  <a:pt x="1378" y="893"/>
                  <a:pt x="1382" y="889"/>
                  <a:pt x="1382" y="884"/>
                </a:cubicBezTo>
                <a:close/>
                <a:moveTo>
                  <a:pt x="1408" y="884"/>
                </a:moveTo>
                <a:cubicBezTo>
                  <a:pt x="1408" y="879"/>
                  <a:pt x="1404" y="876"/>
                  <a:pt x="1399" y="876"/>
                </a:cubicBezTo>
                <a:cubicBezTo>
                  <a:pt x="1395" y="876"/>
                  <a:pt x="1391" y="879"/>
                  <a:pt x="1391" y="884"/>
                </a:cubicBezTo>
                <a:cubicBezTo>
                  <a:pt x="1391" y="889"/>
                  <a:pt x="1395" y="893"/>
                  <a:pt x="1399" y="893"/>
                </a:cubicBezTo>
                <a:cubicBezTo>
                  <a:pt x="1404" y="893"/>
                  <a:pt x="1408" y="889"/>
                  <a:pt x="1408" y="884"/>
                </a:cubicBezTo>
                <a:close/>
                <a:moveTo>
                  <a:pt x="1434" y="884"/>
                </a:moveTo>
                <a:cubicBezTo>
                  <a:pt x="1434" y="879"/>
                  <a:pt x="1430" y="876"/>
                  <a:pt x="1425" y="876"/>
                </a:cubicBezTo>
                <a:cubicBezTo>
                  <a:pt x="1420" y="876"/>
                  <a:pt x="1417" y="879"/>
                  <a:pt x="1417" y="884"/>
                </a:cubicBezTo>
                <a:cubicBezTo>
                  <a:pt x="1417" y="889"/>
                  <a:pt x="1420" y="893"/>
                  <a:pt x="1425" y="893"/>
                </a:cubicBezTo>
                <a:cubicBezTo>
                  <a:pt x="1430" y="893"/>
                  <a:pt x="1434" y="889"/>
                  <a:pt x="1434" y="884"/>
                </a:cubicBezTo>
                <a:close/>
                <a:moveTo>
                  <a:pt x="1459" y="884"/>
                </a:moveTo>
                <a:cubicBezTo>
                  <a:pt x="1459" y="879"/>
                  <a:pt x="1456" y="876"/>
                  <a:pt x="1451" y="876"/>
                </a:cubicBezTo>
                <a:cubicBezTo>
                  <a:pt x="1446" y="876"/>
                  <a:pt x="1442" y="879"/>
                  <a:pt x="1442" y="884"/>
                </a:cubicBezTo>
                <a:cubicBezTo>
                  <a:pt x="1442" y="889"/>
                  <a:pt x="1446" y="893"/>
                  <a:pt x="1451" y="893"/>
                </a:cubicBezTo>
                <a:cubicBezTo>
                  <a:pt x="1456" y="893"/>
                  <a:pt x="1459" y="889"/>
                  <a:pt x="1459" y="884"/>
                </a:cubicBezTo>
                <a:close/>
                <a:moveTo>
                  <a:pt x="1485" y="884"/>
                </a:moveTo>
                <a:cubicBezTo>
                  <a:pt x="1485" y="879"/>
                  <a:pt x="1481" y="876"/>
                  <a:pt x="1477" y="876"/>
                </a:cubicBezTo>
                <a:cubicBezTo>
                  <a:pt x="1472" y="876"/>
                  <a:pt x="1468" y="879"/>
                  <a:pt x="1468" y="884"/>
                </a:cubicBezTo>
                <a:cubicBezTo>
                  <a:pt x="1468" y="889"/>
                  <a:pt x="1472" y="893"/>
                  <a:pt x="1477" y="893"/>
                </a:cubicBezTo>
                <a:cubicBezTo>
                  <a:pt x="1481" y="893"/>
                  <a:pt x="1485" y="889"/>
                  <a:pt x="1485" y="884"/>
                </a:cubicBezTo>
                <a:close/>
                <a:moveTo>
                  <a:pt x="1511" y="884"/>
                </a:moveTo>
                <a:cubicBezTo>
                  <a:pt x="1511" y="879"/>
                  <a:pt x="1507" y="876"/>
                  <a:pt x="1502" y="876"/>
                </a:cubicBezTo>
                <a:cubicBezTo>
                  <a:pt x="1498" y="876"/>
                  <a:pt x="1494" y="879"/>
                  <a:pt x="1494" y="884"/>
                </a:cubicBezTo>
                <a:cubicBezTo>
                  <a:pt x="1494" y="889"/>
                  <a:pt x="1498" y="893"/>
                  <a:pt x="1502" y="893"/>
                </a:cubicBezTo>
                <a:cubicBezTo>
                  <a:pt x="1507" y="893"/>
                  <a:pt x="1511" y="889"/>
                  <a:pt x="1511" y="884"/>
                </a:cubicBezTo>
                <a:close/>
                <a:moveTo>
                  <a:pt x="1537" y="884"/>
                </a:moveTo>
                <a:cubicBezTo>
                  <a:pt x="1537" y="879"/>
                  <a:pt x="1533" y="876"/>
                  <a:pt x="1528" y="876"/>
                </a:cubicBezTo>
                <a:cubicBezTo>
                  <a:pt x="1523" y="876"/>
                  <a:pt x="1520" y="879"/>
                  <a:pt x="1520" y="884"/>
                </a:cubicBezTo>
                <a:cubicBezTo>
                  <a:pt x="1520" y="889"/>
                  <a:pt x="1523" y="893"/>
                  <a:pt x="1528" y="893"/>
                </a:cubicBezTo>
                <a:cubicBezTo>
                  <a:pt x="1533" y="893"/>
                  <a:pt x="1537" y="889"/>
                  <a:pt x="1537" y="884"/>
                </a:cubicBezTo>
                <a:close/>
                <a:moveTo>
                  <a:pt x="1588" y="884"/>
                </a:moveTo>
                <a:cubicBezTo>
                  <a:pt x="1588" y="879"/>
                  <a:pt x="1584" y="876"/>
                  <a:pt x="1580" y="876"/>
                </a:cubicBezTo>
                <a:cubicBezTo>
                  <a:pt x="1575" y="876"/>
                  <a:pt x="1571" y="879"/>
                  <a:pt x="1571" y="884"/>
                </a:cubicBezTo>
                <a:cubicBezTo>
                  <a:pt x="1571" y="889"/>
                  <a:pt x="1575" y="893"/>
                  <a:pt x="1580" y="893"/>
                </a:cubicBezTo>
                <a:cubicBezTo>
                  <a:pt x="1584" y="893"/>
                  <a:pt x="1588" y="889"/>
                  <a:pt x="1588" y="884"/>
                </a:cubicBezTo>
                <a:close/>
                <a:moveTo>
                  <a:pt x="1614" y="884"/>
                </a:moveTo>
                <a:cubicBezTo>
                  <a:pt x="1614" y="879"/>
                  <a:pt x="1610" y="876"/>
                  <a:pt x="1605" y="876"/>
                </a:cubicBezTo>
                <a:cubicBezTo>
                  <a:pt x="1601" y="876"/>
                  <a:pt x="1597" y="879"/>
                  <a:pt x="1597" y="884"/>
                </a:cubicBezTo>
                <a:cubicBezTo>
                  <a:pt x="1597" y="889"/>
                  <a:pt x="1601" y="893"/>
                  <a:pt x="1605" y="893"/>
                </a:cubicBezTo>
                <a:cubicBezTo>
                  <a:pt x="1610" y="893"/>
                  <a:pt x="1614" y="889"/>
                  <a:pt x="1614" y="884"/>
                </a:cubicBezTo>
                <a:close/>
                <a:moveTo>
                  <a:pt x="1640" y="884"/>
                </a:moveTo>
                <a:cubicBezTo>
                  <a:pt x="1640" y="879"/>
                  <a:pt x="1636" y="876"/>
                  <a:pt x="1631" y="876"/>
                </a:cubicBezTo>
                <a:cubicBezTo>
                  <a:pt x="1626" y="876"/>
                  <a:pt x="1623" y="879"/>
                  <a:pt x="1623" y="884"/>
                </a:cubicBezTo>
                <a:cubicBezTo>
                  <a:pt x="1623" y="889"/>
                  <a:pt x="1626" y="893"/>
                  <a:pt x="1631" y="893"/>
                </a:cubicBezTo>
                <a:cubicBezTo>
                  <a:pt x="1636" y="893"/>
                  <a:pt x="1640" y="889"/>
                  <a:pt x="1640" y="884"/>
                </a:cubicBezTo>
                <a:close/>
                <a:moveTo>
                  <a:pt x="1666" y="884"/>
                </a:moveTo>
                <a:cubicBezTo>
                  <a:pt x="1666" y="879"/>
                  <a:pt x="1662" y="876"/>
                  <a:pt x="1657" y="876"/>
                </a:cubicBezTo>
                <a:cubicBezTo>
                  <a:pt x="1652" y="876"/>
                  <a:pt x="1648" y="879"/>
                  <a:pt x="1648" y="884"/>
                </a:cubicBezTo>
                <a:cubicBezTo>
                  <a:pt x="1648" y="889"/>
                  <a:pt x="1652" y="893"/>
                  <a:pt x="1657" y="893"/>
                </a:cubicBezTo>
                <a:cubicBezTo>
                  <a:pt x="1662" y="893"/>
                  <a:pt x="1666" y="889"/>
                  <a:pt x="1666" y="884"/>
                </a:cubicBezTo>
                <a:close/>
                <a:moveTo>
                  <a:pt x="1691" y="884"/>
                </a:moveTo>
                <a:cubicBezTo>
                  <a:pt x="1691" y="879"/>
                  <a:pt x="1687" y="876"/>
                  <a:pt x="1683" y="876"/>
                </a:cubicBezTo>
                <a:cubicBezTo>
                  <a:pt x="1678" y="876"/>
                  <a:pt x="1674" y="879"/>
                  <a:pt x="1674" y="884"/>
                </a:cubicBezTo>
                <a:cubicBezTo>
                  <a:pt x="1674" y="889"/>
                  <a:pt x="1678" y="893"/>
                  <a:pt x="1683" y="893"/>
                </a:cubicBezTo>
                <a:cubicBezTo>
                  <a:pt x="1687" y="893"/>
                  <a:pt x="1691" y="889"/>
                  <a:pt x="1691" y="884"/>
                </a:cubicBezTo>
                <a:close/>
                <a:moveTo>
                  <a:pt x="1794" y="884"/>
                </a:moveTo>
                <a:cubicBezTo>
                  <a:pt x="1794" y="879"/>
                  <a:pt x="1791" y="876"/>
                  <a:pt x="1786" y="876"/>
                </a:cubicBezTo>
                <a:cubicBezTo>
                  <a:pt x="1781" y="876"/>
                  <a:pt x="1777" y="879"/>
                  <a:pt x="1777" y="884"/>
                </a:cubicBezTo>
                <a:cubicBezTo>
                  <a:pt x="1777" y="889"/>
                  <a:pt x="1781" y="893"/>
                  <a:pt x="1786" y="893"/>
                </a:cubicBezTo>
                <a:cubicBezTo>
                  <a:pt x="1791" y="893"/>
                  <a:pt x="1794" y="889"/>
                  <a:pt x="1794" y="884"/>
                </a:cubicBezTo>
                <a:close/>
                <a:moveTo>
                  <a:pt x="1820" y="884"/>
                </a:moveTo>
                <a:cubicBezTo>
                  <a:pt x="1820" y="879"/>
                  <a:pt x="1816" y="876"/>
                  <a:pt x="1812" y="876"/>
                </a:cubicBezTo>
                <a:cubicBezTo>
                  <a:pt x="1807" y="876"/>
                  <a:pt x="1803" y="879"/>
                  <a:pt x="1803" y="884"/>
                </a:cubicBezTo>
                <a:cubicBezTo>
                  <a:pt x="1803" y="889"/>
                  <a:pt x="1807" y="893"/>
                  <a:pt x="1812" y="893"/>
                </a:cubicBezTo>
                <a:cubicBezTo>
                  <a:pt x="1816" y="893"/>
                  <a:pt x="1820" y="889"/>
                  <a:pt x="1820" y="884"/>
                </a:cubicBezTo>
                <a:close/>
                <a:moveTo>
                  <a:pt x="1846" y="884"/>
                </a:moveTo>
                <a:cubicBezTo>
                  <a:pt x="1846" y="879"/>
                  <a:pt x="1842" y="876"/>
                  <a:pt x="1837" y="876"/>
                </a:cubicBezTo>
                <a:cubicBezTo>
                  <a:pt x="1833" y="876"/>
                  <a:pt x="1829" y="879"/>
                  <a:pt x="1829" y="884"/>
                </a:cubicBezTo>
                <a:cubicBezTo>
                  <a:pt x="1829" y="889"/>
                  <a:pt x="1833" y="893"/>
                  <a:pt x="1837" y="893"/>
                </a:cubicBezTo>
                <a:cubicBezTo>
                  <a:pt x="1842" y="893"/>
                  <a:pt x="1846" y="889"/>
                  <a:pt x="1846" y="884"/>
                </a:cubicBezTo>
                <a:close/>
                <a:moveTo>
                  <a:pt x="1872" y="884"/>
                </a:moveTo>
                <a:cubicBezTo>
                  <a:pt x="1872" y="879"/>
                  <a:pt x="1868" y="876"/>
                  <a:pt x="1863" y="876"/>
                </a:cubicBezTo>
                <a:cubicBezTo>
                  <a:pt x="1858" y="876"/>
                  <a:pt x="1854" y="879"/>
                  <a:pt x="1854" y="884"/>
                </a:cubicBezTo>
                <a:cubicBezTo>
                  <a:pt x="1854" y="889"/>
                  <a:pt x="1858" y="893"/>
                  <a:pt x="1863" y="893"/>
                </a:cubicBezTo>
                <a:cubicBezTo>
                  <a:pt x="1868" y="893"/>
                  <a:pt x="1872" y="889"/>
                  <a:pt x="1872" y="884"/>
                </a:cubicBezTo>
                <a:close/>
                <a:moveTo>
                  <a:pt x="1897" y="884"/>
                </a:moveTo>
                <a:cubicBezTo>
                  <a:pt x="1897" y="879"/>
                  <a:pt x="1894" y="876"/>
                  <a:pt x="1889" y="876"/>
                </a:cubicBezTo>
                <a:cubicBezTo>
                  <a:pt x="1884" y="876"/>
                  <a:pt x="1880" y="879"/>
                  <a:pt x="1880" y="884"/>
                </a:cubicBezTo>
                <a:cubicBezTo>
                  <a:pt x="1880" y="889"/>
                  <a:pt x="1884" y="893"/>
                  <a:pt x="1889" y="893"/>
                </a:cubicBezTo>
                <a:cubicBezTo>
                  <a:pt x="1894" y="893"/>
                  <a:pt x="1897" y="889"/>
                  <a:pt x="1897" y="884"/>
                </a:cubicBezTo>
                <a:close/>
                <a:moveTo>
                  <a:pt x="1923" y="884"/>
                </a:moveTo>
                <a:cubicBezTo>
                  <a:pt x="1923" y="879"/>
                  <a:pt x="1919" y="876"/>
                  <a:pt x="1915" y="876"/>
                </a:cubicBezTo>
                <a:cubicBezTo>
                  <a:pt x="1910" y="876"/>
                  <a:pt x="1906" y="879"/>
                  <a:pt x="1906" y="884"/>
                </a:cubicBezTo>
                <a:cubicBezTo>
                  <a:pt x="1906" y="889"/>
                  <a:pt x="1910" y="893"/>
                  <a:pt x="1915" y="893"/>
                </a:cubicBezTo>
                <a:cubicBezTo>
                  <a:pt x="1919" y="893"/>
                  <a:pt x="1923" y="889"/>
                  <a:pt x="1923" y="884"/>
                </a:cubicBezTo>
                <a:close/>
                <a:moveTo>
                  <a:pt x="1949" y="884"/>
                </a:moveTo>
                <a:cubicBezTo>
                  <a:pt x="1949" y="879"/>
                  <a:pt x="1945" y="876"/>
                  <a:pt x="1940" y="876"/>
                </a:cubicBezTo>
                <a:cubicBezTo>
                  <a:pt x="1936" y="876"/>
                  <a:pt x="1932" y="879"/>
                  <a:pt x="1932" y="884"/>
                </a:cubicBezTo>
                <a:cubicBezTo>
                  <a:pt x="1932" y="889"/>
                  <a:pt x="1936" y="893"/>
                  <a:pt x="1940" y="893"/>
                </a:cubicBezTo>
                <a:cubicBezTo>
                  <a:pt x="1945" y="893"/>
                  <a:pt x="1949" y="889"/>
                  <a:pt x="1949" y="884"/>
                </a:cubicBezTo>
                <a:close/>
                <a:moveTo>
                  <a:pt x="2000" y="884"/>
                </a:moveTo>
                <a:cubicBezTo>
                  <a:pt x="2000" y="879"/>
                  <a:pt x="1997" y="876"/>
                  <a:pt x="1992" y="876"/>
                </a:cubicBezTo>
                <a:cubicBezTo>
                  <a:pt x="1987" y="876"/>
                  <a:pt x="1983" y="879"/>
                  <a:pt x="1983" y="884"/>
                </a:cubicBezTo>
                <a:cubicBezTo>
                  <a:pt x="1983" y="889"/>
                  <a:pt x="1987" y="893"/>
                  <a:pt x="1992" y="893"/>
                </a:cubicBezTo>
                <a:cubicBezTo>
                  <a:pt x="1997" y="893"/>
                  <a:pt x="2000" y="889"/>
                  <a:pt x="2000" y="884"/>
                </a:cubicBezTo>
                <a:close/>
                <a:moveTo>
                  <a:pt x="2026" y="884"/>
                </a:moveTo>
                <a:cubicBezTo>
                  <a:pt x="2026" y="879"/>
                  <a:pt x="2022" y="876"/>
                  <a:pt x="2018" y="876"/>
                </a:cubicBezTo>
                <a:cubicBezTo>
                  <a:pt x="2013" y="876"/>
                  <a:pt x="2009" y="879"/>
                  <a:pt x="2009" y="884"/>
                </a:cubicBezTo>
                <a:cubicBezTo>
                  <a:pt x="2009" y="889"/>
                  <a:pt x="2013" y="893"/>
                  <a:pt x="2018" y="893"/>
                </a:cubicBezTo>
                <a:cubicBezTo>
                  <a:pt x="2022" y="893"/>
                  <a:pt x="2026" y="889"/>
                  <a:pt x="2026" y="884"/>
                </a:cubicBezTo>
                <a:close/>
                <a:moveTo>
                  <a:pt x="2052" y="884"/>
                </a:moveTo>
                <a:cubicBezTo>
                  <a:pt x="2052" y="879"/>
                  <a:pt x="2048" y="876"/>
                  <a:pt x="2043" y="876"/>
                </a:cubicBezTo>
                <a:cubicBezTo>
                  <a:pt x="2039" y="876"/>
                  <a:pt x="2035" y="879"/>
                  <a:pt x="2035" y="884"/>
                </a:cubicBezTo>
                <a:cubicBezTo>
                  <a:pt x="2035" y="889"/>
                  <a:pt x="2039" y="893"/>
                  <a:pt x="2043" y="893"/>
                </a:cubicBezTo>
                <a:cubicBezTo>
                  <a:pt x="2048" y="893"/>
                  <a:pt x="2052" y="889"/>
                  <a:pt x="2052" y="884"/>
                </a:cubicBezTo>
                <a:close/>
                <a:moveTo>
                  <a:pt x="2078" y="884"/>
                </a:moveTo>
                <a:cubicBezTo>
                  <a:pt x="2078" y="879"/>
                  <a:pt x="2074" y="876"/>
                  <a:pt x="2069" y="876"/>
                </a:cubicBezTo>
                <a:cubicBezTo>
                  <a:pt x="2064" y="876"/>
                  <a:pt x="2061" y="879"/>
                  <a:pt x="2061" y="884"/>
                </a:cubicBezTo>
                <a:cubicBezTo>
                  <a:pt x="2061" y="889"/>
                  <a:pt x="2064" y="893"/>
                  <a:pt x="2069" y="893"/>
                </a:cubicBezTo>
                <a:cubicBezTo>
                  <a:pt x="2074" y="893"/>
                  <a:pt x="2078" y="889"/>
                  <a:pt x="2078" y="884"/>
                </a:cubicBezTo>
                <a:close/>
                <a:moveTo>
                  <a:pt x="2103" y="884"/>
                </a:moveTo>
                <a:cubicBezTo>
                  <a:pt x="2103" y="879"/>
                  <a:pt x="2100" y="876"/>
                  <a:pt x="2095" y="876"/>
                </a:cubicBezTo>
                <a:cubicBezTo>
                  <a:pt x="2090" y="876"/>
                  <a:pt x="2086" y="879"/>
                  <a:pt x="2086" y="884"/>
                </a:cubicBezTo>
                <a:cubicBezTo>
                  <a:pt x="2086" y="889"/>
                  <a:pt x="2090" y="893"/>
                  <a:pt x="2095" y="893"/>
                </a:cubicBezTo>
                <a:cubicBezTo>
                  <a:pt x="2100" y="893"/>
                  <a:pt x="2103" y="889"/>
                  <a:pt x="2103" y="884"/>
                </a:cubicBezTo>
                <a:close/>
                <a:moveTo>
                  <a:pt x="2129" y="884"/>
                </a:moveTo>
                <a:cubicBezTo>
                  <a:pt x="2129" y="879"/>
                  <a:pt x="2125" y="876"/>
                  <a:pt x="2121" y="876"/>
                </a:cubicBezTo>
                <a:cubicBezTo>
                  <a:pt x="2116" y="876"/>
                  <a:pt x="2112" y="879"/>
                  <a:pt x="2112" y="884"/>
                </a:cubicBezTo>
                <a:cubicBezTo>
                  <a:pt x="2112" y="889"/>
                  <a:pt x="2116" y="893"/>
                  <a:pt x="2121" y="893"/>
                </a:cubicBezTo>
                <a:cubicBezTo>
                  <a:pt x="2125" y="893"/>
                  <a:pt x="2129" y="889"/>
                  <a:pt x="2129" y="884"/>
                </a:cubicBezTo>
                <a:close/>
                <a:moveTo>
                  <a:pt x="2207" y="884"/>
                </a:moveTo>
                <a:cubicBezTo>
                  <a:pt x="2207" y="879"/>
                  <a:pt x="2203" y="876"/>
                  <a:pt x="2198" y="876"/>
                </a:cubicBezTo>
                <a:cubicBezTo>
                  <a:pt x="2193" y="876"/>
                  <a:pt x="2189" y="879"/>
                  <a:pt x="2189" y="884"/>
                </a:cubicBezTo>
                <a:cubicBezTo>
                  <a:pt x="2189" y="889"/>
                  <a:pt x="2193" y="893"/>
                  <a:pt x="2198" y="893"/>
                </a:cubicBezTo>
                <a:cubicBezTo>
                  <a:pt x="2203" y="893"/>
                  <a:pt x="2207" y="889"/>
                  <a:pt x="2207" y="884"/>
                </a:cubicBezTo>
                <a:close/>
                <a:moveTo>
                  <a:pt x="69" y="910"/>
                </a:moveTo>
                <a:cubicBezTo>
                  <a:pt x="69" y="905"/>
                  <a:pt x="65" y="901"/>
                  <a:pt x="60" y="901"/>
                </a:cubicBezTo>
                <a:cubicBezTo>
                  <a:pt x="55" y="901"/>
                  <a:pt x="51" y="905"/>
                  <a:pt x="51" y="910"/>
                </a:cubicBezTo>
                <a:cubicBezTo>
                  <a:pt x="51" y="915"/>
                  <a:pt x="55" y="918"/>
                  <a:pt x="60" y="918"/>
                </a:cubicBezTo>
                <a:cubicBezTo>
                  <a:pt x="65" y="918"/>
                  <a:pt x="69" y="915"/>
                  <a:pt x="69" y="910"/>
                </a:cubicBezTo>
                <a:close/>
                <a:moveTo>
                  <a:pt x="94" y="910"/>
                </a:moveTo>
                <a:cubicBezTo>
                  <a:pt x="94" y="905"/>
                  <a:pt x="90" y="901"/>
                  <a:pt x="86" y="901"/>
                </a:cubicBezTo>
                <a:cubicBezTo>
                  <a:pt x="81" y="901"/>
                  <a:pt x="77" y="905"/>
                  <a:pt x="77" y="910"/>
                </a:cubicBezTo>
                <a:cubicBezTo>
                  <a:pt x="77" y="915"/>
                  <a:pt x="81" y="918"/>
                  <a:pt x="86" y="918"/>
                </a:cubicBezTo>
                <a:cubicBezTo>
                  <a:pt x="90" y="918"/>
                  <a:pt x="94" y="915"/>
                  <a:pt x="94" y="910"/>
                </a:cubicBezTo>
                <a:close/>
                <a:moveTo>
                  <a:pt x="481" y="910"/>
                </a:moveTo>
                <a:cubicBezTo>
                  <a:pt x="481" y="905"/>
                  <a:pt x="477" y="901"/>
                  <a:pt x="472" y="901"/>
                </a:cubicBezTo>
                <a:cubicBezTo>
                  <a:pt x="467" y="901"/>
                  <a:pt x="463" y="905"/>
                  <a:pt x="463" y="910"/>
                </a:cubicBezTo>
                <a:cubicBezTo>
                  <a:pt x="463" y="915"/>
                  <a:pt x="467" y="918"/>
                  <a:pt x="472" y="918"/>
                </a:cubicBezTo>
                <a:cubicBezTo>
                  <a:pt x="477" y="918"/>
                  <a:pt x="481" y="915"/>
                  <a:pt x="481" y="910"/>
                </a:cubicBezTo>
                <a:close/>
                <a:moveTo>
                  <a:pt x="506" y="910"/>
                </a:moveTo>
                <a:cubicBezTo>
                  <a:pt x="506" y="905"/>
                  <a:pt x="503" y="901"/>
                  <a:pt x="498" y="901"/>
                </a:cubicBezTo>
                <a:cubicBezTo>
                  <a:pt x="493" y="901"/>
                  <a:pt x="489" y="905"/>
                  <a:pt x="489" y="910"/>
                </a:cubicBezTo>
                <a:cubicBezTo>
                  <a:pt x="489" y="915"/>
                  <a:pt x="493" y="918"/>
                  <a:pt x="498" y="918"/>
                </a:cubicBezTo>
                <a:cubicBezTo>
                  <a:pt x="503" y="918"/>
                  <a:pt x="506" y="915"/>
                  <a:pt x="506" y="910"/>
                </a:cubicBezTo>
                <a:close/>
                <a:moveTo>
                  <a:pt x="532" y="910"/>
                </a:moveTo>
                <a:cubicBezTo>
                  <a:pt x="532" y="905"/>
                  <a:pt x="528" y="901"/>
                  <a:pt x="524" y="901"/>
                </a:cubicBezTo>
                <a:cubicBezTo>
                  <a:pt x="519" y="901"/>
                  <a:pt x="515" y="905"/>
                  <a:pt x="515" y="910"/>
                </a:cubicBezTo>
                <a:cubicBezTo>
                  <a:pt x="515" y="915"/>
                  <a:pt x="519" y="918"/>
                  <a:pt x="524" y="918"/>
                </a:cubicBezTo>
                <a:cubicBezTo>
                  <a:pt x="528" y="918"/>
                  <a:pt x="532" y="915"/>
                  <a:pt x="532" y="910"/>
                </a:cubicBezTo>
                <a:close/>
                <a:moveTo>
                  <a:pt x="584" y="910"/>
                </a:moveTo>
                <a:cubicBezTo>
                  <a:pt x="584" y="905"/>
                  <a:pt x="580" y="901"/>
                  <a:pt x="575" y="901"/>
                </a:cubicBezTo>
                <a:cubicBezTo>
                  <a:pt x="570" y="901"/>
                  <a:pt x="567" y="905"/>
                  <a:pt x="567" y="910"/>
                </a:cubicBezTo>
                <a:cubicBezTo>
                  <a:pt x="567" y="915"/>
                  <a:pt x="570" y="918"/>
                  <a:pt x="575" y="918"/>
                </a:cubicBezTo>
                <a:cubicBezTo>
                  <a:pt x="580" y="918"/>
                  <a:pt x="584" y="915"/>
                  <a:pt x="584" y="910"/>
                </a:cubicBezTo>
                <a:close/>
                <a:moveTo>
                  <a:pt x="1150" y="910"/>
                </a:moveTo>
                <a:cubicBezTo>
                  <a:pt x="1150" y="905"/>
                  <a:pt x="1147" y="901"/>
                  <a:pt x="1142" y="901"/>
                </a:cubicBezTo>
                <a:cubicBezTo>
                  <a:pt x="1137" y="901"/>
                  <a:pt x="1133" y="905"/>
                  <a:pt x="1133" y="910"/>
                </a:cubicBezTo>
                <a:cubicBezTo>
                  <a:pt x="1133" y="915"/>
                  <a:pt x="1137" y="918"/>
                  <a:pt x="1142" y="918"/>
                </a:cubicBezTo>
                <a:cubicBezTo>
                  <a:pt x="1147" y="918"/>
                  <a:pt x="1150" y="915"/>
                  <a:pt x="1150" y="910"/>
                </a:cubicBezTo>
                <a:close/>
                <a:moveTo>
                  <a:pt x="1176" y="910"/>
                </a:moveTo>
                <a:cubicBezTo>
                  <a:pt x="1176" y="905"/>
                  <a:pt x="1172" y="901"/>
                  <a:pt x="1168" y="901"/>
                </a:cubicBezTo>
                <a:cubicBezTo>
                  <a:pt x="1163" y="901"/>
                  <a:pt x="1159" y="905"/>
                  <a:pt x="1159" y="910"/>
                </a:cubicBezTo>
                <a:cubicBezTo>
                  <a:pt x="1159" y="915"/>
                  <a:pt x="1163" y="918"/>
                  <a:pt x="1168" y="918"/>
                </a:cubicBezTo>
                <a:cubicBezTo>
                  <a:pt x="1172" y="918"/>
                  <a:pt x="1176" y="915"/>
                  <a:pt x="1176" y="910"/>
                </a:cubicBezTo>
                <a:close/>
                <a:moveTo>
                  <a:pt x="1202" y="910"/>
                </a:moveTo>
                <a:cubicBezTo>
                  <a:pt x="1202" y="905"/>
                  <a:pt x="1198" y="901"/>
                  <a:pt x="1193" y="901"/>
                </a:cubicBezTo>
                <a:cubicBezTo>
                  <a:pt x="1189" y="901"/>
                  <a:pt x="1185" y="905"/>
                  <a:pt x="1185" y="910"/>
                </a:cubicBezTo>
                <a:cubicBezTo>
                  <a:pt x="1185" y="915"/>
                  <a:pt x="1189" y="918"/>
                  <a:pt x="1193" y="918"/>
                </a:cubicBezTo>
                <a:cubicBezTo>
                  <a:pt x="1198" y="918"/>
                  <a:pt x="1202" y="915"/>
                  <a:pt x="1202" y="910"/>
                </a:cubicBezTo>
                <a:close/>
                <a:moveTo>
                  <a:pt x="1228" y="910"/>
                </a:moveTo>
                <a:cubicBezTo>
                  <a:pt x="1228" y="905"/>
                  <a:pt x="1224" y="901"/>
                  <a:pt x="1219" y="901"/>
                </a:cubicBezTo>
                <a:cubicBezTo>
                  <a:pt x="1214" y="901"/>
                  <a:pt x="1210" y="905"/>
                  <a:pt x="1210" y="910"/>
                </a:cubicBezTo>
                <a:cubicBezTo>
                  <a:pt x="1210" y="915"/>
                  <a:pt x="1214" y="918"/>
                  <a:pt x="1219" y="918"/>
                </a:cubicBezTo>
                <a:cubicBezTo>
                  <a:pt x="1224" y="918"/>
                  <a:pt x="1228" y="915"/>
                  <a:pt x="1228" y="910"/>
                </a:cubicBezTo>
                <a:close/>
                <a:moveTo>
                  <a:pt x="1253" y="910"/>
                </a:moveTo>
                <a:cubicBezTo>
                  <a:pt x="1253" y="905"/>
                  <a:pt x="1250" y="901"/>
                  <a:pt x="1245" y="901"/>
                </a:cubicBezTo>
                <a:cubicBezTo>
                  <a:pt x="1240" y="901"/>
                  <a:pt x="1236" y="905"/>
                  <a:pt x="1236" y="910"/>
                </a:cubicBezTo>
                <a:cubicBezTo>
                  <a:pt x="1236" y="915"/>
                  <a:pt x="1240" y="918"/>
                  <a:pt x="1245" y="918"/>
                </a:cubicBezTo>
                <a:cubicBezTo>
                  <a:pt x="1250" y="918"/>
                  <a:pt x="1253" y="915"/>
                  <a:pt x="1253" y="910"/>
                </a:cubicBezTo>
                <a:close/>
                <a:moveTo>
                  <a:pt x="1279" y="910"/>
                </a:moveTo>
                <a:cubicBezTo>
                  <a:pt x="1279" y="905"/>
                  <a:pt x="1275" y="901"/>
                  <a:pt x="1271" y="901"/>
                </a:cubicBezTo>
                <a:cubicBezTo>
                  <a:pt x="1266" y="901"/>
                  <a:pt x="1262" y="905"/>
                  <a:pt x="1262" y="910"/>
                </a:cubicBezTo>
                <a:cubicBezTo>
                  <a:pt x="1262" y="915"/>
                  <a:pt x="1266" y="918"/>
                  <a:pt x="1271" y="918"/>
                </a:cubicBezTo>
                <a:cubicBezTo>
                  <a:pt x="1275" y="918"/>
                  <a:pt x="1279" y="915"/>
                  <a:pt x="1279" y="910"/>
                </a:cubicBezTo>
                <a:close/>
                <a:moveTo>
                  <a:pt x="1305" y="910"/>
                </a:moveTo>
                <a:cubicBezTo>
                  <a:pt x="1305" y="905"/>
                  <a:pt x="1301" y="901"/>
                  <a:pt x="1296" y="901"/>
                </a:cubicBezTo>
                <a:cubicBezTo>
                  <a:pt x="1292" y="901"/>
                  <a:pt x="1288" y="905"/>
                  <a:pt x="1288" y="910"/>
                </a:cubicBezTo>
                <a:cubicBezTo>
                  <a:pt x="1288" y="915"/>
                  <a:pt x="1292" y="918"/>
                  <a:pt x="1296" y="918"/>
                </a:cubicBezTo>
                <a:cubicBezTo>
                  <a:pt x="1301" y="918"/>
                  <a:pt x="1305" y="915"/>
                  <a:pt x="1305" y="910"/>
                </a:cubicBezTo>
                <a:close/>
                <a:moveTo>
                  <a:pt x="1331" y="910"/>
                </a:moveTo>
                <a:cubicBezTo>
                  <a:pt x="1331" y="905"/>
                  <a:pt x="1327" y="901"/>
                  <a:pt x="1322" y="901"/>
                </a:cubicBezTo>
                <a:cubicBezTo>
                  <a:pt x="1317" y="901"/>
                  <a:pt x="1314" y="905"/>
                  <a:pt x="1314" y="910"/>
                </a:cubicBezTo>
                <a:cubicBezTo>
                  <a:pt x="1314" y="915"/>
                  <a:pt x="1317" y="918"/>
                  <a:pt x="1322" y="918"/>
                </a:cubicBezTo>
                <a:cubicBezTo>
                  <a:pt x="1327" y="918"/>
                  <a:pt x="1331" y="915"/>
                  <a:pt x="1331" y="910"/>
                </a:cubicBezTo>
                <a:close/>
                <a:moveTo>
                  <a:pt x="1356" y="910"/>
                </a:moveTo>
                <a:cubicBezTo>
                  <a:pt x="1356" y="905"/>
                  <a:pt x="1353" y="901"/>
                  <a:pt x="1348" y="901"/>
                </a:cubicBezTo>
                <a:cubicBezTo>
                  <a:pt x="1343" y="901"/>
                  <a:pt x="1339" y="905"/>
                  <a:pt x="1339" y="910"/>
                </a:cubicBezTo>
                <a:cubicBezTo>
                  <a:pt x="1339" y="915"/>
                  <a:pt x="1343" y="918"/>
                  <a:pt x="1348" y="918"/>
                </a:cubicBezTo>
                <a:cubicBezTo>
                  <a:pt x="1353" y="918"/>
                  <a:pt x="1356" y="915"/>
                  <a:pt x="1356" y="910"/>
                </a:cubicBezTo>
                <a:close/>
                <a:moveTo>
                  <a:pt x="1382" y="910"/>
                </a:moveTo>
                <a:cubicBezTo>
                  <a:pt x="1382" y="905"/>
                  <a:pt x="1378" y="901"/>
                  <a:pt x="1374" y="901"/>
                </a:cubicBezTo>
                <a:cubicBezTo>
                  <a:pt x="1369" y="901"/>
                  <a:pt x="1365" y="905"/>
                  <a:pt x="1365" y="910"/>
                </a:cubicBezTo>
                <a:cubicBezTo>
                  <a:pt x="1365" y="915"/>
                  <a:pt x="1369" y="918"/>
                  <a:pt x="1374" y="918"/>
                </a:cubicBezTo>
                <a:cubicBezTo>
                  <a:pt x="1378" y="918"/>
                  <a:pt x="1382" y="915"/>
                  <a:pt x="1382" y="910"/>
                </a:cubicBezTo>
                <a:close/>
                <a:moveTo>
                  <a:pt x="1408" y="910"/>
                </a:moveTo>
                <a:cubicBezTo>
                  <a:pt x="1408" y="905"/>
                  <a:pt x="1404" y="901"/>
                  <a:pt x="1399" y="901"/>
                </a:cubicBezTo>
                <a:cubicBezTo>
                  <a:pt x="1395" y="901"/>
                  <a:pt x="1391" y="905"/>
                  <a:pt x="1391" y="910"/>
                </a:cubicBezTo>
                <a:cubicBezTo>
                  <a:pt x="1391" y="915"/>
                  <a:pt x="1395" y="918"/>
                  <a:pt x="1399" y="918"/>
                </a:cubicBezTo>
                <a:cubicBezTo>
                  <a:pt x="1404" y="918"/>
                  <a:pt x="1408" y="915"/>
                  <a:pt x="1408" y="910"/>
                </a:cubicBezTo>
                <a:close/>
                <a:moveTo>
                  <a:pt x="1434" y="910"/>
                </a:moveTo>
                <a:cubicBezTo>
                  <a:pt x="1434" y="905"/>
                  <a:pt x="1430" y="901"/>
                  <a:pt x="1425" y="901"/>
                </a:cubicBezTo>
                <a:cubicBezTo>
                  <a:pt x="1420" y="901"/>
                  <a:pt x="1417" y="905"/>
                  <a:pt x="1417" y="910"/>
                </a:cubicBezTo>
                <a:cubicBezTo>
                  <a:pt x="1417" y="915"/>
                  <a:pt x="1420" y="918"/>
                  <a:pt x="1425" y="918"/>
                </a:cubicBezTo>
                <a:cubicBezTo>
                  <a:pt x="1430" y="918"/>
                  <a:pt x="1434" y="915"/>
                  <a:pt x="1434" y="910"/>
                </a:cubicBezTo>
                <a:close/>
                <a:moveTo>
                  <a:pt x="1459" y="910"/>
                </a:moveTo>
                <a:cubicBezTo>
                  <a:pt x="1459" y="905"/>
                  <a:pt x="1456" y="901"/>
                  <a:pt x="1451" y="901"/>
                </a:cubicBezTo>
                <a:cubicBezTo>
                  <a:pt x="1446" y="901"/>
                  <a:pt x="1442" y="905"/>
                  <a:pt x="1442" y="910"/>
                </a:cubicBezTo>
                <a:cubicBezTo>
                  <a:pt x="1442" y="915"/>
                  <a:pt x="1446" y="918"/>
                  <a:pt x="1451" y="918"/>
                </a:cubicBezTo>
                <a:cubicBezTo>
                  <a:pt x="1456" y="918"/>
                  <a:pt x="1459" y="915"/>
                  <a:pt x="1459" y="910"/>
                </a:cubicBezTo>
                <a:close/>
                <a:moveTo>
                  <a:pt x="1485" y="910"/>
                </a:moveTo>
                <a:cubicBezTo>
                  <a:pt x="1485" y="905"/>
                  <a:pt x="1481" y="901"/>
                  <a:pt x="1477" y="901"/>
                </a:cubicBezTo>
                <a:cubicBezTo>
                  <a:pt x="1472" y="901"/>
                  <a:pt x="1468" y="905"/>
                  <a:pt x="1468" y="910"/>
                </a:cubicBezTo>
                <a:cubicBezTo>
                  <a:pt x="1468" y="915"/>
                  <a:pt x="1472" y="918"/>
                  <a:pt x="1477" y="918"/>
                </a:cubicBezTo>
                <a:cubicBezTo>
                  <a:pt x="1481" y="918"/>
                  <a:pt x="1485" y="915"/>
                  <a:pt x="1485" y="910"/>
                </a:cubicBezTo>
                <a:close/>
                <a:moveTo>
                  <a:pt x="1511" y="910"/>
                </a:moveTo>
                <a:cubicBezTo>
                  <a:pt x="1511" y="905"/>
                  <a:pt x="1507" y="901"/>
                  <a:pt x="1502" y="901"/>
                </a:cubicBezTo>
                <a:cubicBezTo>
                  <a:pt x="1498" y="901"/>
                  <a:pt x="1494" y="905"/>
                  <a:pt x="1494" y="910"/>
                </a:cubicBezTo>
                <a:cubicBezTo>
                  <a:pt x="1494" y="915"/>
                  <a:pt x="1498" y="918"/>
                  <a:pt x="1502" y="918"/>
                </a:cubicBezTo>
                <a:cubicBezTo>
                  <a:pt x="1507" y="918"/>
                  <a:pt x="1511" y="915"/>
                  <a:pt x="1511" y="910"/>
                </a:cubicBezTo>
                <a:close/>
                <a:moveTo>
                  <a:pt x="1537" y="910"/>
                </a:moveTo>
                <a:cubicBezTo>
                  <a:pt x="1537" y="905"/>
                  <a:pt x="1533" y="901"/>
                  <a:pt x="1528" y="901"/>
                </a:cubicBezTo>
                <a:cubicBezTo>
                  <a:pt x="1523" y="901"/>
                  <a:pt x="1520" y="905"/>
                  <a:pt x="1520" y="910"/>
                </a:cubicBezTo>
                <a:cubicBezTo>
                  <a:pt x="1520" y="915"/>
                  <a:pt x="1523" y="918"/>
                  <a:pt x="1528" y="918"/>
                </a:cubicBezTo>
                <a:cubicBezTo>
                  <a:pt x="1533" y="918"/>
                  <a:pt x="1537" y="915"/>
                  <a:pt x="1537" y="910"/>
                </a:cubicBezTo>
                <a:close/>
                <a:moveTo>
                  <a:pt x="1614" y="910"/>
                </a:moveTo>
                <a:cubicBezTo>
                  <a:pt x="1614" y="905"/>
                  <a:pt x="1610" y="901"/>
                  <a:pt x="1605" y="901"/>
                </a:cubicBezTo>
                <a:cubicBezTo>
                  <a:pt x="1601" y="901"/>
                  <a:pt x="1597" y="905"/>
                  <a:pt x="1597" y="910"/>
                </a:cubicBezTo>
                <a:cubicBezTo>
                  <a:pt x="1597" y="915"/>
                  <a:pt x="1601" y="918"/>
                  <a:pt x="1605" y="918"/>
                </a:cubicBezTo>
                <a:cubicBezTo>
                  <a:pt x="1610" y="918"/>
                  <a:pt x="1614" y="915"/>
                  <a:pt x="1614" y="910"/>
                </a:cubicBezTo>
                <a:close/>
                <a:moveTo>
                  <a:pt x="1640" y="910"/>
                </a:moveTo>
                <a:cubicBezTo>
                  <a:pt x="1640" y="905"/>
                  <a:pt x="1636" y="901"/>
                  <a:pt x="1631" y="901"/>
                </a:cubicBezTo>
                <a:cubicBezTo>
                  <a:pt x="1626" y="901"/>
                  <a:pt x="1623" y="905"/>
                  <a:pt x="1623" y="910"/>
                </a:cubicBezTo>
                <a:cubicBezTo>
                  <a:pt x="1623" y="915"/>
                  <a:pt x="1626" y="918"/>
                  <a:pt x="1631" y="918"/>
                </a:cubicBezTo>
                <a:cubicBezTo>
                  <a:pt x="1636" y="918"/>
                  <a:pt x="1640" y="915"/>
                  <a:pt x="1640" y="910"/>
                </a:cubicBezTo>
                <a:close/>
                <a:moveTo>
                  <a:pt x="1666" y="910"/>
                </a:moveTo>
                <a:cubicBezTo>
                  <a:pt x="1666" y="905"/>
                  <a:pt x="1662" y="901"/>
                  <a:pt x="1657" y="901"/>
                </a:cubicBezTo>
                <a:cubicBezTo>
                  <a:pt x="1652" y="901"/>
                  <a:pt x="1648" y="905"/>
                  <a:pt x="1648" y="910"/>
                </a:cubicBezTo>
                <a:cubicBezTo>
                  <a:pt x="1648" y="915"/>
                  <a:pt x="1652" y="918"/>
                  <a:pt x="1657" y="918"/>
                </a:cubicBezTo>
                <a:cubicBezTo>
                  <a:pt x="1662" y="918"/>
                  <a:pt x="1666" y="915"/>
                  <a:pt x="1666" y="910"/>
                </a:cubicBezTo>
                <a:close/>
                <a:moveTo>
                  <a:pt x="1691" y="910"/>
                </a:moveTo>
                <a:cubicBezTo>
                  <a:pt x="1691" y="905"/>
                  <a:pt x="1687" y="901"/>
                  <a:pt x="1683" y="901"/>
                </a:cubicBezTo>
                <a:cubicBezTo>
                  <a:pt x="1678" y="901"/>
                  <a:pt x="1674" y="905"/>
                  <a:pt x="1674" y="910"/>
                </a:cubicBezTo>
                <a:cubicBezTo>
                  <a:pt x="1674" y="915"/>
                  <a:pt x="1678" y="918"/>
                  <a:pt x="1683" y="918"/>
                </a:cubicBezTo>
                <a:cubicBezTo>
                  <a:pt x="1687" y="918"/>
                  <a:pt x="1691" y="915"/>
                  <a:pt x="1691" y="910"/>
                </a:cubicBezTo>
                <a:close/>
                <a:moveTo>
                  <a:pt x="1846" y="910"/>
                </a:moveTo>
                <a:cubicBezTo>
                  <a:pt x="1846" y="905"/>
                  <a:pt x="1842" y="901"/>
                  <a:pt x="1837" y="901"/>
                </a:cubicBezTo>
                <a:cubicBezTo>
                  <a:pt x="1833" y="901"/>
                  <a:pt x="1829" y="905"/>
                  <a:pt x="1829" y="910"/>
                </a:cubicBezTo>
                <a:cubicBezTo>
                  <a:pt x="1829" y="915"/>
                  <a:pt x="1833" y="918"/>
                  <a:pt x="1837" y="918"/>
                </a:cubicBezTo>
                <a:cubicBezTo>
                  <a:pt x="1842" y="918"/>
                  <a:pt x="1846" y="915"/>
                  <a:pt x="1846" y="910"/>
                </a:cubicBezTo>
                <a:close/>
                <a:moveTo>
                  <a:pt x="1872" y="910"/>
                </a:moveTo>
                <a:cubicBezTo>
                  <a:pt x="1872" y="905"/>
                  <a:pt x="1868" y="901"/>
                  <a:pt x="1863" y="901"/>
                </a:cubicBezTo>
                <a:cubicBezTo>
                  <a:pt x="1858" y="901"/>
                  <a:pt x="1854" y="905"/>
                  <a:pt x="1854" y="910"/>
                </a:cubicBezTo>
                <a:cubicBezTo>
                  <a:pt x="1854" y="915"/>
                  <a:pt x="1858" y="918"/>
                  <a:pt x="1863" y="918"/>
                </a:cubicBezTo>
                <a:cubicBezTo>
                  <a:pt x="1868" y="918"/>
                  <a:pt x="1872" y="915"/>
                  <a:pt x="1872" y="910"/>
                </a:cubicBezTo>
                <a:close/>
                <a:moveTo>
                  <a:pt x="1897" y="910"/>
                </a:moveTo>
                <a:cubicBezTo>
                  <a:pt x="1897" y="905"/>
                  <a:pt x="1894" y="901"/>
                  <a:pt x="1889" y="901"/>
                </a:cubicBezTo>
                <a:cubicBezTo>
                  <a:pt x="1884" y="901"/>
                  <a:pt x="1880" y="905"/>
                  <a:pt x="1880" y="910"/>
                </a:cubicBezTo>
                <a:cubicBezTo>
                  <a:pt x="1880" y="915"/>
                  <a:pt x="1884" y="918"/>
                  <a:pt x="1889" y="918"/>
                </a:cubicBezTo>
                <a:cubicBezTo>
                  <a:pt x="1894" y="918"/>
                  <a:pt x="1897" y="915"/>
                  <a:pt x="1897" y="910"/>
                </a:cubicBezTo>
                <a:close/>
                <a:moveTo>
                  <a:pt x="1923" y="910"/>
                </a:moveTo>
                <a:cubicBezTo>
                  <a:pt x="1923" y="905"/>
                  <a:pt x="1919" y="901"/>
                  <a:pt x="1915" y="901"/>
                </a:cubicBezTo>
                <a:cubicBezTo>
                  <a:pt x="1910" y="901"/>
                  <a:pt x="1906" y="905"/>
                  <a:pt x="1906" y="910"/>
                </a:cubicBezTo>
                <a:cubicBezTo>
                  <a:pt x="1906" y="915"/>
                  <a:pt x="1910" y="918"/>
                  <a:pt x="1915" y="918"/>
                </a:cubicBezTo>
                <a:cubicBezTo>
                  <a:pt x="1919" y="918"/>
                  <a:pt x="1923" y="915"/>
                  <a:pt x="1923" y="910"/>
                </a:cubicBezTo>
                <a:close/>
                <a:moveTo>
                  <a:pt x="2000" y="910"/>
                </a:moveTo>
                <a:cubicBezTo>
                  <a:pt x="2000" y="905"/>
                  <a:pt x="1997" y="901"/>
                  <a:pt x="1992" y="901"/>
                </a:cubicBezTo>
                <a:cubicBezTo>
                  <a:pt x="1987" y="901"/>
                  <a:pt x="1983" y="905"/>
                  <a:pt x="1983" y="910"/>
                </a:cubicBezTo>
                <a:cubicBezTo>
                  <a:pt x="1983" y="915"/>
                  <a:pt x="1987" y="918"/>
                  <a:pt x="1992" y="918"/>
                </a:cubicBezTo>
                <a:cubicBezTo>
                  <a:pt x="1997" y="918"/>
                  <a:pt x="2000" y="915"/>
                  <a:pt x="2000" y="910"/>
                </a:cubicBezTo>
                <a:close/>
                <a:moveTo>
                  <a:pt x="2026" y="910"/>
                </a:moveTo>
                <a:cubicBezTo>
                  <a:pt x="2026" y="905"/>
                  <a:pt x="2022" y="901"/>
                  <a:pt x="2018" y="901"/>
                </a:cubicBezTo>
                <a:cubicBezTo>
                  <a:pt x="2013" y="901"/>
                  <a:pt x="2009" y="905"/>
                  <a:pt x="2009" y="910"/>
                </a:cubicBezTo>
                <a:cubicBezTo>
                  <a:pt x="2009" y="915"/>
                  <a:pt x="2013" y="918"/>
                  <a:pt x="2018" y="918"/>
                </a:cubicBezTo>
                <a:cubicBezTo>
                  <a:pt x="2022" y="918"/>
                  <a:pt x="2026" y="915"/>
                  <a:pt x="2026" y="910"/>
                </a:cubicBezTo>
                <a:close/>
                <a:moveTo>
                  <a:pt x="2052" y="910"/>
                </a:moveTo>
                <a:cubicBezTo>
                  <a:pt x="2052" y="905"/>
                  <a:pt x="2048" y="901"/>
                  <a:pt x="2043" y="901"/>
                </a:cubicBezTo>
                <a:cubicBezTo>
                  <a:pt x="2039" y="901"/>
                  <a:pt x="2035" y="905"/>
                  <a:pt x="2035" y="910"/>
                </a:cubicBezTo>
                <a:cubicBezTo>
                  <a:pt x="2035" y="915"/>
                  <a:pt x="2039" y="918"/>
                  <a:pt x="2043" y="918"/>
                </a:cubicBezTo>
                <a:cubicBezTo>
                  <a:pt x="2048" y="918"/>
                  <a:pt x="2052" y="915"/>
                  <a:pt x="2052" y="910"/>
                </a:cubicBezTo>
                <a:close/>
                <a:moveTo>
                  <a:pt x="2078" y="910"/>
                </a:moveTo>
                <a:cubicBezTo>
                  <a:pt x="2078" y="905"/>
                  <a:pt x="2074" y="901"/>
                  <a:pt x="2069" y="901"/>
                </a:cubicBezTo>
                <a:cubicBezTo>
                  <a:pt x="2064" y="901"/>
                  <a:pt x="2061" y="905"/>
                  <a:pt x="2061" y="910"/>
                </a:cubicBezTo>
                <a:cubicBezTo>
                  <a:pt x="2061" y="915"/>
                  <a:pt x="2064" y="918"/>
                  <a:pt x="2069" y="918"/>
                </a:cubicBezTo>
                <a:cubicBezTo>
                  <a:pt x="2074" y="918"/>
                  <a:pt x="2078" y="915"/>
                  <a:pt x="2078" y="910"/>
                </a:cubicBezTo>
                <a:close/>
                <a:moveTo>
                  <a:pt x="120" y="936"/>
                </a:moveTo>
                <a:cubicBezTo>
                  <a:pt x="120" y="931"/>
                  <a:pt x="116" y="927"/>
                  <a:pt x="111" y="927"/>
                </a:cubicBezTo>
                <a:cubicBezTo>
                  <a:pt x="107" y="927"/>
                  <a:pt x="103" y="931"/>
                  <a:pt x="103" y="936"/>
                </a:cubicBezTo>
                <a:cubicBezTo>
                  <a:pt x="103" y="940"/>
                  <a:pt x="107" y="944"/>
                  <a:pt x="111" y="944"/>
                </a:cubicBezTo>
                <a:cubicBezTo>
                  <a:pt x="116" y="944"/>
                  <a:pt x="120" y="940"/>
                  <a:pt x="120" y="936"/>
                </a:cubicBezTo>
                <a:close/>
                <a:moveTo>
                  <a:pt x="506" y="936"/>
                </a:moveTo>
                <a:cubicBezTo>
                  <a:pt x="506" y="931"/>
                  <a:pt x="503" y="927"/>
                  <a:pt x="498" y="927"/>
                </a:cubicBezTo>
                <a:cubicBezTo>
                  <a:pt x="493" y="927"/>
                  <a:pt x="489" y="931"/>
                  <a:pt x="489" y="936"/>
                </a:cubicBezTo>
                <a:cubicBezTo>
                  <a:pt x="489" y="940"/>
                  <a:pt x="493" y="944"/>
                  <a:pt x="498" y="944"/>
                </a:cubicBezTo>
                <a:cubicBezTo>
                  <a:pt x="503" y="944"/>
                  <a:pt x="506" y="940"/>
                  <a:pt x="506" y="936"/>
                </a:cubicBezTo>
                <a:close/>
                <a:moveTo>
                  <a:pt x="532" y="936"/>
                </a:moveTo>
                <a:cubicBezTo>
                  <a:pt x="532" y="931"/>
                  <a:pt x="528" y="927"/>
                  <a:pt x="524" y="927"/>
                </a:cubicBezTo>
                <a:cubicBezTo>
                  <a:pt x="519" y="927"/>
                  <a:pt x="515" y="931"/>
                  <a:pt x="515" y="936"/>
                </a:cubicBezTo>
                <a:cubicBezTo>
                  <a:pt x="515" y="940"/>
                  <a:pt x="519" y="944"/>
                  <a:pt x="524" y="944"/>
                </a:cubicBezTo>
                <a:cubicBezTo>
                  <a:pt x="528" y="944"/>
                  <a:pt x="532" y="940"/>
                  <a:pt x="532" y="936"/>
                </a:cubicBezTo>
                <a:close/>
                <a:moveTo>
                  <a:pt x="558" y="936"/>
                </a:moveTo>
                <a:cubicBezTo>
                  <a:pt x="558" y="931"/>
                  <a:pt x="554" y="927"/>
                  <a:pt x="549" y="927"/>
                </a:cubicBezTo>
                <a:cubicBezTo>
                  <a:pt x="545" y="927"/>
                  <a:pt x="541" y="931"/>
                  <a:pt x="541" y="936"/>
                </a:cubicBezTo>
                <a:cubicBezTo>
                  <a:pt x="541" y="940"/>
                  <a:pt x="545" y="944"/>
                  <a:pt x="549" y="944"/>
                </a:cubicBezTo>
                <a:cubicBezTo>
                  <a:pt x="554" y="944"/>
                  <a:pt x="558" y="940"/>
                  <a:pt x="558" y="936"/>
                </a:cubicBezTo>
                <a:close/>
                <a:moveTo>
                  <a:pt x="584" y="936"/>
                </a:moveTo>
                <a:cubicBezTo>
                  <a:pt x="584" y="931"/>
                  <a:pt x="580" y="927"/>
                  <a:pt x="575" y="927"/>
                </a:cubicBezTo>
                <a:cubicBezTo>
                  <a:pt x="570" y="927"/>
                  <a:pt x="567" y="931"/>
                  <a:pt x="567" y="936"/>
                </a:cubicBezTo>
                <a:cubicBezTo>
                  <a:pt x="567" y="940"/>
                  <a:pt x="570" y="944"/>
                  <a:pt x="575" y="944"/>
                </a:cubicBezTo>
                <a:cubicBezTo>
                  <a:pt x="580" y="944"/>
                  <a:pt x="584" y="940"/>
                  <a:pt x="584" y="936"/>
                </a:cubicBezTo>
                <a:close/>
                <a:moveTo>
                  <a:pt x="609" y="936"/>
                </a:moveTo>
                <a:cubicBezTo>
                  <a:pt x="609" y="931"/>
                  <a:pt x="606" y="927"/>
                  <a:pt x="601" y="927"/>
                </a:cubicBezTo>
                <a:cubicBezTo>
                  <a:pt x="596" y="927"/>
                  <a:pt x="592" y="931"/>
                  <a:pt x="592" y="936"/>
                </a:cubicBezTo>
                <a:cubicBezTo>
                  <a:pt x="592" y="940"/>
                  <a:pt x="596" y="944"/>
                  <a:pt x="601" y="944"/>
                </a:cubicBezTo>
                <a:cubicBezTo>
                  <a:pt x="606" y="944"/>
                  <a:pt x="609" y="940"/>
                  <a:pt x="609" y="936"/>
                </a:cubicBezTo>
                <a:close/>
                <a:moveTo>
                  <a:pt x="635" y="936"/>
                </a:moveTo>
                <a:cubicBezTo>
                  <a:pt x="635" y="931"/>
                  <a:pt x="631" y="927"/>
                  <a:pt x="627" y="927"/>
                </a:cubicBezTo>
                <a:cubicBezTo>
                  <a:pt x="622" y="927"/>
                  <a:pt x="618" y="931"/>
                  <a:pt x="618" y="936"/>
                </a:cubicBezTo>
                <a:cubicBezTo>
                  <a:pt x="618" y="940"/>
                  <a:pt x="622" y="944"/>
                  <a:pt x="627" y="944"/>
                </a:cubicBezTo>
                <a:cubicBezTo>
                  <a:pt x="631" y="944"/>
                  <a:pt x="635" y="940"/>
                  <a:pt x="635" y="936"/>
                </a:cubicBezTo>
                <a:close/>
                <a:moveTo>
                  <a:pt x="1150" y="936"/>
                </a:moveTo>
                <a:cubicBezTo>
                  <a:pt x="1150" y="931"/>
                  <a:pt x="1147" y="927"/>
                  <a:pt x="1142" y="927"/>
                </a:cubicBezTo>
                <a:cubicBezTo>
                  <a:pt x="1137" y="927"/>
                  <a:pt x="1133" y="931"/>
                  <a:pt x="1133" y="936"/>
                </a:cubicBezTo>
                <a:cubicBezTo>
                  <a:pt x="1133" y="940"/>
                  <a:pt x="1137" y="944"/>
                  <a:pt x="1142" y="944"/>
                </a:cubicBezTo>
                <a:cubicBezTo>
                  <a:pt x="1147" y="944"/>
                  <a:pt x="1150" y="940"/>
                  <a:pt x="1150" y="936"/>
                </a:cubicBezTo>
                <a:close/>
                <a:moveTo>
                  <a:pt x="1176" y="936"/>
                </a:moveTo>
                <a:cubicBezTo>
                  <a:pt x="1176" y="931"/>
                  <a:pt x="1172" y="927"/>
                  <a:pt x="1168" y="927"/>
                </a:cubicBezTo>
                <a:cubicBezTo>
                  <a:pt x="1163" y="927"/>
                  <a:pt x="1159" y="931"/>
                  <a:pt x="1159" y="936"/>
                </a:cubicBezTo>
                <a:cubicBezTo>
                  <a:pt x="1159" y="940"/>
                  <a:pt x="1163" y="944"/>
                  <a:pt x="1168" y="944"/>
                </a:cubicBezTo>
                <a:cubicBezTo>
                  <a:pt x="1172" y="944"/>
                  <a:pt x="1176" y="940"/>
                  <a:pt x="1176" y="936"/>
                </a:cubicBezTo>
                <a:close/>
                <a:moveTo>
                  <a:pt x="1202" y="936"/>
                </a:moveTo>
                <a:cubicBezTo>
                  <a:pt x="1202" y="931"/>
                  <a:pt x="1198" y="927"/>
                  <a:pt x="1193" y="927"/>
                </a:cubicBezTo>
                <a:cubicBezTo>
                  <a:pt x="1189" y="927"/>
                  <a:pt x="1185" y="931"/>
                  <a:pt x="1185" y="936"/>
                </a:cubicBezTo>
                <a:cubicBezTo>
                  <a:pt x="1185" y="940"/>
                  <a:pt x="1189" y="944"/>
                  <a:pt x="1193" y="944"/>
                </a:cubicBezTo>
                <a:cubicBezTo>
                  <a:pt x="1198" y="944"/>
                  <a:pt x="1202" y="940"/>
                  <a:pt x="1202" y="936"/>
                </a:cubicBezTo>
                <a:close/>
                <a:moveTo>
                  <a:pt x="1228" y="936"/>
                </a:moveTo>
                <a:cubicBezTo>
                  <a:pt x="1228" y="931"/>
                  <a:pt x="1224" y="927"/>
                  <a:pt x="1219" y="927"/>
                </a:cubicBezTo>
                <a:cubicBezTo>
                  <a:pt x="1214" y="927"/>
                  <a:pt x="1210" y="931"/>
                  <a:pt x="1210" y="936"/>
                </a:cubicBezTo>
                <a:cubicBezTo>
                  <a:pt x="1210" y="940"/>
                  <a:pt x="1214" y="944"/>
                  <a:pt x="1219" y="944"/>
                </a:cubicBezTo>
                <a:cubicBezTo>
                  <a:pt x="1224" y="944"/>
                  <a:pt x="1228" y="940"/>
                  <a:pt x="1228" y="936"/>
                </a:cubicBezTo>
                <a:close/>
                <a:moveTo>
                  <a:pt x="1253" y="936"/>
                </a:moveTo>
                <a:cubicBezTo>
                  <a:pt x="1253" y="931"/>
                  <a:pt x="1250" y="927"/>
                  <a:pt x="1245" y="927"/>
                </a:cubicBezTo>
                <a:cubicBezTo>
                  <a:pt x="1240" y="927"/>
                  <a:pt x="1236" y="931"/>
                  <a:pt x="1236" y="936"/>
                </a:cubicBezTo>
                <a:cubicBezTo>
                  <a:pt x="1236" y="940"/>
                  <a:pt x="1240" y="944"/>
                  <a:pt x="1245" y="944"/>
                </a:cubicBezTo>
                <a:cubicBezTo>
                  <a:pt x="1250" y="944"/>
                  <a:pt x="1253" y="940"/>
                  <a:pt x="1253" y="936"/>
                </a:cubicBezTo>
                <a:close/>
                <a:moveTo>
                  <a:pt x="1279" y="936"/>
                </a:moveTo>
                <a:cubicBezTo>
                  <a:pt x="1279" y="931"/>
                  <a:pt x="1275" y="927"/>
                  <a:pt x="1271" y="927"/>
                </a:cubicBezTo>
                <a:cubicBezTo>
                  <a:pt x="1266" y="927"/>
                  <a:pt x="1262" y="931"/>
                  <a:pt x="1262" y="936"/>
                </a:cubicBezTo>
                <a:cubicBezTo>
                  <a:pt x="1262" y="940"/>
                  <a:pt x="1266" y="944"/>
                  <a:pt x="1271" y="944"/>
                </a:cubicBezTo>
                <a:cubicBezTo>
                  <a:pt x="1275" y="944"/>
                  <a:pt x="1279" y="940"/>
                  <a:pt x="1279" y="936"/>
                </a:cubicBezTo>
                <a:close/>
                <a:moveTo>
                  <a:pt x="1305" y="936"/>
                </a:moveTo>
                <a:cubicBezTo>
                  <a:pt x="1305" y="931"/>
                  <a:pt x="1301" y="927"/>
                  <a:pt x="1296" y="927"/>
                </a:cubicBezTo>
                <a:cubicBezTo>
                  <a:pt x="1292" y="927"/>
                  <a:pt x="1288" y="931"/>
                  <a:pt x="1288" y="936"/>
                </a:cubicBezTo>
                <a:cubicBezTo>
                  <a:pt x="1288" y="940"/>
                  <a:pt x="1292" y="944"/>
                  <a:pt x="1296" y="944"/>
                </a:cubicBezTo>
                <a:cubicBezTo>
                  <a:pt x="1301" y="944"/>
                  <a:pt x="1305" y="940"/>
                  <a:pt x="1305" y="936"/>
                </a:cubicBezTo>
                <a:close/>
                <a:moveTo>
                  <a:pt x="1331" y="936"/>
                </a:moveTo>
                <a:cubicBezTo>
                  <a:pt x="1331" y="931"/>
                  <a:pt x="1327" y="927"/>
                  <a:pt x="1322" y="927"/>
                </a:cubicBezTo>
                <a:cubicBezTo>
                  <a:pt x="1317" y="927"/>
                  <a:pt x="1314" y="931"/>
                  <a:pt x="1314" y="936"/>
                </a:cubicBezTo>
                <a:cubicBezTo>
                  <a:pt x="1314" y="940"/>
                  <a:pt x="1317" y="944"/>
                  <a:pt x="1322" y="944"/>
                </a:cubicBezTo>
                <a:cubicBezTo>
                  <a:pt x="1327" y="944"/>
                  <a:pt x="1331" y="940"/>
                  <a:pt x="1331" y="936"/>
                </a:cubicBezTo>
                <a:close/>
                <a:moveTo>
                  <a:pt x="1356" y="936"/>
                </a:moveTo>
                <a:cubicBezTo>
                  <a:pt x="1356" y="931"/>
                  <a:pt x="1353" y="927"/>
                  <a:pt x="1348" y="927"/>
                </a:cubicBezTo>
                <a:cubicBezTo>
                  <a:pt x="1343" y="927"/>
                  <a:pt x="1339" y="931"/>
                  <a:pt x="1339" y="936"/>
                </a:cubicBezTo>
                <a:cubicBezTo>
                  <a:pt x="1339" y="940"/>
                  <a:pt x="1343" y="944"/>
                  <a:pt x="1348" y="944"/>
                </a:cubicBezTo>
                <a:cubicBezTo>
                  <a:pt x="1353" y="944"/>
                  <a:pt x="1356" y="940"/>
                  <a:pt x="1356" y="936"/>
                </a:cubicBezTo>
                <a:close/>
                <a:moveTo>
                  <a:pt x="1382" y="936"/>
                </a:moveTo>
                <a:cubicBezTo>
                  <a:pt x="1382" y="931"/>
                  <a:pt x="1378" y="927"/>
                  <a:pt x="1374" y="927"/>
                </a:cubicBezTo>
                <a:cubicBezTo>
                  <a:pt x="1369" y="927"/>
                  <a:pt x="1365" y="931"/>
                  <a:pt x="1365" y="936"/>
                </a:cubicBezTo>
                <a:cubicBezTo>
                  <a:pt x="1365" y="940"/>
                  <a:pt x="1369" y="944"/>
                  <a:pt x="1374" y="944"/>
                </a:cubicBezTo>
                <a:cubicBezTo>
                  <a:pt x="1378" y="944"/>
                  <a:pt x="1382" y="940"/>
                  <a:pt x="1382" y="936"/>
                </a:cubicBezTo>
                <a:close/>
                <a:moveTo>
                  <a:pt x="1408" y="936"/>
                </a:moveTo>
                <a:cubicBezTo>
                  <a:pt x="1408" y="931"/>
                  <a:pt x="1404" y="927"/>
                  <a:pt x="1399" y="927"/>
                </a:cubicBezTo>
                <a:cubicBezTo>
                  <a:pt x="1395" y="927"/>
                  <a:pt x="1391" y="931"/>
                  <a:pt x="1391" y="936"/>
                </a:cubicBezTo>
                <a:cubicBezTo>
                  <a:pt x="1391" y="940"/>
                  <a:pt x="1395" y="944"/>
                  <a:pt x="1399" y="944"/>
                </a:cubicBezTo>
                <a:cubicBezTo>
                  <a:pt x="1404" y="944"/>
                  <a:pt x="1408" y="940"/>
                  <a:pt x="1408" y="936"/>
                </a:cubicBezTo>
                <a:close/>
                <a:moveTo>
                  <a:pt x="1434" y="936"/>
                </a:moveTo>
                <a:cubicBezTo>
                  <a:pt x="1434" y="931"/>
                  <a:pt x="1430" y="927"/>
                  <a:pt x="1425" y="927"/>
                </a:cubicBezTo>
                <a:cubicBezTo>
                  <a:pt x="1420" y="927"/>
                  <a:pt x="1417" y="931"/>
                  <a:pt x="1417" y="936"/>
                </a:cubicBezTo>
                <a:cubicBezTo>
                  <a:pt x="1417" y="940"/>
                  <a:pt x="1420" y="944"/>
                  <a:pt x="1425" y="944"/>
                </a:cubicBezTo>
                <a:cubicBezTo>
                  <a:pt x="1430" y="944"/>
                  <a:pt x="1434" y="940"/>
                  <a:pt x="1434" y="936"/>
                </a:cubicBezTo>
                <a:close/>
                <a:moveTo>
                  <a:pt x="1459" y="936"/>
                </a:moveTo>
                <a:cubicBezTo>
                  <a:pt x="1459" y="931"/>
                  <a:pt x="1456" y="927"/>
                  <a:pt x="1451" y="927"/>
                </a:cubicBezTo>
                <a:cubicBezTo>
                  <a:pt x="1446" y="927"/>
                  <a:pt x="1442" y="931"/>
                  <a:pt x="1442" y="936"/>
                </a:cubicBezTo>
                <a:cubicBezTo>
                  <a:pt x="1442" y="940"/>
                  <a:pt x="1446" y="944"/>
                  <a:pt x="1451" y="944"/>
                </a:cubicBezTo>
                <a:cubicBezTo>
                  <a:pt x="1456" y="944"/>
                  <a:pt x="1459" y="940"/>
                  <a:pt x="1459" y="936"/>
                </a:cubicBezTo>
                <a:close/>
                <a:moveTo>
                  <a:pt x="1485" y="936"/>
                </a:moveTo>
                <a:cubicBezTo>
                  <a:pt x="1485" y="931"/>
                  <a:pt x="1481" y="927"/>
                  <a:pt x="1477" y="927"/>
                </a:cubicBezTo>
                <a:cubicBezTo>
                  <a:pt x="1472" y="927"/>
                  <a:pt x="1468" y="931"/>
                  <a:pt x="1468" y="936"/>
                </a:cubicBezTo>
                <a:cubicBezTo>
                  <a:pt x="1468" y="940"/>
                  <a:pt x="1472" y="944"/>
                  <a:pt x="1477" y="944"/>
                </a:cubicBezTo>
                <a:cubicBezTo>
                  <a:pt x="1481" y="944"/>
                  <a:pt x="1485" y="940"/>
                  <a:pt x="1485" y="936"/>
                </a:cubicBezTo>
                <a:close/>
                <a:moveTo>
                  <a:pt x="1511" y="936"/>
                </a:moveTo>
                <a:cubicBezTo>
                  <a:pt x="1511" y="931"/>
                  <a:pt x="1507" y="927"/>
                  <a:pt x="1502" y="927"/>
                </a:cubicBezTo>
                <a:cubicBezTo>
                  <a:pt x="1498" y="927"/>
                  <a:pt x="1494" y="931"/>
                  <a:pt x="1494" y="936"/>
                </a:cubicBezTo>
                <a:cubicBezTo>
                  <a:pt x="1494" y="940"/>
                  <a:pt x="1498" y="944"/>
                  <a:pt x="1502" y="944"/>
                </a:cubicBezTo>
                <a:cubicBezTo>
                  <a:pt x="1507" y="944"/>
                  <a:pt x="1511" y="940"/>
                  <a:pt x="1511" y="936"/>
                </a:cubicBezTo>
                <a:close/>
                <a:moveTo>
                  <a:pt x="1537" y="936"/>
                </a:moveTo>
                <a:cubicBezTo>
                  <a:pt x="1537" y="931"/>
                  <a:pt x="1533" y="927"/>
                  <a:pt x="1528" y="927"/>
                </a:cubicBezTo>
                <a:cubicBezTo>
                  <a:pt x="1523" y="927"/>
                  <a:pt x="1520" y="931"/>
                  <a:pt x="1520" y="936"/>
                </a:cubicBezTo>
                <a:cubicBezTo>
                  <a:pt x="1520" y="940"/>
                  <a:pt x="1523" y="944"/>
                  <a:pt x="1528" y="944"/>
                </a:cubicBezTo>
                <a:cubicBezTo>
                  <a:pt x="1533" y="944"/>
                  <a:pt x="1537" y="940"/>
                  <a:pt x="1537" y="936"/>
                </a:cubicBezTo>
                <a:close/>
                <a:moveTo>
                  <a:pt x="1563" y="936"/>
                </a:moveTo>
                <a:cubicBezTo>
                  <a:pt x="1563" y="931"/>
                  <a:pt x="1559" y="927"/>
                  <a:pt x="1554" y="927"/>
                </a:cubicBezTo>
                <a:cubicBezTo>
                  <a:pt x="1549" y="927"/>
                  <a:pt x="1545" y="931"/>
                  <a:pt x="1545" y="936"/>
                </a:cubicBezTo>
                <a:cubicBezTo>
                  <a:pt x="1545" y="940"/>
                  <a:pt x="1549" y="944"/>
                  <a:pt x="1554" y="944"/>
                </a:cubicBezTo>
                <a:cubicBezTo>
                  <a:pt x="1559" y="944"/>
                  <a:pt x="1563" y="940"/>
                  <a:pt x="1563" y="936"/>
                </a:cubicBezTo>
                <a:close/>
                <a:moveTo>
                  <a:pt x="1614" y="936"/>
                </a:moveTo>
                <a:cubicBezTo>
                  <a:pt x="1614" y="931"/>
                  <a:pt x="1610" y="927"/>
                  <a:pt x="1605" y="927"/>
                </a:cubicBezTo>
                <a:cubicBezTo>
                  <a:pt x="1601" y="927"/>
                  <a:pt x="1597" y="931"/>
                  <a:pt x="1597" y="936"/>
                </a:cubicBezTo>
                <a:cubicBezTo>
                  <a:pt x="1597" y="940"/>
                  <a:pt x="1601" y="944"/>
                  <a:pt x="1605" y="944"/>
                </a:cubicBezTo>
                <a:cubicBezTo>
                  <a:pt x="1610" y="944"/>
                  <a:pt x="1614" y="940"/>
                  <a:pt x="1614" y="936"/>
                </a:cubicBezTo>
                <a:close/>
                <a:moveTo>
                  <a:pt x="1640" y="936"/>
                </a:moveTo>
                <a:cubicBezTo>
                  <a:pt x="1640" y="931"/>
                  <a:pt x="1636" y="927"/>
                  <a:pt x="1631" y="927"/>
                </a:cubicBezTo>
                <a:cubicBezTo>
                  <a:pt x="1626" y="927"/>
                  <a:pt x="1623" y="931"/>
                  <a:pt x="1623" y="936"/>
                </a:cubicBezTo>
                <a:cubicBezTo>
                  <a:pt x="1623" y="940"/>
                  <a:pt x="1626" y="944"/>
                  <a:pt x="1631" y="944"/>
                </a:cubicBezTo>
                <a:cubicBezTo>
                  <a:pt x="1636" y="944"/>
                  <a:pt x="1640" y="940"/>
                  <a:pt x="1640" y="936"/>
                </a:cubicBezTo>
                <a:close/>
                <a:moveTo>
                  <a:pt x="1666" y="936"/>
                </a:moveTo>
                <a:cubicBezTo>
                  <a:pt x="1666" y="931"/>
                  <a:pt x="1662" y="927"/>
                  <a:pt x="1657" y="927"/>
                </a:cubicBezTo>
                <a:cubicBezTo>
                  <a:pt x="1652" y="927"/>
                  <a:pt x="1648" y="931"/>
                  <a:pt x="1648" y="936"/>
                </a:cubicBezTo>
                <a:cubicBezTo>
                  <a:pt x="1648" y="940"/>
                  <a:pt x="1652" y="944"/>
                  <a:pt x="1657" y="944"/>
                </a:cubicBezTo>
                <a:cubicBezTo>
                  <a:pt x="1662" y="944"/>
                  <a:pt x="1666" y="940"/>
                  <a:pt x="1666" y="936"/>
                </a:cubicBezTo>
                <a:close/>
                <a:moveTo>
                  <a:pt x="1846" y="936"/>
                </a:moveTo>
                <a:cubicBezTo>
                  <a:pt x="1846" y="931"/>
                  <a:pt x="1842" y="927"/>
                  <a:pt x="1837" y="927"/>
                </a:cubicBezTo>
                <a:cubicBezTo>
                  <a:pt x="1833" y="927"/>
                  <a:pt x="1829" y="931"/>
                  <a:pt x="1829" y="936"/>
                </a:cubicBezTo>
                <a:cubicBezTo>
                  <a:pt x="1829" y="940"/>
                  <a:pt x="1833" y="944"/>
                  <a:pt x="1837" y="944"/>
                </a:cubicBezTo>
                <a:cubicBezTo>
                  <a:pt x="1842" y="944"/>
                  <a:pt x="1846" y="940"/>
                  <a:pt x="1846" y="936"/>
                </a:cubicBezTo>
                <a:close/>
                <a:moveTo>
                  <a:pt x="1872" y="936"/>
                </a:moveTo>
                <a:cubicBezTo>
                  <a:pt x="1872" y="931"/>
                  <a:pt x="1868" y="927"/>
                  <a:pt x="1863" y="927"/>
                </a:cubicBezTo>
                <a:cubicBezTo>
                  <a:pt x="1858" y="927"/>
                  <a:pt x="1854" y="931"/>
                  <a:pt x="1854" y="936"/>
                </a:cubicBezTo>
                <a:cubicBezTo>
                  <a:pt x="1854" y="940"/>
                  <a:pt x="1858" y="944"/>
                  <a:pt x="1863" y="944"/>
                </a:cubicBezTo>
                <a:cubicBezTo>
                  <a:pt x="1868" y="944"/>
                  <a:pt x="1872" y="940"/>
                  <a:pt x="1872" y="936"/>
                </a:cubicBezTo>
                <a:close/>
                <a:moveTo>
                  <a:pt x="1897" y="936"/>
                </a:moveTo>
                <a:cubicBezTo>
                  <a:pt x="1897" y="931"/>
                  <a:pt x="1894" y="927"/>
                  <a:pt x="1889" y="927"/>
                </a:cubicBezTo>
                <a:cubicBezTo>
                  <a:pt x="1884" y="927"/>
                  <a:pt x="1880" y="931"/>
                  <a:pt x="1880" y="936"/>
                </a:cubicBezTo>
                <a:cubicBezTo>
                  <a:pt x="1880" y="940"/>
                  <a:pt x="1884" y="944"/>
                  <a:pt x="1889" y="944"/>
                </a:cubicBezTo>
                <a:cubicBezTo>
                  <a:pt x="1894" y="944"/>
                  <a:pt x="1897" y="940"/>
                  <a:pt x="1897" y="936"/>
                </a:cubicBezTo>
                <a:close/>
                <a:moveTo>
                  <a:pt x="2000" y="936"/>
                </a:moveTo>
                <a:cubicBezTo>
                  <a:pt x="2000" y="931"/>
                  <a:pt x="1997" y="927"/>
                  <a:pt x="1992" y="927"/>
                </a:cubicBezTo>
                <a:cubicBezTo>
                  <a:pt x="1987" y="927"/>
                  <a:pt x="1983" y="931"/>
                  <a:pt x="1983" y="936"/>
                </a:cubicBezTo>
                <a:cubicBezTo>
                  <a:pt x="1983" y="940"/>
                  <a:pt x="1987" y="944"/>
                  <a:pt x="1992" y="944"/>
                </a:cubicBezTo>
                <a:cubicBezTo>
                  <a:pt x="1997" y="944"/>
                  <a:pt x="2000" y="940"/>
                  <a:pt x="2000" y="936"/>
                </a:cubicBezTo>
                <a:close/>
                <a:moveTo>
                  <a:pt x="2026" y="936"/>
                </a:moveTo>
                <a:cubicBezTo>
                  <a:pt x="2026" y="931"/>
                  <a:pt x="2022" y="927"/>
                  <a:pt x="2018" y="927"/>
                </a:cubicBezTo>
                <a:cubicBezTo>
                  <a:pt x="2013" y="927"/>
                  <a:pt x="2009" y="931"/>
                  <a:pt x="2009" y="936"/>
                </a:cubicBezTo>
                <a:cubicBezTo>
                  <a:pt x="2009" y="940"/>
                  <a:pt x="2013" y="944"/>
                  <a:pt x="2018" y="944"/>
                </a:cubicBezTo>
                <a:cubicBezTo>
                  <a:pt x="2022" y="944"/>
                  <a:pt x="2026" y="940"/>
                  <a:pt x="2026" y="936"/>
                </a:cubicBezTo>
                <a:close/>
                <a:moveTo>
                  <a:pt x="2052" y="936"/>
                </a:moveTo>
                <a:cubicBezTo>
                  <a:pt x="2052" y="931"/>
                  <a:pt x="2048" y="927"/>
                  <a:pt x="2043" y="927"/>
                </a:cubicBezTo>
                <a:cubicBezTo>
                  <a:pt x="2039" y="927"/>
                  <a:pt x="2035" y="931"/>
                  <a:pt x="2035" y="936"/>
                </a:cubicBezTo>
                <a:cubicBezTo>
                  <a:pt x="2035" y="940"/>
                  <a:pt x="2039" y="944"/>
                  <a:pt x="2043" y="944"/>
                </a:cubicBezTo>
                <a:cubicBezTo>
                  <a:pt x="2048" y="944"/>
                  <a:pt x="2052" y="940"/>
                  <a:pt x="2052" y="936"/>
                </a:cubicBezTo>
                <a:close/>
                <a:moveTo>
                  <a:pt x="2078" y="936"/>
                </a:moveTo>
                <a:cubicBezTo>
                  <a:pt x="2078" y="931"/>
                  <a:pt x="2074" y="927"/>
                  <a:pt x="2069" y="927"/>
                </a:cubicBezTo>
                <a:cubicBezTo>
                  <a:pt x="2064" y="927"/>
                  <a:pt x="2061" y="931"/>
                  <a:pt x="2061" y="936"/>
                </a:cubicBezTo>
                <a:cubicBezTo>
                  <a:pt x="2061" y="940"/>
                  <a:pt x="2064" y="944"/>
                  <a:pt x="2069" y="944"/>
                </a:cubicBezTo>
                <a:cubicBezTo>
                  <a:pt x="2074" y="944"/>
                  <a:pt x="2078" y="940"/>
                  <a:pt x="2078" y="936"/>
                </a:cubicBezTo>
                <a:close/>
                <a:moveTo>
                  <a:pt x="2103" y="936"/>
                </a:moveTo>
                <a:cubicBezTo>
                  <a:pt x="2103" y="931"/>
                  <a:pt x="2100" y="927"/>
                  <a:pt x="2095" y="927"/>
                </a:cubicBezTo>
                <a:cubicBezTo>
                  <a:pt x="2090" y="927"/>
                  <a:pt x="2086" y="931"/>
                  <a:pt x="2086" y="936"/>
                </a:cubicBezTo>
                <a:cubicBezTo>
                  <a:pt x="2086" y="940"/>
                  <a:pt x="2090" y="944"/>
                  <a:pt x="2095" y="944"/>
                </a:cubicBezTo>
                <a:cubicBezTo>
                  <a:pt x="2100" y="944"/>
                  <a:pt x="2103" y="940"/>
                  <a:pt x="2103" y="936"/>
                </a:cubicBezTo>
                <a:close/>
                <a:moveTo>
                  <a:pt x="2181" y="936"/>
                </a:moveTo>
                <a:cubicBezTo>
                  <a:pt x="2181" y="931"/>
                  <a:pt x="2177" y="927"/>
                  <a:pt x="2172" y="927"/>
                </a:cubicBezTo>
                <a:cubicBezTo>
                  <a:pt x="2167" y="927"/>
                  <a:pt x="2164" y="931"/>
                  <a:pt x="2164" y="936"/>
                </a:cubicBezTo>
                <a:cubicBezTo>
                  <a:pt x="2164" y="940"/>
                  <a:pt x="2167" y="944"/>
                  <a:pt x="2172" y="944"/>
                </a:cubicBezTo>
                <a:cubicBezTo>
                  <a:pt x="2177" y="944"/>
                  <a:pt x="2181" y="940"/>
                  <a:pt x="2181" y="936"/>
                </a:cubicBezTo>
                <a:close/>
                <a:moveTo>
                  <a:pt x="2207" y="936"/>
                </a:moveTo>
                <a:cubicBezTo>
                  <a:pt x="2207" y="931"/>
                  <a:pt x="2203" y="927"/>
                  <a:pt x="2198" y="927"/>
                </a:cubicBezTo>
                <a:cubicBezTo>
                  <a:pt x="2193" y="927"/>
                  <a:pt x="2189" y="931"/>
                  <a:pt x="2189" y="936"/>
                </a:cubicBezTo>
                <a:cubicBezTo>
                  <a:pt x="2189" y="940"/>
                  <a:pt x="2193" y="944"/>
                  <a:pt x="2198" y="944"/>
                </a:cubicBezTo>
                <a:cubicBezTo>
                  <a:pt x="2203" y="944"/>
                  <a:pt x="2207" y="940"/>
                  <a:pt x="2207" y="936"/>
                </a:cubicBezTo>
                <a:close/>
                <a:moveTo>
                  <a:pt x="635" y="961"/>
                </a:moveTo>
                <a:cubicBezTo>
                  <a:pt x="635" y="957"/>
                  <a:pt x="631" y="953"/>
                  <a:pt x="627" y="953"/>
                </a:cubicBezTo>
                <a:cubicBezTo>
                  <a:pt x="622" y="953"/>
                  <a:pt x="618" y="957"/>
                  <a:pt x="618" y="961"/>
                </a:cubicBezTo>
                <a:cubicBezTo>
                  <a:pt x="618" y="966"/>
                  <a:pt x="622" y="970"/>
                  <a:pt x="627" y="970"/>
                </a:cubicBezTo>
                <a:cubicBezTo>
                  <a:pt x="631" y="970"/>
                  <a:pt x="635" y="966"/>
                  <a:pt x="635" y="961"/>
                </a:cubicBezTo>
                <a:close/>
                <a:moveTo>
                  <a:pt x="1150" y="961"/>
                </a:moveTo>
                <a:cubicBezTo>
                  <a:pt x="1150" y="957"/>
                  <a:pt x="1147" y="953"/>
                  <a:pt x="1142" y="953"/>
                </a:cubicBezTo>
                <a:cubicBezTo>
                  <a:pt x="1137" y="953"/>
                  <a:pt x="1133" y="957"/>
                  <a:pt x="1133" y="961"/>
                </a:cubicBezTo>
                <a:cubicBezTo>
                  <a:pt x="1133" y="966"/>
                  <a:pt x="1137" y="970"/>
                  <a:pt x="1142" y="970"/>
                </a:cubicBezTo>
                <a:cubicBezTo>
                  <a:pt x="1147" y="970"/>
                  <a:pt x="1150" y="966"/>
                  <a:pt x="1150" y="961"/>
                </a:cubicBezTo>
                <a:close/>
                <a:moveTo>
                  <a:pt x="1176" y="961"/>
                </a:moveTo>
                <a:cubicBezTo>
                  <a:pt x="1176" y="957"/>
                  <a:pt x="1172" y="953"/>
                  <a:pt x="1168" y="953"/>
                </a:cubicBezTo>
                <a:cubicBezTo>
                  <a:pt x="1163" y="953"/>
                  <a:pt x="1159" y="957"/>
                  <a:pt x="1159" y="961"/>
                </a:cubicBezTo>
                <a:cubicBezTo>
                  <a:pt x="1159" y="966"/>
                  <a:pt x="1163" y="970"/>
                  <a:pt x="1168" y="970"/>
                </a:cubicBezTo>
                <a:cubicBezTo>
                  <a:pt x="1172" y="970"/>
                  <a:pt x="1176" y="966"/>
                  <a:pt x="1176" y="961"/>
                </a:cubicBezTo>
                <a:close/>
                <a:moveTo>
                  <a:pt x="1202" y="961"/>
                </a:moveTo>
                <a:cubicBezTo>
                  <a:pt x="1202" y="957"/>
                  <a:pt x="1198" y="953"/>
                  <a:pt x="1193" y="953"/>
                </a:cubicBezTo>
                <a:cubicBezTo>
                  <a:pt x="1189" y="953"/>
                  <a:pt x="1185" y="957"/>
                  <a:pt x="1185" y="961"/>
                </a:cubicBezTo>
                <a:cubicBezTo>
                  <a:pt x="1185" y="966"/>
                  <a:pt x="1189" y="970"/>
                  <a:pt x="1193" y="970"/>
                </a:cubicBezTo>
                <a:cubicBezTo>
                  <a:pt x="1198" y="970"/>
                  <a:pt x="1202" y="966"/>
                  <a:pt x="1202" y="961"/>
                </a:cubicBezTo>
                <a:close/>
                <a:moveTo>
                  <a:pt x="1228" y="961"/>
                </a:moveTo>
                <a:cubicBezTo>
                  <a:pt x="1228" y="957"/>
                  <a:pt x="1224" y="953"/>
                  <a:pt x="1219" y="953"/>
                </a:cubicBezTo>
                <a:cubicBezTo>
                  <a:pt x="1214" y="953"/>
                  <a:pt x="1210" y="957"/>
                  <a:pt x="1210" y="961"/>
                </a:cubicBezTo>
                <a:cubicBezTo>
                  <a:pt x="1210" y="966"/>
                  <a:pt x="1214" y="970"/>
                  <a:pt x="1219" y="970"/>
                </a:cubicBezTo>
                <a:cubicBezTo>
                  <a:pt x="1224" y="970"/>
                  <a:pt x="1228" y="966"/>
                  <a:pt x="1228" y="961"/>
                </a:cubicBezTo>
                <a:close/>
                <a:moveTo>
                  <a:pt x="1253" y="961"/>
                </a:moveTo>
                <a:cubicBezTo>
                  <a:pt x="1253" y="957"/>
                  <a:pt x="1250" y="953"/>
                  <a:pt x="1245" y="953"/>
                </a:cubicBezTo>
                <a:cubicBezTo>
                  <a:pt x="1240" y="953"/>
                  <a:pt x="1236" y="957"/>
                  <a:pt x="1236" y="961"/>
                </a:cubicBezTo>
                <a:cubicBezTo>
                  <a:pt x="1236" y="966"/>
                  <a:pt x="1240" y="970"/>
                  <a:pt x="1245" y="970"/>
                </a:cubicBezTo>
                <a:cubicBezTo>
                  <a:pt x="1250" y="970"/>
                  <a:pt x="1253" y="966"/>
                  <a:pt x="1253" y="961"/>
                </a:cubicBezTo>
                <a:close/>
                <a:moveTo>
                  <a:pt x="1279" y="961"/>
                </a:moveTo>
                <a:cubicBezTo>
                  <a:pt x="1279" y="957"/>
                  <a:pt x="1275" y="953"/>
                  <a:pt x="1271" y="953"/>
                </a:cubicBezTo>
                <a:cubicBezTo>
                  <a:pt x="1266" y="953"/>
                  <a:pt x="1262" y="957"/>
                  <a:pt x="1262" y="961"/>
                </a:cubicBezTo>
                <a:cubicBezTo>
                  <a:pt x="1262" y="966"/>
                  <a:pt x="1266" y="970"/>
                  <a:pt x="1271" y="970"/>
                </a:cubicBezTo>
                <a:cubicBezTo>
                  <a:pt x="1275" y="970"/>
                  <a:pt x="1279" y="966"/>
                  <a:pt x="1279" y="961"/>
                </a:cubicBezTo>
                <a:close/>
                <a:moveTo>
                  <a:pt x="1305" y="961"/>
                </a:moveTo>
                <a:cubicBezTo>
                  <a:pt x="1305" y="957"/>
                  <a:pt x="1301" y="953"/>
                  <a:pt x="1296" y="953"/>
                </a:cubicBezTo>
                <a:cubicBezTo>
                  <a:pt x="1292" y="953"/>
                  <a:pt x="1288" y="957"/>
                  <a:pt x="1288" y="961"/>
                </a:cubicBezTo>
                <a:cubicBezTo>
                  <a:pt x="1288" y="966"/>
                  <a:pt x="1292" y="970"/>
                  <a:pt x="1296" y="970"/>
                </a:cubicBezTo>
                <a:cubicBezTo>
                  <a:pt x="1301" y="970"/>
                  <a:pt x="1305" y="966"/>
                  <a:pt x="1305" y="961"/>
                </a:cubicBezTo>
                <a:close/>
                <a:moveTo>
                  <a:pt x="1331" y="961"/>
                </a:moveTo>
                <a:cubicBezTo>
                  <a:pt x="1331" y="957"/>
                  <a:pt x="1327" y="953"/>
                  <a:pt x="1322" y="953"/>
                </a:cubicBezTo>
                <a:cubicBezTo>
                  <a:pt x="1317" y="953"/>
                  <a:pt x="1314" y="957"/>
                  <a:pt x="1314" y="961"/>
                </a:cubicBezTo>
                <a:cubicBezTo>
                  <a:pt x="1314" y="966"/>
                  <a:pt x="1317" y="970"/>
                  <a:pt x="1322" y="970"/>
                </a:cubicBezTo>
                <a:cubicBezTo>
                  <a:pt x="1327" y="970"/>
                  <a:pt x="1331" y="966"/>
                  <a:pt x="1331" y="961"/>
                </a:cubicBezTo>
                <a:close/>
                <a:moveTo>
                  <a:pt x="1356" y="961"/>
                </a:moveTo>
                <a:cubicBezTo>
                  <a:pt x="1356" y="957"/>
                  <a:pt x="1353" y="953"/>
                  <a:pt x="1348" y="953"/>
                </a:cubicBezTo>
                <a:cubicBezTo>
                  <a:pt x="1343" y="953"/>
                  <a:pt x="1339" y="957"/>
                  <a:pt x="1339" y="961"/>
                </a:cubicBezTo>
                <a:cubicBezTo>
                  <a:pt x="1339" y="966"/>
                  <a:pt x="1343" y="970"/>
                  <a:pt x="1348" y="970"/>
                </a:cubicBezTo>
                <a:cubicBezTo>
                  <a:pt x="1353" y="970"/>
                  <a:pt x="1356" y="966"/>
                  <a:pt x="1356" y="961"/>
                </a:cubicBezTo>
                <a:close/>
                <a:moveTo>
                  <a:pt x="1382" y="961"/>
                </a:moveTo>
                <a:cubicBezTo>
                  <a:pt x="1382" y="957"/>
                  <a:pt x="1378" y="953"/>
                  <a:pt x="1374" y="953"/>
                </a:cubicBezTo>
                <a:cubicBezTo>
                  <a:pt x="1369" y="953"/>
                  <a:pt x="1365" y="957"/>
                  <a:pt x="1365" y="961"/>
                </a:cubicBezTo>
                <a:cubicBezTo>
                  <a:pt x="1365" y="966"/>
                  <a:pt x="1369" y="970"/>
                  <a:pt x="1374" y="970"/>
                </a:cubicBezTo>
                <a:cubicBezTo>
                  <a:pt x="1378" y="970"/>
                  <a:pt x="1382" y="966"/>
                  <a:pt x="1382" y="961"/>
                </a:cubicBezTo>
                <a:close/>
                <a:moveTo>
                  <a:pt x="1408" y="961"/>
                </a:moveTo>
                <a:cubicBezTo>
                  <a:pt x="1408" y="957"/>
                  <a:pt x="1404" y="953"/>
                  <a:pt x="1399" y="953"/>
                </a:cubicBezTo>
                <a:cubicBezTo>
                  <a:pt x="1395" y="953"/>
                  <a:pt x="1391" y="957"/>
                  <a:pt x="1391" y="961"/>
                </a:cubicBezTo>
                <a:cubicBezTo>
                  <a:pt x="1391" y="966"/>
                  <a:pt x="1395" y="970"/>
                  <a:pt x="1399" y="970"/>
                </a:cubicBezTo>
                <a:cubicBezTo>
                  <a:pt x="1404" y="970"/>
                  <a:pt x="1408" y="966"/>
                  <a:pt x="1408" y="961"/>
                </a:cubicBezTo>
                <a:close/>
                <a:moveTo>
                  <a:pt x="1434" y="961"/>
                </a:moveTo>
                <a:cubicBezTo>
                  <a:pt x="1434" y="957"/>
                  <a:pt x="1430" y="953"/>
                  <a:pt x="1425" y="953"/>
                </a:cubicBezTo>
                <a:cubicBezTo>
                  <a:pt x="1420" y="953"/>
                  <a:pt x="1417" y="957"/>
                  <a:pt x="1417" y="961"/>
                </a:cubicBezTo>
                <a:cubicBezTo>
                  <a:pt x="1417" y="966"/>
                  <a:pt x="1420" y="970"/>
                  <a:pt x="1425" y="970"/>
                </a:cubicBezTo>
                <a:cubicBezTo>
                  <a:pt x="1430" y="970"/>
                  <a:pt x="1434" y="966"/>
                  <a:pt x="1434" y="961"/>
                </a:cubicBezTo>
                <a:close/>
                <a:moveTo>
                  <a:pt x="1459" y="961"/>
                </a:moveTo>
                <a:cubicBezTo>
                  <a:pt x="1459" y="957"/>
                  <a:pt x="1456" y="953"/>
                  <a:pt x="1451" y="953"/>
                </a:cubicBezTo>
                <a:cubicBezTo>
                  <a:pt x="1446" y="953"/>
                  <a:pt x="1442" y="957"/>
                  <a:pt x="1442" y="961"/>
                </a:cubicBezTo>
                <a:cubicBezTo>
                  <a:pt x="1442" y="966"/>
                  <a:pt x="1446" y="970"/>
                  <a:pt x="1451" y="970"/>
                </a:cubicBezTo>
                <a:cubicBezTo>
                  <a:pt x="1456" y="970"/>
                  <a:pt x="1459" y="966"/>
                  <a:pt x="1459" y="961"/>
                </a:cubicBezTo>
                <a:close/>
                <a:moveTo>
                  <a:pt x="1485" y="961"/>
                </a:moveTo>
                <a:cubicBezTo>
                  <a:pt x="1485" y="957"/>
                  <a:pt x="1481" y="953"/>
                  <a:pt x="1477" y="953"/>
                </a:cubicBezTo>
                <a:cubicBezTo>
                  <a:pt x="1472" y="953"/>
                  <a:pt x="1468" y="957"/>
                  <a:pt x="1468" y="961"/>
                </a:cubicBezTo>
                <a:cubicBezTo>
                  <a:pt x="1468" y="966"/>
                  <a:pt x="1472" y="970"/>
                  <a:pt x="1477" y="970"/>
                </a:cubicBezTo>
                <a:cubicBezTo>
                  <a:pt x="1481" y="970"/>
                  <a:pt x="1485" y="966"/>
                  <a:pt x="1485" y="961"/>
                </a:cubicBezTo>
                <a:close/>
                <a:moveTo>
                  <a:pt x="1511" y="961"/>
                </a:moveTo>
                <a:cubicBezTo>
                  <a:pt x="1511" y="957"/>
                  <a:pt x="1507" y="953"/>
                  <a:pt x="1502" y="953"/>
                </a:cubicBezTo>
                <a:cubicBezTo>
                  <a:pt x="1498" y="953"/>
                  <a:pt x="1494" y="957"/>
                  <a:pt x="1494" y="961"/>
                </a:cubicBezTo>
                <a:cubicBezTo>
                  <a:pt x="1494" y="966"/>
                  <a:pt x="1498" y="970"/>
                  <a:pt x="1502" y="970"/>
                </a:cubicBezTo>
                <a:cubicBezTo>
                  <a:pt x="1507" y="970"/>
                  <a:pt x="1511" y="966"/>
                  <a:pt x="1511" y="961"/>
                </a:cubicBezTo>
                <a:close/>
                <a:moveTo>
                  <a:pt x="1537" y="961"/>
                </a:moveTo>
                <a:cubicBezTo>
                  <a:pt x="1537" y="957"/>
                  <a:pt x="1533" y="953"/>
                  <a:pt x="1528" y="953"/>
                </a:cubicBezTo>
                <a:cubicBezTo>
                  <a:pt x="1523" y="953"/>
                  <a:pt x="1520" y="957"/>
                  <a:pt x="1520" y="961"/>
                </a:cubicBezTo>
                <a:cubicBezTo>
                  <a:pt x="1520" y="966"/>
                  <a:pt x="1523" y="970"/>
                  <a:pt x="1528" y="970"/>
                </a:cubicBezTo>
                <a:cubicBezTo>
                  <a:pt x="1533" y="970"/>
                  <a:pt x="1537" y="966"/>
                  <a:pt x="1537" y="961"/>
                </a:cubicBezTo>
                <a:close/>
                <a:moveTo>
                  <a:pt x="1563" y="961"/>
                </a:moveTo>
                <a:cubicBezTo>
                  <a:pt x="1563" y="957"/>
                  <a:pt x="1559" y="953"/>
                  <a:pt x="1554" y="953"/>
                </a:cubicBezTo>
                <a:cubicBezTo>
                  <a:pt x="1549" y="953"/>
                  <a:pt x="1545" y="957"/>
                  <a:pt x="1545" y="961"/>
                </a:cubicBezTo>
                <a:cubicBezTo>
                  <a:pt x="1545" y="966"/>
                  <a:pt x="1549" y="970"/>
                  <a:pt x="1554" y="970"/>
                </a:cubicBezTo>
                <a:cubicBezTo>
                  <a:pt x="1559" y="970"/>
                  <a:pt x="1563" y="966"/>
                  <a:pt x="1563" y="961"/>
                </a:cubicBezTo>
                <a:close/>
                <a:moveTo>
                  <a:pt x="1588" y="961"/>
                </a:moveTo>
                <a:cubicBezTo>
                  <a:pt x="1588" y="957"/>
                  <a:pt x="1584" y="953"/>
                  <a:pt x="1580" y="953"/>
                </a:cubicBezTo>
                <a:cubicBezTo>
                  <a:pt x="1575" y="953"/>
                  <a:pt x="1571" y="957"/>
                  <a:pt x="1571" y="961"/>
                </a:cubicBezTo>
                <a:cubicBezTo>
                  <a:pt x="1571" y="966"/>
                  <a:pt x="1575" y="970"/>
                  <a:pt x="1580" y="970"/>
                </a:cubicBezTo>
                <a:cubicBezTo>
                  <a:pt x="1584" y="970"/>
                  <a:pt x="1588" y="966"/>
                  <a:pt x="1588" y="961"/>
                </a:cubicBezTo>
                <a:close/>
                <a:moveTo>
                  <a:pt x="1846" y="961"/>
                </a:moveTo>
                <a:cubicBezTo>
                  <a:pt x="1846" y="957"/>
                  <a:pt x="1842" y="953"/>
                  <a:pt x="1837" y="953"/>
                </a:cubicBezTo>
                <a:cubicBezTo>
                  <a:pt x="1833" y="953"/>
                  <a:pt x="1829" y="957"/>
                  <a:pt x="1829" y="961"/>
                </a:cubicBezTo>
                <a:cubicBezTo>
                  <a:pt x="1829" y="966"/>
                  <a:pt x="1833" y="970"/>
                  <a:pt x="1837" y="970"/>
                </a:cubicBezTo>
                <a:cubicBezTo>
                  <a:pt x="1842" y="970"/>
                  <a:pt x="1846" y="966"/>
                  <a:pt x="1846" y="961"/>
                </a:cubicBezTo>
                <a:close/>
                <a:moveTo>
                  <a:pt x="1872" y="961"/>
                </a:moveTo>
                <a:cubicBezTo>
                  <a:pt x="1872" y="957"/>
                  <a:pt x="1868" y="953"/>
                  <a:pt x="1863" y="953"/>
                </a:cubicBezTo>
                <a:cubicBezTo>
                  <a:pt x="1858" y="953"/>
                  <a:pt x="1854" y="957"/>
                  <a:pt x="1854" y="961"/>
                </a:cubicBezTo>
                <a:cubicBezTo>
                  <a:pt x="1854" y="966"/>
                  <a:pt x="1858" y="970"/>
                  <a:pt x="1863" y="970"/>
                </a:cubicBezTo>
                <a:cubicBezTo>
                  <a:pt x="1868" y="970"/>
                  <a:pt x="1872" y="966"/>
                  <a:pt x="1872" y="961"/>
                </a:cubicBezTo>
                <a:close/>
                <a:moveTo>
                  <a:pt x="2052" y="961"/>
                </a:moveTo>
                <a:cubicBezTo>
                  <a:pt x="2052" y="957"/>
                  <a:pt x="2048" y="953"/>
                  <a:pt x="2043" y="953"/>
                </a:cubicBezTo>
                <a:cubicBezTo>
                  <a:pt x="2039" y="953"/>
                  <a:pt x="2035" y="957"/>
                  <a:pt x="2035" y="961"/>
                </a:cubicBezTo>
                <a:cubicBezTo>
                  <a:pt x="2035" y="966"/>
                  <a:pt x="2039" y="970"/>
                  <a:pt x="2043" y="970"/>
                </a:cubicBezTo>
                <a:cubicBezTo>
                  <a:pt x="2048" y="970"/>
                  <a:pt x="2052" y="966"/>
                  <a:pt x="2052" y="961"/>
                </a:cubicBezTo>
                <a:close/>
                <a:moveTo>
                  <a:pt x="2078" y="961"/>
                </a:moveTo>
                <a:cubicBezTo>
                  <a:pt x="2078" y="957"/>
                  <a:pt x="2074" y="953"/>
                  <a:pt x="2069" y="953"/>
                </a:cubicBezTo>
                <a:cubicBezTo>
                  <a:pt x="2064" y="953"/>
                  <a:pt x="2061" y="957"/>
                  <a:pt x="2061" y="961"/>
                </a:cubicBezTo>
                <a:cubicBezTo>
                  <a:pt x="2061" y="966"/>
                  <a:pt x="2064" y="970"/>
                  <a:pt x="2069" y="970"/>
                </a:cubicBezTo>
                <a:cubicBezTo>
                  <a:pt x="2074" y="970"/>
                  <a:pt x="2078" y="966"/>
                  <a:pt x="2078" y="961"/>
                </a:cubicBezTo>
                <a:close/>
                <a:moveTo>
                  <a:pt x="2103" y="961"/>
                </a:moveTo>
                <a:cubicBezTo>
                  <a:pt x="2103" y="957"/>
                  <a:pt x="2100" y="953"/>
                  <a:pt x="2095" y="953"/>
                </a:cubicBezTo>
                <a:cubicBezTo>
                  <a:pt x="2090" y="953"/>
                  <a:pt x="2086" y="957"/>
                  <a:pt x="2086" y="961"/>
                </a:cubicBezTo>
                <a:cubicBezTo>
                  <a:pt x="2086" y="966"/>
                  <a:pt x="2090" y="970"/>
                  <a:pt x="2095" y="970"/>
                </a:cubicBezTo>
                <a:cubicBezTo>
                  <a:pt x="2100" y="970"/>
                  <a:pt x="2103" y="966"/>
                  <a:pt x="2103" y="961"/>
                </a:cubicBezTo>
                <a:close/>
                <a:moveTo>
                  <a:pt x="2207" y="961"/>
                </a:moveTo>
                <a:cubicBezTo>
                  <a:pt x="2207" y="957"/>
                  <a:pt x="2203" y="953"/>
                  <a:pt x="2198" y="953"/>
                </a:cubicBezTo>
                <a:cubicBezTo>
                  <a:pt x="2193" y="953"/>
                  <a:pt x="2189" y="957"/>
                  <a:pt x="2189" y="961"/>
                </a:cubicBezTo>
                <a:cubicBezTo>
                  <a:pt x="2189" y="966"/>
                  <a:pt x="2193" y="970"/>
                  <a:pt x="2198" y="970"/>
                </a:cubicBezTo>
                <a:cubicBezTo>
                  <a:pt x="2203" y="970"/>
                  <a:pt x="2207" y="966"/>
                  <a:pt x="2207" y="961"/>
                </a:cubicBezTo>
                <a:close/>
                <a:moveTo>
                  <a:pt x="2232" y="961"/>
                </a:moveTo>
                <a:cubicBezTo>
                  <a:pt x="2232" y="957"/>
                  <a:pt x="2228" y="953"/>
                  <a:pt x="2224" y="953"/>
                </a:cubicBezTo>
                <a:cubicBezTo>
                  <a:pt x="2219" y="953"/>
                  <a:pt x="2215" y="957"/>
                  <a:pt x="2215" y="961"/>
                </a:cubicBezTo>
                <a:cubicBezTo>
                  <a:pt x="2215" y="966"/>
                  <a:pt x="2219" y="970"/>
                  <a:pt x="2224" y="970"/>
                </a:cubicBezTo>
                <a:cubicBezTo>
                  <a:pt x="2228" y="970"/>
                  <a:pt x="2232" y="966"/>
                  <a:pt x="2232" y="961"/>
                </a:cubicBezTo>
                <a:close/>
                <a:moveTo>
                  <a:pt x="635" y="987"/>
                </a:moveTo>
                <a:cubicBezTo>
                  <a:pt x="635" y="982"/>
                  <a:pt x="631" y="979"/>
                  <a:pt x="627" y="979"/>
                </a:cubicBezTo>
                <a:cubicBezTo>
                  <a:pt x="622" y="979"/>
                  <a:pt x="618" y="982"/>
                  <a:pt x="618" y="987"/>
                </a:cubicBezTo>
                <a:cubicBezTo>
                  <a:pt x="618" y="992"/>
                  <a:pt x="622" y="996"/>
                  <a:pt x="627" y="996"/>
                </a:cubicBezTo>
                <a:cubicBezTo>
                  <a:pt x="631" y="996"/>
                  <a:pt x="635" y="992"/>
                  <a:pt x="635" y="987"/>
                </a:cubicBezTo>
                <a:close/>
                <a:moveTo>
                  <a:pt x="661" y="987"/>
                </a:moveTo>
                <a:cubicBezTo>
                  <a:pt x="661" y="982"/>
                  <a:pt x="657" y="979"/>
                  <a:pt x="652" y="979"/>
                </a:cubicBezTo>
                <a:cubicBezTo>
                  <a:pt x="648" y="979"/>
                  <a:pt x="644" y="982"/>
                  <a:pt x="644" y="987"/>
                </a:cubicBezTo>
                <a:cubicBezTo>
                  <a:pt x="644" y="992"/>
                  <a:pt x="648" y="996"/>
                  <a:pt x="652" y="996"/>
                </a:cubicBezTo>
                <a:cubicBezTo>
                  <a:pt x="657" y="996"/>
                  <a:pt x="661" y="992"/>
                  <a:pt x="661" y="987"/>
                </a:cubicBezTo>
                <a:close/>
                <a:moveTo>
                  <a:pt x="687" y="987"/>
                </a:moveTo>
                <a:cubicBezTo>
                  <a:pt x="687" y="982"/>
                  <a:pt x="683" y="979"/>
                  <a:pt x="678" y="979"/>
                </a:cubicBezTo>
                <a:cubicBezTo>
                  <a:pt x="673" y="979"/>
                  <a:pt x="670" y="982"/>
                  <a:pt x="670" y="987"/>
                </a:cubicBezTo>
                <a:cubicBezTo>
                  <a:pt x="670" y="992"/>
                  <a:pt x="673" y="996"/>
                  <a:pt x="678" y="996"/>
                </a:cubicBezTo>
                <a:cubicBezTo>
                  <a:pt x="683" y="996"/>
                  <a:pt x="687" y="992"/>
                  <a:pt x="687" y="987"/>
                </a:cubicBezTo>
                <a:close/>
                <a:moveTo>
                  <a:pt x="712" y="987"/>
                </a:moveTo>
                <a:cubicBezTo>
                  <a:pt x="712" y="982"/>
                  <a:pt x="709" y="979"/>
                  <a:pt x="704" y="979"/>
                </a:cubicBezTo>
                <a:cubicBezTo>
                  <a:pt x="699" y="979"/>
                  <a:pt x="695" y="982"/>
                  <a:pt x="695" y="987"/>
                </a:cubicBezTo>
                <a:cubicBezTo>
                  <a:pt x="695" y="992"/>
                  <a:pt x="699" y="996"/>
                  <a:pt x="704" y="996"/>
                </a:cubicBezTo>
                <a:cubicBezTo>
                  <a:pt x="709" y="996"/>
                  <a:pt x="712" y="992"/>
                  <a:pt x="712" y="987"/>
                </a:cubicBezTo>
                <a:close/>
                <a:moveTo>
                  <a:pt x="738" y="987"/>
                </a:moveTo>
                <a:cubicBezTo>
                  <a:pt x="738" y="982"/>
                  <a:pt x="734" y="979"/>
                  <a:pt x="730" y="979"/>
                </a:cubicBezTo>
                <a:cubicBezTo>
                  <a:pt x="725" y="979"/>
                  <a:pt x="721" y="982"/>
                  <a:pt x="721" y="987"/>
                </a:cubicBezTo>
                <a:cubicBezTo>
                  <a:pt x="721" y="992"/>
                  <a:pt x="725" y="996"/>
                  <a:pt x="730" y="996"/>
                </a:cubicBezTo>
                <a:cubicBezTo>
                  <a:pt x="734" y="996"/>
                  <a:pt x="738" y="992"/>
                  <a:pt x="738" y="987"/>
                </a:cubicBezTo>
                <a:close/>
                <a:moveTo>
                  <a:pt x="764" y="987"/>
                </a:moveTo>
                <a:cubicBezTo>
                  <a:pt x="764" y="982"/>
                  <a:pt x="760" y="979"/>
                  <a:pt x="755" y="979"/>
                </a:cubicBezTo>
                <a:cubicBezTo>
                  <a:pt x="751" y="979"/>
                  <a:pt x="747" y="982"/>
                  <a:pt x="747" y="987"/>
                </a:cubicBezTo>
                <a:cubicBezTo>
                  <a:pt x="747" y="992"/>
                  <a:pt x="751" y="996"/>
                  <a:pt x="755" y="996"/>
                </a:cubicBezTo>
                <a:cubicBezTo>
                  <a:pt x="760" y="996"/>
                  <a:pt x="764" y="992"/>
                  <a:pt x="764" y="987"/>
                </a:cubicBezTo>
                <a:close/>
                <a:moveTo>
                  <a:pt x="790" y="987"/>
                </a:moveTo>
                <a:cubicBezTo>
                  <a:pt x="790" y="982"/>
                  <a:pt x="786" y="979"/>
                  <a:pt x="781" y="979"/>
                </a:cubicBezTo>
                <a:cubicBezTo>
                  <a:pt x="776" y="979"/>
                  <a:pt x="773" y="982"/>
                  <a:pt x="773" y="987"/>
                </a:cubicBezTo>
                <a:cubicBezTo>
                  <a:pt x="773" y="992"/>
                  <a:pt x="776" y="996"/>
                  <a:pt x="781" y="996"/>
                </a:cubicBezTo>
                <a:cubicBezTo>
                  <a:pt x="786" y="996"/>
                  <a:pt x="790" y="992"/>
                  <a:pt x="790" y="987"/>
                </a:cubicBezTo>
                <a:close/>
                <a:moveTo>
                  <a:pt x="816" y="987"/>
                </a:moveTo>
                <a:cubicBezTo>
                  <a:pt x="816" y="982"/>
                  <a:pt x="812" y="979"/>
                  <a:pt x="807" y="979"/>
                </a:cubicBezTo>
                <a:cubicBezTo>
                  <a:pt x="802" y="979"/>
                  <a:pt x="798" y="982"/>
                  <a:pt x="798" y="987"/>
                </a:cubicBezTo>
                <a:cubicBezTo>
                  <a:pt x="798" y="992"/>
                  <a:pt x="802" y="996"/>
                  <a:pt x="807" y="996"/>
                </a:cubicBezTo>
                <a:cubicBezTo>
                  <a:pt x="812" y="996"/>
                  <a:pt x="816" y="992"/>
                  <a:pt x="816" y="987"/>
                </a:cubicBezTo>
                <a:close/>
                <a:moveTo>
                  <a:pt x="1176" y="987"/>
                </a:moveTo>
                <a:cubicBezTo>
                  <a:pt x="1176" y="982"/>
                  <a:pt x="1172" y="979"/>
                  <a:pt x="1168" y="979"/>
                </a:cubicBezTo>
                <a:cubicBezTo>
                  <a:pt x="1163" y="979"/>
                  <a:pt x="1159" y="982"/>
                  <a:pt x="1159" y="987"/>
                </a:cubicBezTo>
                <a:cubicBezTo>
                  <a:pt x="1159" y="992"/>
                  <a:pt x="1163" y="996"/>
                  <a:pt x="1168" y="996"/>
                </a:cubicBezTo>
                <a:cubicBezTo>
                  <a:pt x="1172" y="996"/>
                  <a:pt x="1176" y="992"/>
                  <a:pt x="1176" y="987"/>
                </a:cubicBezTo>
                <a:close/>
                <a:moveTo>
                  <a:pt x="1202" y="987"/>
                </a:moveTo>
                <a:cubicBezTo>
                  <a:pt x="1202" y="982"/>
                  <a:pt x="1198" y="979"/>
                  <a:pt x="1193" y="979"/>
                </a:cubicBezTo>
                <a:cubicBezTo>
                  <a:pt x="1189" y="979"/>
                  <a:pt x="1185" y="982"/>
                  <a:pt x="1185" y="987"/>
                </a:cubicBezTo>
                <a:cubicBezTo>
                  <a:pt x="1185" y="992"/>
                  <a:pt x="1189" y="996"/>
                  <a:pt x="1193" y="996"/>
                </a:cubicBezTo>
                <a:cubicBezTo>
                  <a:pt x="1198" y="996"/>
                  <a:pt x="1202" y="992"/>
                  <a:pt x="1202" y="987"/>
                </a:cubicBezTo>
                <a:close/>
                <a:moveTo>
                  <a:pt x="1228" y="987"/>
                </a:moveTo>
                <a:cubicBezTo>
                  <a:pt x="1228" y="982"/>
                  <a:pt x="1224" y="979"/>
                  <a:pt x="1219" y="979"/>
                </a:cubicBezTo>
                <a:cubicBezTo>
                  <a:pt x="1214" y="979"/>
                  <a:pt x="1210" y="982"/>
                  <a:pt x="1210" y="987"/>
                </a:cubicBezTo>
                <a:cubicBezTo>
                  <a:pt x="1210" y="992"/>
                  <a:pt x="1214" y="996"/>
                  <a:pt x="1219" y="996"/>
                </a:cubicBezTo>
                <a:cubicBezTo>
                  <a:pt x="1224" y="996"/>
                  <a:pt x="1228" y="992"/>
                  <a:pt x="1228" y="987"/>
                </a:cubicBezTo>
                <a:close/>
                <a:moveTo>
                  <a:pt x="1253" y="987"/>
                </a:moveTo>
                <a:cubicBezTo>
                  <a:pt x="1253" y="982"/>
                  <a:pt x="1250" y="979"/>
                  <a:pt x="1245" y="979"/>
                </a:cubicBezTo>
                <a:cubicBezTo>
                  <a:pt x="1240" y="979"/>
                  <a:pt x="1236" y="982"/>
                  <a:pt x="1236" y="987"/>
                </a:cubicBezTo>
                <a:cubicBezTo>
                  <a:pt x="1236" y="992"/>
                  <a:pt x="1240" y="996"/>
                  <a:pt x="1245" y="996"/>
                </a:cubicBezTo>
                <a:cubicBezTo>
                  <a:pt x="1250" y="996"/>
                  <a:pt x="1253" y="992"/>
                  <a:pt x="1253" y="987"/>
                </a:cubicBezTo>
                <a:close/>
                <a:moveTo>
                  <a:pt x="1279" y="987"/>
                </a:moveTo>
                <a:cubicBezTo>
                  <a:pt x="1279" y="982"/>
                  <a:pt x="1275" y="979"/>
                  <a:pt x="1271" y="979"/>
                </a:cubicBezTo>
                <a:cubicBezTo>
                  <a:pt x="1266" y="979"/>
                  <a:pt x="1262" y="982"/>
                  <a:pt x="1262" y="987"/>
                </a:cubicBezTo>
                <a:cubicBezTo>
                  <a:pt x="1262" y="992"/>
                  <a:pt x="1266" y="996"/>
                  <a:pt x="1271" y="996"/>
                </a:cubicBezTo>
                <a:cubicBezTo>
                  <a:pt x="1275" y="996"/>
                  <a:pt x="1279" y="992"/>
                  <a:pt x="1279" y="987"/>
                </a:cubicBezTo>
                <a:close/>
                <a:moveTo>
                  <a:pt x="1305" y="987"/>
                </a:moveTo>
                <a:cubicBezTo>
                  <a:pt x="1305" y="982"/>
                  <a:pt x="1301" y="979"/>
                  <a:pt x="1296" y="979"/>
                </a:cubicBezTo>
                <a:cubicBezTo>
                  <a:pt x="1292" y="979"/>
                  <a:pt x="1288" y="982"/>
                  <a:pt x="1288" y="987"/>
                </a:cubicBezTo>
                <a:cubicBezTo>
                  <a:pt x="1288" y="992"/>
                  <a:pt x="1292" y="996"/>
                  <a:pt x="1296" y="996"/>
                </a:cubicBezTo>
                <a:cubicBezTo>
                  <a:pt x="1301" y="996"/>
                  <a:pt x="1305" y="992"/>
                  <a:pt x="1305" y="987"/>
                </a:cubicBezTo>
                <a:close/>
                <a:moveTo>
                  <a:pt x="1331" y="987"/>
                </a:moveTo>
                <a:cubicBezTo>
                  <a:pt x="1331" y="982"/>
                  <a:pt x="1327" y="979"/>
                  <a:pt x="1322" y="979"/>
                </a:cubicBezTo>
                <a:cubicBezTo>
                  <a:pt x="1317" y="979"/>
                  <a:pt x="1314" y="982"/>
                  <a:pt x="1314" y="987"/>
                </a:cubicBezTo>
                <a:cubicBezTo>
                  <a:pt x="1314" y="992"/>
                  <a:pt x="1317" y="996"/>
                  <a:pt x="1322" y="996"/>
                </a:cubicBezTo>
                <a:cubicBezTo>
                  <a:pt x="1327" y="996"/>
                  <a:pt x="1331" y="992"/>
                  <a:pt x="1331" y="987"/>
                </a:cubicBezTo>
                <a:close/>
                <a:moveTo>
                  <a:pt x="1356" y="987"/>
                </a:moveTo>
                <a:cubicBezTo>
                  <a:pt x="1356" y="982"/>
                  <a:pt x="1353" y="979"/>
                  <a:pt x="1348" y="979"/>
                </a:cubicBezTo>
                <a:cubicBezTo>
                  <a:pt x="1343" y="979"/>
                  <a:pt x="1339" y="982"/>
                  <a:pt x="1339" y="987"/>
                </a:cubicBezTo>
                <a:cubicBezTo>
                  <a:pt x="1339" y="992"/>
                  <a:pt x="1343" y="996"/>
                  <a:pt x="1348" y="996"/>
                </a:cubicBezTo>
                <a:cubicBezTo>
                  <a:pt x="1353" y="996"/>
                  <a:pt x="1356" y="992"/>
                  <a:pt x="1356" y="987"/>
                </a:cubicBezTo>
                <a:close/>
                <a:moveTo>
                  <a:pt x="1382" y="987"/>
                </a:moveTo>
                <a:cubicBezTo>
                  <a:pt x="1382" y="982"/>
                  <a:pt x="1378" y="979"/>
                  <a:pt x="1374" y="979"/>
                </a:cubicBezTo>
                <a:cubicBezTo>
                  <a:pt x="1369" y="979"/>
                  <a:pt x="1365" y="982"/>
                  <a:pt x="1365" y="987"/>
                </a:cubicBezTo>
                <a:cubicBezTo>
                  <a:pt x="1365" y="992"/>
                  <a:pt x="1369" y="996"/>
                  <a:pt x="1374" y="996"/>
                </a:cubicBezTo>
                <a:cubicBezTo>
                  <a:pt x="1378" y="996"/>
                  <a:pt x="1382" y="992"/>
                  <a:pt x="1382" y="987"/>
                </a:cubicBezTo>
                <a:close/>
                <a:moveTo>
                  <a:pt x="1408" y="987"/>
                </a:moveTo>
                <a:cubicBezTo>
                  <a:pt x="1408" y="982"/>
                  <a:pt x="1404" y="979"/>
                  <a:pt x="1399" y="979"/>
                </a:cubicBezTo>
                <a:cubicBezTo>
                  <a:pt x="1395" y="979"/>
                  <a:pt x="1391" y="982"/>
                  <a:pt x="1391" y="987"/>
                </a:cubicBezTo>
                <a:cubicBezTo>
                  <a:pt x="1391" y="992"/>
                  <a:pt x="1395" y="996"/>
                  <a:pt x="1399" y="996"/>
                </a:cubicBezTo>
                <a:cubicBezTo>
                  <a:pt x="1404" y="996"/>
                  <a:pt x="1408" y="992"/>
                  <a:pt x="1408" y="987"/>
                </a:cubicBezTo>
                <a:close/>
                <a:moveTo>
                  <a:pt x="1434" y="987"/>
                </a:moveTo>
                <a:cubicBezTo>
                  <a:pt x="1434" y="982"/>
                  <a:pt x="1430" y="979"/>
                  <a:pt x="1425" y="979"/>
                </a:cubicBezTo>
                <a:cubicBezTo>
                  <a:pt x="1420" y="979"/>
                  <a:pt x="1417" y="982"/>
                  <a:pt x="1417" y="987"/>
                </a:cubicBezTo>
                <a:cubicBezTo>
                  <a:pt x="1417" y="992"/>
                  <a:pt x="1420" y="996"/>
                  <a:pt x="1425" y="996"/>
                </a:cubicBezTo>
                <a:cubicBezTo>
                  <a:pt x="1430" y="996"/>
                  <a:pt x="1434" y="992"/>
                  <a:pt x="1434" y="987"/>
                </a:cubicBezTo>
                <a:close/>
                <a:moveTo>
                  <a:pt x="1459" y="987"/>
                </a:moveTo>
                <a:cubicBezTo>
                  <a:pt x="1459" y="982"/>
                  <a:pt x="1456" y="979"/>
                  <a:pt x="1451" y="979"/>
                </a:cubicBezTo>
                <a:cubicBezTo>
                  <a:pt x="1446" y="979"/>
                  <a:pt x="1442" y="982"/>
                  <a:pt x="1442" y="987"/>
                </a:cubicBezTo>
                <a:cubicBezTo>
                  <a:pt x="1442" y="992"/>
                  <a:pt x="1446" y="996"/>
                  <a:pt x="1451" y="996"/>
                </a:cubicBezTo>
                <a:cubicBezTo>
                  <a:pt x="1456" y="996"/>
                  <a:pt x="1459" y="992"/>
                  <a:pt x="1459" y="987"/>
                </a:cubicBezTo>
                <a:close/>
                <a:moveTo>
                  <a:pt x="1485" y="987"/>
                </a:moveTo>
                <a:cubicBezTo>
                  <a:pt x="1485" y="982"/>
                  <a:pt x="1481" y="979"/>
                  <a:pt x="1477" y="979"/>
                </a:cubicBezTo>
                <a:cubicBezTo>
                  <a:pt x="1472" y="979"/>
                  <a:pt x="1468" y="982"/>
                  <a:pt x="1468" y="987"/>
                </a:cubicBezTo>
                <a:cubicBezTo>
                  <a:pt x="1468" y="992"/>
                  <a:pt x="1472" y="996"/>
                  <a:pt x="1477" y="996"/>
                </a:cubicBezTo>
                <a:cubicBezTo>
                  <a:pt x="1481" y="996"/>
                  <a:pt x="1485" y="992"/>
                  <a:pt x="1485" y="987"/>
                </a:cubicBezTo>
                <a:close/>
                <a:moveTo>
                  <a:pt x="1511" y="987"/>
                </a:moveTo>
                <a:cubicBezTo>
                  <a:pt x="1511" y="982"/>
                  <a:pt x="1507" y="979"/>
                  <a:pt x="1502" y="979"/>
                </a:cubicBezTo>
                <a:cubicBezTo>
                  <a:pt x="1498" y="979"/>
                  <a:pt x="1494" y="982"/>
                  <a:pt x="1494" y="987"/>
                </a:cubicBezTo>
                <a:cubicBezTo>
                  <a:pt x="1494" y="992"/>
                  <a:pt x="1498" y="996"/>
                  <a:pt x="1502" y="996"/>
                </a:cubicBezTo>
                <a:cubicBezTo>
                  <a:pt x="1507" y="996"/>
                  <a:pt x="1511" y="992"/>
                  <a:pt x="1511" y="987"/>
                </a:cubicBezTo>
                <a:close/>
                <a:moveTo>
                  <a:pt x="1537" y="987"/>
                </a:moveTo>
                <a:cubicBezTo>
                  <a:pt x="1537" y="982"/>
                  <a:pt x="1533" y="979"/>
                  <a:pt x="1528" y="979"/>
                </a:cubicBezTo>
                <a:cubicBezTo>
                  <a:pt x="1523" y="979"/>
                  <a:pt x="1520" y="982"/>
                  <a:pt x="1520" y="987"/>
                </a:cubicBezTo>
                <a:cubicBezTo>
                  <a:pt x="1520" y="992"/>
                  <a:pt x="1523" y="996"/>
                  <a:pt x="1528" y="996"/>
                </a:cubicBezTo>
                <a:cubicBezTo>
                  <a:pt x="1533" y="996"/>
                  <a:pt x="1537" y="992"/>
                  <a:pt x="1537" y="987"/>
                </a:cubicBezTo>
                <a:close/>
                <a:moveTo>
                  <a:pt x="1563" y="987"/>
                </a:moveTo>
                <a:cubicBezTo>
                  <a:pt x="1563" y="982"/>
                  <a:pt x="1559" y="979"/>
                  <a:pt x="1554" y="979"/>
                </a:cubicBezTo>
                <a:cubicBezTo>
                  <a:pt x="1549" y="979"/>
                  <a:pt x="1545" y="982"/>
                  <a:pt x="1545" y="987"/>
                </a:cubicBezTo>
                <a:cubicBezTo>
                  <a:pt x="1545" y="992"/>
                  <a:pt x="1549" y="996"/>
                  <a:pt x="1554" y="996"/>
                </a:cubicBezTo>
                <a:cubicBezTo>
                  <a:pt x="1559" y="996"/>
                  <a:pt x="1563" y="992"/>
                  <a:pt x="1563" y="987"/>
                </a:cubicBezTo>
                <a:close/>
                <a:moveTo>
                  <a:pt x="1588" y="987"/>
                </a:moveTo>
                <a:cubicBezTo>
                  <a:pt x="1588" y="982"/>
                  <a:pt x="1584" y="979"/>
                  <a:pt x="1580" y="979"/>
                </a:cubicBezTo>
                <a:cubicBezTo>
                  <a:pt x="1575" y="979"/>
                  <a:pt x="1571" y="982"/>
                  <a:pt x="1571" y="987"/>
                </a:cubicBezTo>
                <a:cubicBezTo>
                  <a:pt x="1571" y="992"/>
                  <a:pt x="1575" y="996"/>
                  <a:pt x="1580" y="996"/>
                </a:cubicBezTo>
                <a:cubicBezTo>
                  <a:pt x="1584" y="996"/>
                  <a:pt x="1588" y="992"/>
                  <a:pt x="1588" y="987"/>
                </a:cubicBezTo>
                <a:close/>
                <a:moveTo>
                  <a:pt x="1614" y="987"/>
                </a:moveTo>
                <a:cubicBezTo>
                  <a:pt x="1614" y="982"/>
                  <a:pt x="1610" y="979"/>
                  <a:pt x="1605" y="979"/>
                </a:cubicBezTo>
                <a:cubicBezTo>
                  <a:pt x="1601" y="979"/>
                  <a:pt x="1597" y="982"/>
                  <a:pt x="1597" y="987"/>
                </a:cubicBezTo>
                <a:cubicBezTo>
                  <a:pt x="1597" y="992"/>
                  <a:pt x="1601" y="996"/>
                  <a:pt x="1605" y="996"/>
                </a:cubicBezTo>
                <a:cubicBezTo>
                  <a:pt x="1610" y="996"/>
                  <a:pt x="1614" y="992"/>
                  <a:pt x="1614" y="987"/>
                </a:cubicBezTo>
                <a:close/>
                <a:moveTo>
                  <a:pt x="1640" y="987"/>
                </a:moveTo>
                <a:cubicBezTo>
                  <a:pt x="1640" y="982"/>
                  <a:pt x="1636" y="979"/>
                  <a:pt x="1631" y="979"/>
                </a:cubicBezTo>
                <a:cubicBezTo>
                  <a:pt x="1626" y="979"/>
                  <a:pt x="1623" y="982"/>
                  <a:pt x="1623" y="987"/>
                </a:cubicBezTo>
                <a:cubicBezTo>
                  <a:pt x="1623" y="992"/>
                  <a:pt x="1626" y="996"/>
                  <a:pt x="1631" y="996"/>
                </a:cubicBezTo>
                <a:cubicBezTo>
                  <a:pt x="1636" y="996"/>
                  <a:pt x="1640" y="992"/>
                  <a:pt x="1640" y="987"/>
                </a:cubicBezTo>
                <a:close/>
                <a:moveTo>
                  <a:pt x="1666" y="987"/>
                </a:moveTo>
                <a:cubicBezTo>
                  <a:pt x="1666" y="982"/>
                  <a:pt x="1662" y="979"/>
                  <a:pt x="1657" y="979"/>
                </a:cubicBezTo>
                <a:cubicBezTo>
                  <a:pt x="1652" y="979"/>
                  <a:pt x="1648" y="982"/>
                  <a:pt x="1648" y="987"/>
                </a:cubicBezTo>
                <a:cubicBezTo>
                  <a:pt x="1648" y="992"/>
                  <a:pt x="1652" y="996"/>
                  <a:pt x="1657" y="996"/>
                </a:cubicBezTo>
                <a:cubicBezTo>
                  <a:pt x="1662" y="996"/>
                  <a:pt x="1666" y="992"/>
                  <a:pt x="1666" y="987"/>
                </a:cubicBezTo>
                <a:close/>
                <a:moveTo>
                  <a:pt x="1872" y="987"/>
                </a:moveTo>
                <a:cubicBezTo>
                  <a:pt x="1872" y="982"/>
                  <a:pt x="1868" y="979"/>
                  <a:pt x="1863" y="979"/>
                </a:cubicBezTo>
                <a:cubicBezTo>
                  <a:pt x="1858" y="979"/>
                  <a:pt x="1854" y="982"/>
                  <a:pt x="1854" y="987"/>
                </a:cubicBezTo>
                <a:cubicBezTo>
                  <a:pt x="1854" y="992"/>
                  <a:pt x="1858" y="996"/>
                  <a:pt x="1863" y="996"/>
                </a:cubicBezTo>
                <a:cubicBezTo>
                  <a:pt x="1868" y="996"/>
                  <a:pt x="1872" y="992"/>
                  <a:pt x="1872" y="987"/>
                </a:cubicBezTo>
                <a:close/>
                <a:moveTo>
                  <a:pt x="2052" y="987"/>
                </a:moveTo>
                <a:cubicBezTo>
                  <a:pt x="2052" y="982"/>
                  <a:pt x="2048" y="979"/>
                  <a:pt x="2043" y="979"/>
                </a:cubicBezTo>
                <a:cubicBezTo>
                  <a:pt x="2039" y="979"/>
                  <a:pt x="2035" y="982"/>
                  <a:pt x="2035" y="987"/>
                </a:cubicBezTo>
                <a:cubicBezTo>
                  <a:pt x="2035" y="992"/>
                  <a:pt x="2039" y="996"/>
                  <a:pt x="2043" y="996"/>
                </a:cubicBezTo>
                <a:cubicBezTo>
                  <a:pt x="2048" y="996"/>
                  <a:pt x="2052" y="992"/>
                  <a:pt x="2052" y="987"/>
                </a:cubicBezTo>
                <a:close/>
                <a:moveTo>
                  <a:pt x="2078" y="987"/>
                </a:moveTo>
                <a:cubicBezTo>
                  <a:pt x="2078" y="982"/>
                  <a:pt x="2074" y="979"/>
                  <a:pt x="2069" y="979"/>
                </a:cubicBezTo>
                <a:cubicBezTo>
                  <a:pt x="2064" y="979"/>
                  <a:pt x="2061" y="982"/>
                  <a:pt x="2061" y="987"/>
                </a:cubicBezTo>
                <a:cubicBezTo>
                  <a:pt x="2061" y="992"/>
                  <a:pt x="2064" y="996"/>
                  <a:pt x="2069" y="996"/>
                </a:cubicBezTo>
                <a:cubicBezTo>
                  <a:pt x="2074" y="996"/>
                  <a:pt x="2078" y="992"/>
                  <a:pt x="2078" y="987"/>
                </a:cubicBezTo>
                <a:close/>
                <a:moveTo>
                  <a:pt x="2232" y="987"/>
                </a:moveTo>
                <a:cubicBezTo>
                  <a:pt x="2232" y="982"/>
                  <a:pt x="2228" y="979"/>
                  <a:pt x="2224" y="979"/>
                </a:cubicBezTo>
                <a:cubicBezTo>
                  <a:pt x="2219" y="979"/>
                  <a:pt x="2215" y="982"/>
                  <a:pt x="2215" y="987"/>
                </a:cubicBezTo>
                <a:cubicBezTo>
                  <a:pt x="2215" y="992"/>
                  <a:pt x="2219" y="996"/>
                  <a:pt x="2224" y="996"/>
                </a:cubicBezTo>
                <a:cubicBezTo>
                  <a:pt x="2228" y="996"/>
                  <a:pt x="2232" y="992"/>
                  <a:pt x="2232" y="987"/>
                </a:cubicBezTo>
                <a:close/>
                <a:moveTo>
                  <a:pt x="2258" y="987"/>
                </a:moveTo>
                <a:cubicBezTo>
                  <a:pt x="2258" y="982"/>
                  <a:pt x="2254" y="979"/>
                  <a:pt x="2249" y="979"/>
                </a:cubicBezTo>
                <a:cubicBezTo>
                  <a:pt x="2245" y="979"/>
                  <a:pt x="2241" y="982"/>
                  <a:pt x="2241" y="987"/>
                </a:cubicBezTo>
                <a:cubicBezTo>
                  <a:pt x="2241" y="992"/>
                  <a:pt x="2245" y="996"/>
                  <a:pt x="2249" y="996"/>
                </a:cubicBezTo>
                <a:cubicBezTo>
                  <a:pt x="2254" y="996"/>
                  <a:pt x="2258" y="992"/>
                  <a:pt x="2258" y="987"/>
                </a:cubicBezTo>
                <a:close/>
                <a:moveTo>
                  <a:pt x="687" y="1013"/>
                </a:moveTo>
                <a:cubicBezTo>
                  <a:pt x="687" y="1008"/>
                  <a:pt x="683" y="1004"/>
                  <a:pt x="678" y="1004"/>
                </a:cubicBezTo>
                <a:cubicBezTo>
                  <a:pt x="673" y="1004"/>
                  <a:pt x="670" y="1008"/>
                  <a:pt x="670" y="1013"/>
                </a:cubicBezTo>
                <a:cubicBezTo>
                  <a:pt x="670" y="1018"/>
                  <a:pt x="673" y="1021"/>
                  <a:pt x="678" y="1021"/>
                </a:cubicBezTo>
                <a:cubicBezTo>
                  <a:pt x="683" y="1021"/>
                  <a:pt x="687" y="1018"/>
                  <a:pt x="687" y="1013"/>
                </a:cubicBezTo>
                <a:close/>
                <a:moveTo>
                  <a:pt x="712" y="1013"/>
                </a:moveTo>
                <a:cubicBezTo>
                  <a:pt x="712" y="1008"/>
                  <a:pt x="709" y="1004"/>
                  <a:pt x="704" y="1004"/>
                </a:cubicBezTo>
                <a:cubicBezTo>
                  <a:pt x="699" y="1004"/>
                  <a:pt x="695" y="1008"/>
                  <a:pt x="695" y="1013"/>
                </a:cubicBezTo>
                <a:cubicBezTo>
                  <a:pt x="695" y="1018"/>
                  <a:pt x="699" y="1021"/>
                  <a:pt x="704" y="1021"/>
                </a:cubicBezTo>
                <a:cubicBezTo>
                  <a:pt x="709" y="1021"/>
                  <a:pt x="712" y="1018"/>
                  <a:pt x="712" y="1013"/>
                </a:cubicBezTo>
                <a:close/>
                <a:moveTo>
                  <a:pt x="738" y="1013"/>
                </a:moveTo>
                <a:cubicBezTo>
                  <a:pt x="738" y="1008"/>
                  <a:pt x="734" y="1004"/>
                  <a:pt x="730" y="1004"/>
                </a:cubicBezTo>
                <a:cubicBezTo>
                  <a:pt x="725" y="1004"/>
                  <a:pt x="721" y="1008"/>
                  <a:pt x="721" y="1013"/>
                </a:cubicBezTo>
                <a:cubicBezTo>
                  <a:pt x="721" y="1018"/>
                  <a:pt x="725" y="1021"/>
                  <a:pt x="730" y="1021"/>
                </a:cubicBezTo>
                <a:cubicBezTo>
                  <a:pt x="734" y="1021"/>
                  <a:pt x="738" y="1018"/>
                  <a:pt x="738" y="1013"/>
                </a:cubicBezTo>
                <a:close/>
                <a:moveTo>
                  <a:pt x="764" y="1013"/>
                </a:moveTo>
                <a:cubicBezTo>
                  <a:pt x="764" y="1008"/>
                  <a:pt x="760" y="1004"/>
                  <a:pt x="755" y="1004"/>
                </a:cubicBezTo>
                <a:cubicBezTo>
                  <a:pt x="751" y="1004"/>
                  <a:pt x="747" y="1008"/>
                  <a:pt x="747" y="1013"/>
                </a:cubicBezTo>
                <a:cubicBezTo>
                  <a:pt x="747" y="1018"/>
                  <a:pt x="751" y="1021"/>
                  <a:pt x="755" y="1021"/>
                </a:cubicBezTo>
                <a:cubicBezTo>
                  <a:pt x="760" y="1021"/>
                  <a:pt x="764" y="1018"/>
                  <a:pt x="764" y="1013"/>
                </a:cubicBezTo>
                <a:close/>
                <a:moveTo>
                  <a:pt x="790" y="1013"/>
                </a:moveTo>
                <a:cubicBezTo>
                  <a:pt x="790" y="1008"/>
                  <a:pt x="786" y="1004"/>
                  <a:pt x="781" y="1004"/>
                </a:cubicBezTo>
                <a:cubicBezTo>
                  <a:pt x="776" y="1004"/>
                  <a:pt x="773" y="1008"/>
                  <a:pt x="773" y="1013"/>
                </a:cubicBezTo>
                <a:cubicBezTo>
                  <a:pt x="773" y="1018"/>
                  <a:pt x="776" y="1021"/>
                  <a:pt x="781" y="1021"/>
                </a:cubicBezTo>
                <a:cubicBezTo>
                  <a:pt x="786" y="1021"/>
                  <a:pt x="790" y="1018"/>
                  <a:pt x="790" y="1013"/>
                </a:cubicBezTo>
                <a:close/>
                <a:moveTo>
                  <a:pt x="816" y="1013"/>
                </a:moveTo>
                <a:cubicBezTo>
                  <a:pt x="816" y="1008"/>
                  <a:pt x="812" y="1004"/>
                  <a:pt x="807" y="1004"/>
                </a:cubicBezTo>
                <a:cubicBezTo>
                  <a:pt x="802" y="1004"/>
                  <a:pt x="798" y="1008"/>
                  <a:pt x="798" y="1013"/>
                </a:cubicBezTo>
                <a:cubicBezTo>
                  <a:pt x="798" y="1018"/>
                  <a:pt x="802" y="1021"/>
                  <a:pt x="807" y="1021"/>
                </a:cubicBezTo>
                <a:cubicBezTo>
                  <a:pt x="812" y="1021"/>
                  <a:pt x="816" y="1018"/>
                  <a:pt x="816" y="1013"/>
                </a:cubicBezTo>
                <a:close/>
                <a:moveTo>
                  <a:pt x="1202" y="1013"/>
                </a:moveTo>
                <a:cubicBezTo>
                  <a:pt x="1202" y="1008"/>
                  <a:pt x="1198" y="1004"/>
                  <a:pt x="1193" y="1004"/>
                </a:cubicBezTo>
                <a:cubicBezTo>
                  <a:pt x="1189" y="1004"/>
                  <a:pt x="1185" y="1008"/>
                  <a:pt x="1185" y="1013"/>
                </a:cubicBezTo>
                <a:cubicBezTo>
                  <a:pt x="1185" y="1018"/>
                  <a:pt x="1189" y="1021"/>
                  <a:pt x="1193" y="1021"/>
                </a:cubicBezTo>
                <a:cubicBezTo>
                  <a:pt x="1198" y="1021"/>
                  <a:pt x="1202" y="1018"/>
                  <a:pt x="1202" y="1013"/>
                </a:cubicBezTo>
                <a:close/>
                <a:moveTo>
                  <a:pt x="1228" y="1013"/>
                </a:moveTo>
                <a:cubicBezTo>
                  <a:pt x="1228" y="1008"/>
                  <a:pt x="1224" y="1004"/>
                  <a:pt x="1219" y="1004"/>
                </a:cubicBezTo>
                <a:cubicBezTo>
                  <a:pt x="1214" y="1004"/>
                  <a:pt x="1210" y="1008"/>
                  <a:pt x="1210" y="1013"/>
                </a:cubicBezTo>
                <a:cubicBezTo>
                  <a:pt x="1210" y="1018"/>
                  <a:pt x="1214" y="1021"/>
                  <a:pt x="1219" y="1021"/>
                </a:cubicBezTo>
                <a:cubicBezTo>
                  <a:pt x="1224" y="1021"/>
                  <a:pt x="1228" y="1018"/>
                  <a:pt x="1228" y="1013"/>
                </a:cubicBezTo>
                <a:close/>
                <a:moveTo>
                  <a:pt x="1253" y="1013"/>
                </a:moveTo>
                <a:cubicBezTo>
                  <a:pt x="1253" y="1008"/>
                  <a:pt x="1250" y="1004"/>
                  <a:pt x="1245" y="1004"/>
                </a:cubicBezTo>
                <a:cubicBezTo>
                  <a:pt x="1240" y="1004"/>
                  <a:pt x="1236" y="1008"/>
                  <a:pt x="1236" y="1013"/>
                </a:cubicBezTo>
                <a:cubicBezTo>
                  <a:pt x="1236" y="1018"/>
                  <a:pt x="1240" y="1021"/>
                  <a:pt x="1245" y="1021"/>
                </a:cubicBezTo>
                <a:cubicBezTo>
                  <a:pt x="1250" y="1021"/>
                  <a:pt x="1253" y="1018"/>
                  <a:pt x="1253" y="1013"/>
                </a:cubicBezTo>
                <a:close/>
                <a:moveTo>
                  <a:pt x="1356" y="1013"/>
                </a:moveTo>
                <a:cubicBezTo>
                  <a:pt x="1356" y="1008"/>
                  <a:pt x="1353" y="1004"/>
                  <a:pt x="1348" y="1004"/>
                </a:cubicBezTo>
                <a:cubicBezTo>
                  <a:pt x="1343" y="1004"/>
                  <a:pt x="1339" y="1008"/>
                  <a:pt x="1339" y="1013"/>
                </a:cubicBezTo>
                <a:cubicBezTo>
                  <a:pt x="1339" y="1018"/>
                  <a:pt x="1343" y="1021"/>
                  <a:pt x="1348" y="1021"/>
                </a:cubicBezTo>
                <a:cubicBezTo>
                  <a:pt x="1353" y="1021"/>
                  <a:pt x="1356" y="1018"/>
                  <a:pt x="1356" y="1013"/>
                </a:cubicBezTo>
                <a:close/>
                <a:moveTo>
                  <a:pt x="1382" y="1013"/>
                </a:moveTo>
                <a:cubicBezTo>
                  <a:pt x="1382" y="1008"/>
                  <a:pt x="1378" y="1004"/>
                  <a:pt x="1374" y="1004"/>
                </a:cubicBezTo>
                <a:cubicBezTo>
                  <a:pt x="1369" y="1004"/>
                  <a:pt x="1365" y="1008"/>
                  <a:pt x="1365" y="1013"/>
                </a:cubicBezTo>
                <a:cubicBezTo>
                  <a:pt x="1365" y="1018"/>
                  <a:pt x="1369" y="1021"/>
                  <a:pt x="1374" y="1021"/>
                </a:cubicBezTo>
                <a:cubicBezTo>
                  <a:pt x="1378" y="1021"/>
                  <a:pt x="1382" y="1018"/>
                  <a:pt x="1382" y="1013"/>
                </a:cubicBezTo>
                <a:close/>
                <a:moveTo>
                  <a:pt x="1408" y="1013"/>
                </a:moveTo>
                <a:cubicBezTo>
                  <a:pt x="1408" y="1008"/>
                  <a:pt x="1404" y="1004"/>
                  <a:pt x="1399" y="1004"/>
                </a:cubicBezTo>
                <a:cubicBezTo>
                  <a:pt x="1395" y="1004"/>
                  <a:pt x="1391" y="1008"/>
                  <a:pt x="1391" y="1013"/>
                </a:cubicBezTo>
                <a:cubicBezTo>
                  <a:pt x="1391" y="1018"/>
                  <a:pt x="1395" y="1021"/>
                  <a:pt x="1399" y="1021"/>
                </a:cubicBezTo>
                <a:cubicBezTo>
                  <a:pt x="1404" y="1021"/>
                  <a:pt x="1408" y="1018"/>
                  <a:pt x="1408" y="1013"/>
                </a:cubicBezTo>
                <a:close/>
                <a:moveTo>
                  <a:pt x="1434" y="1013"/>
                </a:moveTo>
                <a:cubicBezTo>
                  <a:pt x="1434" y="1008"/>
                  <a:pt x="1430" y="1004"/>
                  <a:pt x="1425" y="1004"/>
                </a:cubicBezTo>
                <a:cubicBezTo>
                  <a:pt x="1420" y="1004"/>
                  <a:pt x="1417" y="1008"/>
                  <a:pt x="1417" y="1013"/>
                </a:cubicBezTo>
                <a:cubicBezTo>
                  <a:pt x="1417" y="1018"/>
                  <a:pt x="1420" y="1021"/>
                  <a:pt x="1425" y="1021"/>
                </a:cubicBezTo>
                <a:cubicBezTo>
                  <a:pt x="1430" y="1021"/>
                  <a:pt x="1434" y="1018"/>
                  <a:pt x="1434" y="1013"/>
                </a:cubicBezTo>
                <a:close/>
                <a:moveTo>
                  <a:pt x="1459" y="1013"/>
                </a:moveTo>
                <a:cubicBezTo>
                  <a:pt x="1459" y="1008"/>
                  <a:pt x="1456" y="1004"/>
                  <a:pt x="1451" y="1004"/>
                </a:cubicBezTo>
                <a:cubicBezTo>
                  <a:pt x="1446" y="1004"/>
                  <a:pt x="1442" y="1008"/>
                  <a:pt x="1442" y="1013"/>
                </a:cubicBezTo>
                <a:cubicBezTo>
                  <a:pt x="1442" y="1018"/>
                  <a:pt x="1446" y="1021"/>
                  <a:pt x="1451" y="1021"/>
                </a:cubicBezTo>
                <a:cubicBezTo>
                  <a:pt x="1456" y="1021"/>
                  <a:pt x="1459" y="1018"/>
                  <a:pt x="1459" y="1013"/>
                </a:cubicBezTo>
                <a:close/>
                <a:moveTo>
                  <a:pt x="1485" y="1013"/>
                </a:moveTo>
                <a:cubicBezTo>
                  <a:pt x="1485" y="1008"/>
                  <a:pt x="1481" y="1004"/>
                  <a:pt x="1477" y="1004"/>
                </a:cubicBezTo>
                <a:cubicBezTo>
                  <a:pt x="1472" y="1004"/>
                  <a:pt x="1468" y="1008"/>
                  <a:pt x="1468" y="1013"/>
                </a:cubicBezTo>
                <a:cubicBezTo>
                  <a:pt x="1468" y="1018"/>
                  <a:pt x="1472" y="1021"/>
                  <a:pt x="1477" y="1021"/>
                </a:cubicBezTo>
                <a:cubicBezTo>
                  <a:pt x="1481" y="1021"/>
                  <a:pt x="1485" y="1018"/>
                  <a:pt x="1485" y="1013"/>
                </a:cubicBezTo>
                <a:close/>
                <a:moveTo>
                  <a:pt x="1511" y="1013"/>
                </a:moveTo>
                <a:cubicBezTo>
                  <a:pt x="1511" y="1008"/>
                  <a:pt x="1507" y="1004"/>
                  <a:pt x="1502" y="1004"/>
                </a:cubicBezTo>
                <a:cubicBezTo>
                  <a:pt x="1498" y="1004"/>
                  <a:pt x="1494" y="1008"/>
                  <a:pt x="1494" y="1013"/>
                </a:cubicBezTo>
                <a:cubicBezTo>
                  <a:pt x="1494" y="1018"/>
                  <a:pt x="1498" y="1021"/>
                  <a:pt x="1502" y="1021"/>
                </a:cubicBezTo>
                <a:cubicBezTo>
                  <a:pt x="1507" y="1021"/>
                  <a:pt x="1511" y="1018"/>
                  <a:pt x="1511" y="1013"/>
                </a:cubicBezTo>
                <a:close/>
                <a:moveTo>
                  <a:pt x="1537" y="1013"/>
                </a:moveTo>
                <a:cubicBezTo>
                  <a:pt x="1537" y="1008"/>
                  <a:pt x="1533" y="1004"/>
                  <a:pt x="1528" y="1004"/>
                </a:cubicBezTo>
                <a:cubicBezTo>
                  <a:pt x="1523" y="1004"/>
                  <a:pt x="1520" y="1008"/>
                  <a:pt x="1520" y="1013"/>
                </a:cubicBezTo>
                <a:cubicBezTo>
                  <a:pt x="1520" y="1018"/>
                  <a:pt x="1523" y="1021"/>
                  <a:pt x="1528" y="1021"/>
                </a:cubicBezTo>
                <a:cubicBezTo>
                  <a:pt x="1533" y="1021"/>
                  <a:pt x="1537" y="1018"/>
                  <a:pt x="1537" y="1013"/>
                </a:cubicBezTo>
                <a:close/>
                <a:moveTo>
                  <a:pt x="1563" y="1013"/>
                </a:moveTo>
                <a:cubicBezTo>
                  <a:pt x="1563" y="1008"/>
                  <a:pt x="1559" y="1004"/>
                  <a:pt x="1554" y="1004"/>
                </a:cubicBezTo>
                <a:cubicBezTo>
                  <a:pt x="1549" y="1004"/>
                  <a:pt x="1545" y="1008"/>
                  <a:pt x="1545" y="1013"/>
                </a:cubicBezTo>
                <a:cubicBezTo>
                  <a:pt x="1545" y="1018"/>
                  <a:pt x="1549" y="1021"/>
                  <a:pt x="1554" y="1021"/>
                </a:cubicBezTo>
                <a:cubicBezTo>
                  <a:pt x="1559" y="1021"/>
                  <a:pt x="1563" y="1018"/>
                  <a:pt x="1563" y="1013"/>
                </a:cubicBezTo>
                <a:close/>
                <a:moveTo>
                  <a:pt x="1588" y="1013"/>
                </a:moveTo>
                <a:cubicBezTo>
                  <a:pt x="1588" y="1008"/>
                  <a:pt x="1584" y="1004"/>
                  <a:pt x="1580" y="1004"/>
                </a:cubicBezTo>
                <a:cubicBezTo>
                  <a:pt x="1575" y="1004"/>
                  <a:pt x="1571" y="1008"/>
                  <a:pt x="1571" y="1013"/>
                </a:cubicBezTo>
                <a:cubicBezTo>
                  <a:pt x="1571" y="1018"/>
                  <a:pt x="1575" y="1021"/>
                  <a:pt x="1580" y="1021"/>
                </a:cubicBezTo>
                <a:cubicBezTo>
                  <a:pt x="1584" y="1021"/>
                  <a:pt x="1588" y="1018"/>
                  <a:pt x="1588" y="1013"/>
                </a:cubicBezTo>
                <a:close/>
                <a:moveTo>
                  <a:pt x="1614" y="1013"/>
                </a:moveTo>
                <a:cubicBezTo>
                  <a:pt x="1614" y="1008"/>
                  <a:pt x="1610" y="1004"/>
                  <a:pt x="1605" y="1004"/>
                </a:cubicBezTo>
                <a:cubicBezTo>
                  <a:pt x="1601" y="1004"/>
                  <a:pt x="1597" y="1008"/>
                  <a:pt x="1597" y="1013"/>
                </a:cubicBezTo>
                <a:cubicBezTo>
                  <a:pt x="1597" y="1018"/>
                  <a:pt x="1601" y="1021"/>
                  <a:pt x="1605" y="1021"/>
                </a:cubicBezTo>
                <a:cubicBezTo>
                  <a:pt x="1610" y="1021"/>
                  <a:pt x="1614" y="1018"/>
                  <a:pt x="1614" y="1013"/>
                </a:cubicBezTo>
                <a:close/>
                <a:moveTo>
                  <a:pt x="1640" y="1013"/>
                </a:moveTo>
                <a:cubicBezTo>
                  <a:pt x="1640" y="1008"/>
                  <a:pt x="1636" y="1004"/>
                  <a:pt x="1631" y="1004"/>
                </a:cubicBezTo>
                <a:cubicBezTo>
                  <a:pt x="1626" y="1004"/>
                  <a:pt x="1623" y="1008"/>
                  <a:pt x="1623" y="1013"/>
                </a:cubicBezTo>
                <a:cubicBezTo>
                  <a:pt x="1623" y="1018"/>
                  <a:pt x="1626" y="1021"/>
                  <a:pt x="1631" y="1021"/>
                </a:cubicBezTo>
                <a:cubicBezTo>
                  <a:pt x="1636" y="1021"/>
                  <a:pt x="1640" y="1018"/>
                  <a:pt x="1640" y="1013"/>
                </a:cubicBezTo>
                <a:close/>
                <a:moveTo>
                  <a:pt x="2052" y="1013"/>
                </a:moveTo>
                <a:cubicBezTo>
                  <a:pt x="2052" y="1008"/>
                  <a:pt x="2048" y="1004"/>
                  <a:pt x="2043" y="1004"/>
                </a:cubicBezTo>
                <a:cubicBezTo>
                  <a:pt x="2039" y="1004"/>
                  <a:pt x="2035" y="1008"/>
                  <a:pt x="2035" y="1013"/>
                </a:cubicBezTo>
                <a:cubicBezTo>
                  <a:pt x="2035" y="1018"/>
                  <a:pt x="2039" y="1021"/>
                  <a:pt x="2043" y="1021"/>
                </a:cubicBezTo>
                <a:cubicBezTo>
                  <a:pt x="2048" y="1021"/>
                  <a:pt x="2052" y="1018"/>
                  <a:pt x="2052" y="1013"/>
                </a:cubicBezTo>
                <a:close/>
                <a:moveTo>
                  <a:pt x="2155" y="1013"/>
                </a:moveTo>
                <a:cubicBezTo>
                  <a:pt x="2155" y="1008"/>
                  <a:pt x="2151" y="1004"/>
                  <a:pt x="2146" y="1004"/>
                </a:cubicBezTo>
                <a:cubicBezTo>
                  <a:pt x="2142" y="1004"/>
                  <a:pt x="2138" y="1008"/>
                  <a:pt x="2138" y="1013"/>
                </a:cubicBezTo>
                <a:cubicBezTo>
                  <a:pt x="2138" y="1018"/>
                  <a:pt x="2142" y="1021"/>
                  <a:pt x="2146" y="1021"/>
                </a:cubicBezTo>
                <a:cubicBezTo>
                  <a:pt x="2151" y="1021"/>
                  <a:pt x="2155" y="1018"/>
                  <a:pt x="2155" y="1013"/>
                </a:cubicBezTo>
                <a:close/>
                <a:moveTo>
                  <a:pt x="2181" y="1013"/>
                </a:moveTo>
                <a:cubicBezTo>
                  <a:pt x="2181" y="1008"/>
                  <a:pt x="2177" y="1004"/>
                  <a:pt x="2172" y="1004"/>
                </a:cubicBezTo>
                <a:cubicBezTo>
                  <a:pt x="2167" y="1004"/>
                  <a:pt x="2164" y="1008"/>
                  <a:pt x="2164" y="1013"/>
                </a:cubicBezTo>
                <a:cubicBezTo>
                  <a:pt x="2164" y="1018"/>
                  <a:pt x="2167" y="1021"/>
                  <a:pt x="2172" y="1021"/>
                </a:cubicBezTo>
                <a:cubicBezTo>
                  <a:pt x="2177" y="1021"/>
                  <a:pt x="2181" y="1018"/>
                  <a:pt x="2181" y="1013"/>
                </a:cubicBezTo>
                <a:close/>
                <a:moveTo>
                  <a:pt x="687" y="1039"/>
                </a:moveTo>
                <a:cubicBezTo>
                  <a:pt x="687" y="1034"/>
                  <a:pt x="683" y="1030"/>
                  <a:pt x="678" y="1030"/>
                </a:cubicBezTo>
                <a:cubicBezTo>
                  <a:pt x="673" y="1030"/>
                  <a:pt x="670" y="1034"/>
                  <a:pt x="670" y="1039"/>
                </a:cubicBezTo>
                <a:cubicBezTo>
                  <a:pt x="670" y="1043"/>
                  <a:pt x="673" y="1047"/>
                  <a:pt x="678" y="1047"/>
                </a:cubicBezTo>
                <a:cubicBezTo>
                  <a:pt x="683" y="1047"/>
                  <a:pt x="687" y="1043"/>
                  <a:pt x="687" y="1039"/>
                </a:cubicBezTo>
                <a:close/>
                <a:moveTo>
                  <a:pt x="712" y="1039"/>
                </a:moveTo>
                <a:cubicBezTo>
                  <a:pt x="712" y="1034"/>
                  <a:pt x="709" y="1030"/>
                  <a:pt x="704" y="1030"/>
                </a:cubicBezTo>
                <a:cubicBezTo>
                  <a:pt x="699" y="1030"/>
                  <a:pt x="695" y="1034"/>
                  <a:pt x="695" y="1039"/>
                </a:cubicBezTo>
                <a:cubicBezTo>
                  <a:pt x="695" y="1043"/>
                  <a:pt x="699" y="1047"/>
                  <a:pt x="704" y="1047"/>
                </a:cubicBezTo>
                <a:cubicBezTo>
                  <a:pt x="709" y="1047"/>
                  <a:pt x="712" y="1043"/>
                  <a:pt x="712" y="1039"/>
                </a:cubicBezTo>
                <a:close/>
                <a:moveTo>
                  <a:pt x="738" y="1039"/>
                </a:moveTo>
                <a:cubicBezTo>
                  <a:pt x="738" y="1034"/>
                  <a:pt x="734" y="1030"/>
                  <a:pt x="730" y="1030"/>
                </a:cubicBezTo>
                <a:cubicBezTo>
                  <a:pt x="725" y="1030"/>
                  <a:pt x="721" y="1034"/>
                  <a:pt x="721" y="1039"/>
                </a:cubicBezTo>
                <a:cubicBezTo>
                  <a:pt x="721" y="1043"/>
                  <a:pt x="725" y="1047"/>
                  <a:pt x="730" y="1047"/>
                </a:cubicBezTo>
                <a:cubicBezTo>
                  <a:pt x="734" y="1047"/>
                  <a:pt x="738" y="1043"/>
                  <a:pt x="738" y="1039"/>
                </a:cubicBezTo>
                <a:close/>
                <a:moveTo>
                  <a:pt x="764" y="1039"/>
                </a:moveTo>
                <a:cubicBezTo>
                  <a:pt x="764" y="1034"/>
                  <a:pt x="760" y="1030"/>
                  <a:pt x="755" y="1030"/>
                </a:cubicBezTo>
                <a:cubicBezTo>
                  <a:pt x="751" y="1030"/>
                  <a:pt x="747" y="1034"/>
                  <a:pt x="747" y="1039"/>
                </a:cubicBezTo>
                <a:cubicBezTo>
                  <a:pt x="747" y="1043"/>
                  <a:pt x="751" y="1047"/>
                  <a:pt x="755" y="1047"/>
                </a:cubicBezTo>
                <a:cubicBezTo>
                  <a:pt x="760" y="1047"/>
                  <a:pt x="764" y="1043"/>
                  <a:pt x="764" y="1039"/>
                </a:cubicBezTo>
                <a:close/>
                <a:moveTo>
                  <a:pt x="790" y="1039"/>
                </a:moveTo>
                <a:cubicBezTo>
                  <a:pt x="790" y="1034"/>
                  <a:pt x="786" y="1030"/>
                  <a:pt x="781" y="1030"/>
                </a:cubicBezTo>
                <a:cubicBezTo>
                  <a:pt x="776" y="1030"/>
                  <a:pt x="773" y="1034"/>
                  <a:pt x="773" y="1039"/>
                </a:cubicBezTo>
                <a:cubicBezTo>
                  <a:pt x="773" y="1043"/>
                  <a:pt x="776" y="1047"/>
                  <a:pt x="781" y="1047"/>
                </a:cubicBezTo>
                <a:cubicBezTo>
                  <a:pt x="786" y="1047"/>
                  <a:pt x="790" y="1043"/>
                  <a:pt x="790" y="1039"/>
                </a:cubicBezTo>
                <a:close/>
                <a:moveTo>
                  <a:pt x="816" y="1039"/>
                </a:moveTo>
                <a:cubicBezTo>
                  <a:pt x="816" y="1034"/>
                  <a:pt x="812" y="1030"/>
                  <a:pt x="807" y="1030"/>
                </a:cubicBezTo>
                <a:cubicBezTo>
                  <a:pt x="802" y="1030"/>
                  <a:pt x="798" y="1034"/>
                  <a:pt x="798" y="1039"/>
                </a:cubicBezTo>
                <a:cubicBezTo>
                  <a:pt x="798" y="1043"/>
                  <a:pt x="802" y="1047"/>
                  <a:pt x="807" y="1047"/>
                </a:cubicBezTo>
                <a:cubicBezTo>
                  <a:pt x="812" y="1047"/>
                  <a:pt x="816" y="1043"/>
                  <a:pt x="816" y="1039"/>
                </a:cubicBezTo>
                <a:close/>
                <a:moveTo>
                  <a:pt x="841" y="1039"/>
                </a:moveTo>
                <a:cubicBezTo>
                  <a:pt x="841" y="1034"/>
                  <a:pt x="837" y="1030"/>
                  <a:pt x="833" y="1030"/>
                </a:cubicBezTo>
                <a:cubicBezTo>
                  <a:pt x="828" y="1030"/>
                  <a:pt x="824" y="1034"/>
                  <a:pt x="824" y="1039"/>
                </a:cubicBezTo>
                <a:cubicBezTo>
                  <a:pt x="824" y="1043"/>
                  <a:pt x="828" y="1047"/>
                  <a:pt x="833" y="1047"/>
                </a:cubicBezTo>
                <a:cubicBezTo>
                  <a:pt x="837" y="1047"/>
                  <a:pt x="841" y="1043"/>
                  <a:pt x="841" y="1039"/>
                </a:cubicBezTo>
                <a:close/>
                <a:moveTo>
                  <a:pt x="867" y="1039"/>
                </a:moveTo>
                <a:cubicBezTo>
                  <a:pt x="867" y="1034"/>
                  <a:pt x="863" y="1030"/>
                  <a:pt x="858" y="1030"/>
                </a:cubicBezTo>
                <a:cubicBezTo>
                  <a:pt x="854" y="1030"/>
                  <a:pt x="850" y="1034"/>
                  <a:pt x="850" y="1039"/>
                </a:cubicBezTo>
                <a:cubicBezTo>
                  <a:pt x="850" y="1043"/>
                  <a:pt x="854" y="1047"/>
                  <a:pt x="858" y="1047"/>
                </a:cubicBezTo>
                <a:cubicBezTo>
                  <a:pt x="863" y="1047"/>
                  <a:pt x="867" y="1043"/>
                  <a:pt x="867" y="1039"/>
                </a:cubicBezTo>
                <a:close/>
                <a:moveTo>
                  <a:pt x="1356" y="1039"/>
                </a:moveTo>
                <a:cubicBezTo>
                  <a:pt x="1356" y="1034"/>
                  <a:pt x="1353" y="1030"/>
                  <a:pt x="1348" y="1030"/>
                </a:cubicBezTo>
                <a:cubicBezTo>
                  <a:pt x="1343" y="1030"/>
                  <a:pt x="1339" y="1034"/>
                  <a:pt x="1339" y="1039"/>
                </a:cubicBezTo>
                <a:cubicBezTo>
                  <a:pt x="1339" y="1043"/>
                  <a:pt x="1343" y="1047"/>
                  <a:pt x="1348" y="1047"/>
                </a:cubicBezTo>
                <a:cubicBezTo>
                  <a:pt x="1353" y="1047"/>
                  <a:pt x="1356" y="1043"/>
                  <a:pt x="1356" y="1039"/>
                </a:cubicBezTo>
                <a:close/>
                <a:moveTo>
                  <a:pt x="1382" y="1039"/>
                </a:moveTo>
                <a:cubicBezTo>
                  <a:pt x="1382" y="1034"/>
                  <a:pt x="1378" y="1030"/>
                  <a:pt x="1374" y="1030"/>
                </a:cubicBezTo>
                <a:cubicBezTo>
                  <a:pt x="1369" y="1030"/>
                  <a:pt x="1365" y="1034"/>
                  <a:pt x="1365" y="1039"/>
                </a:cubicBezTo>
                <a:cubicBezTo>
                  <a:pt x="1365" y="1043"/>
                  <a:pt x="1369" y="1047"/>
                  <a:pt x="1374" y="1047"/>
                </a:cubicBezTo>
                <a:cubicBezTo>
                  <a:pt x="1378" y="1047"/>
                  <a:pt x="1382" y="1043"/>
                  <a:pt x="1382" y="1039"/>
                </a:cubicBezTo>
                <a:close/>
                <a:moveTo>
                  <a:pt x="1408" y="1039"/>
                </a:moveTo>
                <a:cubicBezTo>
                  <a:pt x="1408" y="1034"/>
                  <a:pt x="1404" y="1030"/>
                  <a:pt x="1399" y="1030"/>
                </a:cubicBezTo>
                <a:cubicBezTo>
                  <a:pt x="1395" y="1030"/>
                  <a:pt x="1391" y="1034"/>
                  <a:pt x="1391" y="1039"/>
                </a:cubicBezTo>
                <a:cubicBezTo>
                  <a:pt x="1391" y="1043"/>
                  <a:pt x="1395" y="1047"/>
                  <a:pt x="1399" y="1047"/>
                </a:cubicBezTo>
                <a:cubicBezTo>
                  <a:pt x="1404" y="1047"/>
                  <a:pt x="1408" y="1043"/>
                  <a:pt x="1408" y="1039"/>
                </a:cubicBezTo>
                <a:close/>
                <a:moveTo>
                  <a:pt x="1434" y="1039"/>
                </a:moveTo>
                <a:cubicBezTo>
                  <a:pt x="1434" y="1034"/>
                  <a:pt x="1430" y="1030"/>
                  <a:pt x="1425" y="1030"/>
                </a:cubicBezTo>
                <a:cubicBezTo>
                  <a:pt x="1420" y="1030"/>
                  <a:pt x="1417" y="1034"/>
                  <a:pt x="1417" y="1039"/>
                </a:cubicBezTo>
                <a:cubicBezTo>
                  <a:pt x="1417" y="1043"/>
                  <a:pt x="1420" y="1047"/>
                  <a:pt x="1425" y="1047"/>
                </a:cubicBezTo>
                <a:cubicBezTo>
                  <a:pt x="1430" y="1047"/>
                  <a:pt x="1434" y="1043"/>
                  <a:pt x="1434" y="1039"/>
                </a:cubicBezTo>
                <a:close/>
                <a:moveTo>
                  <a:pt x="1459" y="1039"/>
                </a:moveTo>
                <a:cubicBezTo>
                  <a:pt x="1459" y="1034"/>
                  <a:pt x="1456" y="1030"/>
                  <a:pt x="1451" y="1030"/>
                </a:cubicBezTo>
                <a:cubicBezTo>
                  <a:pt x="1446" y="1030"/>
                  <a:pt x="1442" y="1034"/>
                  <a:pt x="1442" y="1039"/>
                </a:cubicBezTo>
                <a:cubicBezTo>
                  <a:pt x="1442" y="1043"/>
                  <a:pt x="1446" y="1047"/>
                  <a:pt x="1451" y="1047"/>
                </a:cubicBezTo>
                <a:cubicBezTo>
                  <a:pt x="1456" y="1047"/>
                  <a:pt x="1459" y="1043"/>
                  <a:pt x="1459" y="1039"/>
                </a:cubicBezTo>
                <a:close/>
                <a:moveTo>
                  <a:pt x="1485" y="1039"/>
                </a:moveTo>
                <a:cubicBezTo>
                  <a:pt x="1485" y="1034"/>
                  <a:pt x="1481" y="1030"/>
                  <a:pt x="1477" y="1030"/>
                </a:cubicBezTo>
                <a:cubicBezTo>
                  <a:pt x="1472" y="1030"/>
                  <a:pt x="1468" y="1034"/>
                  <a:pt x="1468" y="1039"/>
                </a:cubicBezTo>
                <a:cubicBezTo>
                  <a:pt x="1468" y="1043"/>
                  <a:pt x="1472" y="1047"/>
                  <a:pt x="1477" y="1047"/>
                </a:cubicBezTo>
                <a:cubicBezTo>
                  <a:pt x="1481" y="1047"/>
                  <a:pt x="1485" y="1043"/>
                  <a:pt x="1485" y="1039"/>
                </a:cubicBezTo>
                <a:close/>
                <a:moveTo>
                  <a:pt x="1511" y="1039"/>
                </a:moveTo>
                <a:cubicBezTo>
                  <a:pt x="1511" y="1034"/>
                  <a:pt x="1507" y="1030"/>
                  <a:pt x="1502" y="1030"/>
                </a:cubicBezTo>
                <a:cubicBezTo>
                  <a:pt x="1498" y="1030"/>
                  <a:pt x="1494" y="1034"/>
                  <a:pt x="1494" y="1039"/>
                </a:cubicBezTo>
                <a:cubicBezTo>
                  <a:pt x="1494" y="1043"/>
                  <a:pt x="1498" y="1047"/>
                  <a:pt x="1502" y="1047"/>
                </a:cubicBezTo>
                <a:cubicBezTo>
                  <a:pt x="1507" y="1047"/>
                  <a:pt x="1511" y="1043"/>
                  <a:pt x="1511" y="1039"/>
                </a:cubicBezTo>
                <a:close/>
                <a:moveTo>
                  <a:pt x="1537" y="1039"/>
                </a:moveTo>
                <a:cubicBezTo>
                  <a:pt x="1537" y="1034"/>
                  <a:pt x="1533" y="1030"/>
                  <a:pt x="1528" y="1030"/>
                </a:cubicBezTo>
                <a:cubicBezTo>
                  <a:pt x="1523" y="1030"/>
                  <a:pt x="1520" y="1034"/>
                  <a:pt x="1520" y="1039"/>
                </a:cubicBezTo>
                <a:cubicBezTo>
                  <a:pt x="1520" y="1043"/>
                  <a:pt x="1523" y="1047"/>
                  <a:pt x="1528" y="1047"/>
                </a:cubicBezTo>
                <a:cubicBezTo>
                  <a:pt x="1533" y="1047"/>
                  <a:pt x="1537" y="1043"/>
                  <a:pt x="1537" y="1039"/>
                </a:cubicBezTo>
                <a:close/>
                <a:moveTo>
                  <a:pt x="1563" y="1039"/>
                </a:moveTo>
                <a:cubicBezTo>
                  <a:pt x="1563" y="1034"/>
                  <a:pt x="1559" y="1030"/>
                  <a:pt x="1554" y="1030"/>
                </a:cubicBezTo>
                <a:cubicBezTo>
                  <a:pt x="1549" y="1030"/>
                  <a:pt x="1545" y="1034"/>
                  <a:pt x="1545" y="1039"/>
                </a:cubicBezTo>
                <a:cubicBezTo>
                  <a:pt x="1545" y="1043"/>
                  <a:pt x="1549" y="1047"/>
                  <a:pt x="1554" y="1047"/>
                </a:cubicBezTo>
                <a:cubicBezTo>
                  <a:pt x="1559" y="1047"/>
                  <a:pt x="1563" y="1043"/>
                  <a:pt x="1563" y="1039"/>
                </a:cubicBezTo>
                <a:close/>
                <a:moveTo>
                  <a:pt x="1588" y="1039"/>
                </a:moveTo>
                <a:cubicBezTo>
                  <a:pt x="1588" y="1034"/>
                  <a:pt x="1584" y="1030"/>
                  <a:pt x="1580" y="1030"/>
                </a:cubicBezTo>
                <a:cubicBezTo>
                  <a:pt x="1575" y="1030"/>
                  <a:pt x="1571" y="1034"/>
                  <a:pt x="1571" y="1039"/>
                </a:cubicBezTo>
                <a:cubicBezTo>
                  <a:pt x="1571" y="1043"/>
                  <a:pt x="1575" y="1047"/>
                  <a:pt x="1580" y="1047"/>
                </a:cubicBezTo>
                <a:cubicBezTo>
                  <a:pt x="1584" y="1047"/>
                  <a:pt x="1588" y="1043"/>
                  <a:pt x="1588" y="1039"/>
                </a:cubicBezTo>
                <a:close/>
                <a:moveTo>
                  <a:pt x="1614" y="1039"/>
                </a:moveTo>
                <a:cubicBezTo>
                  <a:pt x="1614" y="1034"/>
                  <a:pt x="1610" y="1030"/>
                  <a:pt x="1605" y="1030"/>
                </a:cubicBezTo>
                <a:cubicBezTo>
                  <a:pt x="1601" y="1030"/>
                  <a:pt x="1597" y="1034"/>
                  <a:pt x="1597" y="1039"/>
                </a:cubicBezTo>
                <a:cubicBezTo>
                  <a:pt x="1597" y="1043"/>
                  <a:pt x="1601" y="1047"/>
                  <a:pt x="1605" y="1047"/>
                </a:cubicBezTo>
                <a:cubicBezTo>
                  <a:pt x="1610" y="1047"/>
                  <a:pt x="1614" y="1043"/>
                  <a:pt x="1614" y="1039"/>
                </a:cubicBezTo>
                <a:close/>
                <a:moveTo>
                  <a:pt x="2000" y="1039"/>
                </a:moveTo>
                <a:cubicBezTo>
                  <a:pt x="2000" y="1034"/>
                  <a:pt x="1997" y="1030"/>
                  <a:pt x="1992" y="1030"/>
                </a:cubicBezTo>
                <a:cubicBezTo>
                  <a:pt x="1987" y="1030"/>
                  <a:pt x="1983" y="1034"/>
                  <a:pt x="1983" y="1039"/>
                </a:cubicBezTo>
                <a:cubicBezTo>
                  <a:pt x="1983" y="1043"/>
                  <a:pt x="1987" y="1047"/>
                  <a:pt x="1992" y="1047"/>
                </a:cubicBezTo>
                <a:cubicBezTo>
                  <a:pt x="1997" y="1047"/>
                  <a:pt x="2000" y="1043"/>
                  <a:pt x="2000" y="1039"/>
                </a:cubicBezTo>
                <a:close/>
                <a:moveTo>
                  <a:pt x="2026" y="1039"/>
                </a:moveTo>
                <a:cubicBezTo>
                  <a:pt x="2026" y="1034"/>
                  <a:pt x="2022" y="1030"/>
                  <a:pt x="2018" y="1030"/>
                </a:cubicBezTo>
                <a:cubicBezTo>
                  <a:pt x="2013" y="1030"/>
                  <a:pt x="2009" y="1034"/>
                  <a:pt x="2009" y="1039"/>
                </a:cubicBezTo>
                <a:cubicBezTo>
                  <a:pt x="2009" y="1043"/>
                  <a:pt x="2013" y="1047"/>
                  <a:pt x="2018" y="1047"/>
                </a:cubicBezTo>
                <a:cubicBezTo>
                  <a:pt x="2022" y="1047"/>
                  <a:pt x="2026" y="1043"/>
                  <a:pt x="2026" y="1039"/>
                </a:cubicBezTo>
                <a:close/>
                <a:moveTo>
                  <a:pt x="2129" y="1039"/>
                </a:moveTo>
                <a:cubicBezTo>
                  <a:pt x="2129" y="1034"/>
                  <a:pt x="2125" y="1030"/>
                  <a:pt x="2121" y="1030"/>
                </a:cubicBezTo>
                <a:cubicBezTo>
                  <a:pt x="2116" y="1030"/>
                  <a:pt x="2112" y="1034"/>
                  <a:pt x="2112" y="1039"/>
                </a:cubicBezTo>
                <a:cubicBezTo>
                  <a:pt x="2112" y="1043"/>
                  <a:pt x="2116" y="1047"/>
                  <a:pt x="2121" y="1047"/>
                </a:cubicBezTo>
                <a:cubicBezTo>
                  <a:pt x="2125" y="1047"/>
                  <a:pt x="2129" y="1043"/>
                  <a:pt x="2129" y="1039"/>
                </a:cubicBezTo>
                <a:close/>
                <a:moveTo>
                  <a:pt x="2155" y="1039"/>
                </a:moveTo>
                <a:cubicBezTo>
                  <a:pt x="2155" y="1034"/>
                  <a:pt x="2151" y="1030"/>
                  <a:pt x="2146" y="1030"/>
                </a:cubicBezTo>
                <a:cubicBezTo>
                  <a:pt x="2142" y="1030"/>
                  <a:pt x="2138" y="1034"/>
                  <a:pt x="2138" y="1039"/>
                </a:cubicBezTo>
                <a:cubicBezTo>
                  <a:pt x="2138" y="1043"/>
                  <a:pt x="2142" y="1047"/>
                  <a:pt x="2146" y="1047"/>
                </a:cubicBezTo>
                <a:cubicBezTo>
                  <a:pt x="2151" y="1047"/>
                  <a:pt x="2155" y="1043"/>
                  <a:pt x="2155" y="1039"/>
                </a:cubicBezTo>
                <a:close/>
                <a:moveTo>
                  <a:pt x="2181" y="1039"/>
                </a:moveTo>
                <a:cubicBezTo>
                  <a:pt x="2181" y="1034"/>
                  <a:pt x="2177" y="1030"/>
                  <a:pt x="2172" y="1030"/>
                </a:cubicBezTo>
                <a:cubicBezTo>
                  <a:pt x="2167" y="1030"/>
                  <a:pt x="2164" y="1034"/>
                  <a:pt x="2164" y="1039"/>
                </a:cubicBezTo>
                <a:cubicBezTo>
                  <a:pt x="2164" y="1043"/>
                  <a:pt x="2167" y="1047"/>
                  <a:pt x="2172" y="1047"/>
                </a:cubicBezTo>
                <a:cubicBezTo>
                  <a:pt x="2177" y="1047"/>
                  <a:pt x="2181" y="1043"/>
                  <a:pt x="2181" y="1039"/>
                </a:cubicBezTo>
                <a:close/>
                <a:moveTo>
                  <a:pt x="687" y="1064"/>
                </a:moveTo>
                <a:cubicBezTo>
                  <a:pt x="687" y="1060"/>
                  <a:pt x="683" y="1056"/>
                  <a:pt x="678" y="1056"/>
                </a:cubicBezTo>
                <a:cubicBezTo>
                  <a:pt x="673" y="1056"/>
                  <a:pt x="670" y="1060"/>
                  <a:pt x="670" y="1064"/>
                </a:cubicBezTo>
                <a:cubicBezTo>
                  <a:pt x="670" y="1069"/>
                  <a:pt x="673" y="1073"/>
                  <a:pt x="678" y="1073"/>
                </a:cubicBezTo>
                <a:cubicBezTo>
                  <a:pt x="683" y="1073"/>
                  <a:pt x="687" y="1069"/>
                  <a:pt x="687" y="1064"/>
                </a:cubicBezTo>
                <a:close/>
                <a:moveTo>
                  <a:pt x="712" y="1064"/>
                </a:moveTo>
                <a:cubicBezTo>
                  <a:pt x="712" y="1060"/>
                  <a:pt x="709" y="1056"/>
                  <a:pt x="704" y="1056"/>
                </a:cubicBezTo>
                <a:cubicBezTo>
                  <a:pt x="699" y="1056"/>
                  <a:pt x="695" y="1060"/>
                  <a:pt x="695" y="1064"/>
                </a:cubicBezTo>
                <a:cubicBezTo>
                  <a:pt x="695" y="1069"/>
                  <a:pt x="699" y="1073"/>
                  <a:pt x="704" y="1073"/>
                </a:cubicBezTo>
                <a:cubicBezTo>
                  <a:pt x="709" y="1073"/>
                  <a:pt x="712" y="1069"/>
                  <a:pt x="712" y="1064"/>
                </a:cubicBezTo>
                <a:close/>
                <a:moveTo>
                  <a:pt x="738" y="1064"/>
                </a:moveTo>
                <a:cubicBezTo>
                  <a:pt x="738" y="1060"/>
                  <a:pt x="734" y="1056"/>
                  <a:pt x="730" y="1056"/>
                </a:cubicBezTo>
                <a:cubicBezTo>
                  <a:pt x="725" y="1056"/>
                  <a:pt x="721" y="1060"/>
                  <a:pt x="721" y="1064"/>
                </a:cubicBezTo>
                <a:cubicBezTo>
                  <a:pt x="721" y="1069"/>
                  <a:pt x="725" y="1073"/>
                  <a:pt x="730" y="1073"/>
                </a:cubicBezTo>
                <a:cubicBezTo>
                  <a:pt x="734" y="1073"/>
                  <a:pt x="738" y="1069"/>
                  <a:pt x="738" y="1064"/>
                </a:cubicBezTo>
                <a:close/>
                <a:moveTo>
                  <a:pt x="764" y="1064"/>
                </a:moveTo>
                <a:cubicBezTo>
                  <a:pt x="764" y="1060"/>
                  <a:pt x="760" y="1056"/>
                  <a:pt x="755" y="1056"/>
                </a:cubicBezTo>
                <a:cubicBezTo>
                  <a:pt x="751" y="1056"/>
                  <a:pt x="747" y="1060"/>
                  <a:pt x="747" y="1064"/>
                </a:cubicBezTo>
                <a:cubicBezTo>
                  <a:pt x="747" y="1069"/>
                  <a:pt x="751" y="1073"/>
                  <a:pt x="755" y="1073"/>
                </a:cubicBezTo>
                <a:cubicBezTo>
                  <a:pt x="760" y="1073"/>
                  <a:pt x="764" y="1069"/>
                  <a:pt x="764" y="1064"/>
                </a:cubicBezTo>
                <a:close/>
                <a:moveTo>
                  <a:pt x="790" y="1064"/>
                </a:moveTo>
                <a:cubicBezTo>
                  <a:pt x="790" y="1060"/>
                  <a:pt x="786" y="1056"/>
                  <a:pt x="781" y="1056"/>
                </a:cubicBezTo>
                <a:cubicBezTo>
                  <a:pt x="776" y="1056"/>
                  <a:pt x="773" y="1060"/>
                  <a:pt x="773" y="1064"/>
                </a:cubicBezTo>
                <a:cubicBezTo>
                  <a:pt x="773" y="1069"/>
                  <a:pt x="776" y="1073"/>
                  <a:pt x="781" y="1073"/>
                </a:cubicBezTo>
                <a:cubicBezTo>
                  <a:pt x="786" y="1073"/>
                  <a:pt x="790" y="1069"/>
                  <a:pt x="790" y="1064"/>
                </a:cubicBezTo>
                <a:close/>
                <a:moveTo>
                  <a:pt x="816" y="1064"/>
                </a:moveTo>
                <a:cubicBezTo>
                  <a:pt x="816" y="1060"/>
                  <a:pt x="812" y="1056"/>
                  <a:pt x="807" y="1056"/>
                </a:cubicBezTo>
                <a:cubicBezTo>
                  <a:pt x="802" y="1056"/>
                  <a:pt x="798" y="1060"/>
                  <a:pt x="798" y="1064"/>
                </a:cubicBezTo>
                <a:cubicBezTo>
                  <a:pt x="798" y="1069"/>
                  <a:pt x="802" y="1073"/>
                  <a:pt x="807" y="1073"/>
                </a:cubicBezTo>
                <a:cubicBezTo>
                  <a:pt x="812" y="1073"/>
                  <a:pt x="816" y="1069"/>
                  <a:pt x="816" y="1064"/>
                </a:cubicBezTo>
                <a:close/>
                <a:moveTo>
                  <a:pt x="841" y="1064"/>
                </a:moveTo>
                <a:cubicBezTo>
                  <a:pt x="841" y="1060"/>
                  <a:pt x="837" y="1056"/>
                  <a:pt x="833" y="1056"/>
                </a:cubicBezTo>
                <a:cubicBezTo>
                  <a:pt x="828" y="1056"/>
                  <a:pt x="824" y="1060"/>
                  <a:pt x="824" y="1064"/>
                </a:cubicBezTo>
                <a:cubicBezTo>
                  <a:pt x="824" y="1069"/>
                  <a:pt x="828" y="1073"/>
                  <a:pt x="833" y="1073"/>
                </a:cubicBezTo>
                <a:cubicBezTo>
                  <a:pt x="837" y="1073"/>
                  <a:pt x="841" y="1069"/>
                  <a:pt x="841" y="1064"/>
                </a:cubicBezTo>
                <a:close/>
                <a:moveTo>
                  <a:pt x="867" y="1064"/>
                </a:moveTo>
                <a:cubicBezTo>
                  <a:pt x="867" y="1060"/>
                  <a:pt x="863" y="1056"/>
                  <a:pt x="858" y="1056"/>
                </a:cubicBezTo>
                <a:cubicBezTo>
                  <a:pt x="854" y="1056"/>
                  <a:pt x="850" y="1060"/>
                  <a:pt x="850" y="1064"/>
                </a:cubicBezTo>
                <a:cubicBezTo>
                  <a:pt x="850" y="1069"/>
                  <a:pt x="854" y="1073"/>
                  <a:pt x="858" y="1073"/>
                </a:cubicBezTo>
                <a:cubicBezTo>
                  <a:pt x="863" y="1073"/>
                  <a:pt x="867" y="1069"/>
                  <a:pt x="867" y="1064"/>
                </a:cubicBezTo>
                <a:close/>
                <a:moveTo>
                  <a:pt x="893" y="1064"/>
                </a:moveTo>
                <a:cubicBezTo>
                  <a:pt x="893" y="1060"/>
                  <a:pt x="889" y="1056"/>
                  <a:pt x="884" y="1056"/>
                </a:cubicBezTo>
                <a:cubicBezTo>
                  <a:pt x="879" y="1056"/>
                  <a:pt x="876" y="1060"/>
                  <a:pt x="876" y="1064"/>
                </a:cubicBezTo>
                <a:cubicBezTo>
                  <a:pt x="876" y="1069"/>
                  <a:pt x="879" y="1073"/>
                  <a:pt x="884" y="1073"/>
                </a:cubicBezTo>
                <a:cubicBezTo>
                  <a:pt x="889" y="1073"/>
                  <a:pt x="893" y="1069"/>
                  <a:pt x="893" y="1064"/>
                </a:cubicBezTo>
                <a:close/>
                <a:moveTo>
                  <a:pt x="919" y="1064"/>
                </a:moveTo>
                <a:cubicBezTo>
                  <a:pt x="919" y="1060"/>
                  <a:pt x="915" y="1056"/>
                  <a:pt x="910" y="1056"/>
                </a:cubicBezTo>
                <a:cubicBezTo>
                  <a:pt x="905" y="1056"/>
                  <a:pt x="901" y="1060"/>
                  <a:pt x="901" y="1064"/>
                </a:cubicBezTo>
                <a:cubicBezTo>
                  <a:pt x="901" y="1069"/>
                  <a:pt x="905" y="1073"/>
                  <a:pt x="910" y="1073"/>
                </a:cubicBezTo>
                <a:cubicBezTo>
                  <a:pt x="915" y="1073"/>
                  <a:pt x="919" y="1069"/>
                  <a:pt x="919" y="1064"/>
                </a:cubicBezTo>
                <a:close/>
                <a:moveTo>
                  <a:pt x="1356" y="1064"/>
                </a:moveTo>
                <a:cubicBezTo>
                  <a:pt x="1356" y="1060"/>
                  <a:pt x="1353" y="1056"/>
                  <a:pt x="1348" y="1056"/>
                </a:cubicBezTo>
                <a:cubicBezTo>
                  <a:pt x="1343" y="1056"/>
                  <a:pt x="1339" y="1060"/>
                  <a:pt x="1339" y="1064"/>
                </a:cubicBezTo>
                <a:cubicBezTo>
                  <a:pt x="1339" y="1069"/>
                  <a:pt x="1343" y="1073"/>
                  <a:pt x="1348" y="1073"/>
                </a:cubicBezTo>
                <a:cubicBezTo>
                  <a:pt x="1353" y="1073"/>
                  <a:pt x="1356" y="1069"/>
                  <a:pt x="1356" y="1064"/>
                </a:cubicBezTo>
                <a:close/>
                <a:moveTo>
                  <a:pt x="1382" y="1064"/>
                </a:moveTo>
                <a:cubicBezTo>
                  <a:pt x="1382" y="1060"/>
                  <a:pt x="1378" y="1056"/>
                  <a:pt x="1374" y="1056"/>
                </a:cubicBezTo>
                <a:cubicBezTo>
                  <a:pt x="1369" y="1056"/>
                  <a:pt x="1365" y="1060"/>
                  <a:pt x="1365" y="1064"/>
                </a:cubicBezTo>
                <a:cubicBezTo>
                  <a:pt x="1365" y="1069"/>
                  <a:pt x="1369" y="1073"/>
                  <a:pt x="1374" y="1073"/>
                </a:cubicBezTo>
                <a:cubicBezTo>
                  <a:pt x="1378" y="1073"/>
                  <a:pt x="1382" y="1069"/>
                  <a:pt x="1382" y="1064"/>
                </a:cubicBezTo>
                <a:close/>
                <a:moveTo>
                  <a:pt x="1408" y="1064"/>
                </a:moveTo>
                <a:cubicBezTo>
                  <a:pt x="1408" y="1060"/>
                  <a:pt x="1404" y="1056"/>
                  <a:pt x="1399" y="1056"/>
                </a:cubicBezTo>
                <a:cubicBezTo>
                  <a:pt x="1395" y="1056"/>
                  <a:pt x="1391" y="1060"/>
                  <a:pt x="1391" y="1064"/>
                </a:cubicBezTo>
                <a:cubicBezTo>
                  <a:pt x="1391" y="1069"/>
                  <a:pt x="1395" y="1073"/>
                  <a:pt x="1399" y="1073"/>
                </a:cubicBezTo>
                <a:cubicBezTo>
                  <a:pt x="1404" y="1073"/>
                  <a:pt x="1408" y="1069"/>
                  <a:pt x="1408" y="1064"/>
                </a:cubicBezTo>
                <a:close/>
                <a:moveTo>
                  <a:pt x="1434" y="1064"/>
                </a:moveTo>
                <a:cubicBezTo>
                  <a:pt x="1434" y="1060"/>
                  <a:pt x="1430" y="1056"/>
                  <a:pt x="1425" y="1056"/>
                </a:cubicBezTo>
                <a:cubicBezTo>
                  <a:pt x="1420" y="1056"/>
                  <a:pt x="1417" y="1060"/>
                  <a:pt x="1417" y="1064"/>
                </a:cubicBezTo>
                <a:cubicBezTo>
                  <a:pt x="1417" y="1069"/>
                  <a:pt x="1420" y="1073"/>
                  <a:pt x="1425" y="1073"/>
                </a:cubicBezTo>
                <a:cubicBezTo>
                  <a:pt x="1430" y="1073"/>
                  <a:pt x="1434" y="1069"/>
                  <a:pt x="1434" y="1064"/>
                </a:cubicBezTo>
                <a:close/>
                <a:moveTo>
                  <a:pt x="1459" y="1064"/>
                </a:moveTo>
                <a:cubicBezTo>
                  <a:pt x="1459" y="1060"/>
                  <a:pt x="1456" y="1056"/>
                  <a:pt x="1451" y="1056"/>
                </a:cubicBezTo>
                <a:cubicBezTo>
                  <a:pt x="1446" y="1056"/>
                  <a:pt x="1442" y="1060"/>
                  <a:pt x="1442" y="1064"/>
                </a:cubicBezTo>
                <a:cubicBezTo>
                  <a:pt x="1442" y="1069"/>
                  <a:pt x="1446" y="1073"/>
                  <a:pt x="1451" y="1073"/>
                </a:cubicBezTo>
                <a:cubicBezTo>
                  <a:pt x="1456" y="1073"/>
                  <a:pt x="1459" y="1069"/>
                  <a:pt x="1459" y="1064"/>
                </a:cubicBezTo>
                <a:close/>
                <a:moveTo>
                  <a:pt x="1485" y="1064"/>
                </a:moveTo>
                <a:cubicBezTo>
                  <a:pt x="1485" y="1060"/>
                  <a:pt x="1481" y="1056"/>
                  <a:pt x="1477" y="1056"/>
                </a:cubicBezTo>
                <a:cubicBezTo>
                  <a:pt x="1472" y="1056"/>
                  <a:pt x="1468" y="1060"/>
                  <a:pt x="1468" y="1064"/>
                </a:cubicBezTo>
                <a:cubicBezTo>
                  <a:pt x="1468" y="1069"/>
                  <a:pt x="1472" y="1073"/>
                  <a:pt x="1477" y="1073"/>
                </a:cubicBezTo>
                <a:cubicBezTo>
                  <a:pt x="1481" y="1073"/>
                  <a:pt x="1485" y="1069"/>
                  <a:pt x="1485" y="1064"/>
                </a:cubicBezTo>
                <a:close/>
                <a:moveTo>
                  <a:pt x="1511" y="1064"/>
                </a:moveTo>
                <a:cubicBezTo>
                  <a:pt x="1511" y="1060"/>
                  <a:pt x="1507" y="1056"/>
                  <a:pt x="1502" y="1056"/>
                </a:cubicBezTo>
                <a:cubicBezTo>
                  <a:pt x="1498" y="1056"/>
                  <a:pt x="1494" y="1060"/>
                  <a:pt x="1494" y="1064"/>
                </a:cubicBezTo>
                <a:cubicBezTo>
                  <a:pt x="1494" y="1069"/>
                  <a:pt x="1498" y="1073"/>
                  <a:pt x="1502" y="1073"/>
                </a:cubicBezTo>
                <a:cubicBezTo>
                  <a:pt x="1507" y="1073"/>
                  <a:pt x="1511" y="1069"/>
                  <a:pt x="1511" y="1064"/>
                </a:cubicBezTo>
                <a:close/>
                <a:moveTo>
                  <a:pt x="1537" y="1064"/>
                </a:moveTo>
                <a:cubicBezTo>
                  <a:pt x="1537" y="1060"/>
                  <a:pt x="1533" y="1056"/>
                  <a:pt x="1528" y="1056"/>
                </a:cubicBezTo>
                <a:cubicBezTo>
                  <a:pt x="1523" y="1056"/>
                  <a:pt x="1520" y="1060"/>
                  <a:pt x="1520" y="1064"/>
                </a:cubicBezTo>
                <a:cubicBezTo>
                  <a:pt x="1520" y="1069"/>
                  <a:pt x="1523" y="1073"/>
                  <a:pt x="1528" y="1073"/>
                </a:cubicBezTo>
                <a:cubicBezTo>
                  <a:pt x="1533" y="1073"/>
                  <a:pt x="1537" y="1069"/>
                  <a:pt x="1537" y="1064"/>
                </a:cubicBezTo>
                <a:close/>
                <a:moveTo>
                  <a:pt x="1563" y="1064"/>
                </a:moveTo>
                <a:cubicBezTo>
                  <a:pt x="1563" y="1060"/>
                  <a:pt x="1559" y="1056"/>
                  <a:pt x="1554" y="1056"/>
                </a:cubicBezTo>
                <a:cubicBezTo>
                  <a:pt x="1549" y="1056"/>
                  <a:pt x="1545" y="1060"/>
                  <a:pt x="1545" y="1064"/>
                </a:cubicBezTo>
                <a:cubicBezTo>
                  <a:pt x="1545" y="1069"/>
                  <a:pt x="1549" y="1073"/>
                  <a:pt x="1554" y="1073"/>
                </a:cubicBezTo>
                <a:cubicBezTo>
                  <a:pt x="1559" y="1073"/>
                  <a:pt x="1563" y="1069"/>
                  <a:pt x="1563" y="1064"/>
                </a:cubicBezTo>
                <a:close/>
                <a:moveTo>
                  <a:pt x="1588" y="1064"/>
                </a:moveTo>
                <a:cubicBezTo>
                  <a:pt x="1588" y="1060"/>
                  <a:pt x="1584" y="1056"/>
                  <a:pt x="1580" y="1056"/>
                </a:cubicBezTo>
                <a:cubicBezTo>
                  <a:pt x="1575" y="1056"/>
                  <a:pt x="1571" y="1060"/>
                  <a:pt x="1571" y="1064"/>
                </a:cubicBezTo>
                <a:cubicBezTo>
                  <a:pt x="1571" y="1069"/>
                  <a:pt x="1575" y="1073"/>
                  <a:pt x="1580" y="1073"/>
                </a:cubicBezTo>
                <a:cubicBezTo>
                  <a:pt x="1584" y="1073"/>
                  <a:pt x="1588" y="1069"/>
                  <a:pt x="1588" y="1064"/>
                </a:cubicBezTo>
                <a:close/>
                <a:moveTo>
                  <a:pt x="2026" y="1064"/>
                </a:moveTo>
                <a:cubicBezTo>
                  <a:pt x="2026" y="1060"/>
                  <a:pt x="2022" y="1056"/>
                  <a:pt x="2018" y="1056"/>
                </a:cubicBezTo>
                <a:cubicBezTo>
                  <a:pt x="2013" y="1056"/>
                  <a:pt x="2009" y="1060"/>
                  <a:pt x="2009" y="1064"/>
                </a:cubicBezTo>
                <a:cubicBezTo>
                  <a:pt x="2009" y="1069"/>
                  <a:pt x="2013" y="1073"/>
                  <a:pt x="2018" y="1073"/>
                </a:cubicBezTo>
                <a:cubicBezTo>
                  <a:pt x="2022" y="1073"/>
                  <a:pt x="2026" y="1069"/>
                  <a:pt x="2026" y="1064"/>
                </a:cubicBezTo>
                <a:close/>
                <a:moveTo>
                  <a:pt x="2052" y="1064"/>
                </a:moveTo>
                <a:cubicBezTo>
                  <a:pt x="2052" y="1060"/>
                  <a:pt x="2048" y="1056"/>
                  <a:pt x="2043" y="1056"/>
                </a:cubicBezTo>
                <a:cubicBezTo>
                  <a:pt x="2039" y="1056"/>
                  <a:pt x="2035" y="1060"/>
                  <a:pt x="2035" y="1064"/>
                </a:cubicBezTo>
                <a:cubicBezTo>
                  <a:pt x="2035" y="1069"/>
                  <a:pt x="2039" y="1073"/>
                  <a:pt x="2043" y="1073"/>
                </a:cubicBezTo>
                <a:cubicBezTo>
                  <a:pt x="2048" y="1073"/>
                  <a:pt x="2052" y="1069"/>
                  <a:pt x="2052" y="1064"/>
                </a:cubicBezTo>
                <a:close/>
                <a:moveTo>
                  <a:pt x="2129" y="1064"/>
                </a:moveTo>
                <a:cubicBezTo>
                  <a:pt x="2129" y="1060"/>
                  <a:pt x="2125" y="1056"/>
                  <a:pt x="2121" y="1056"/>
                </a:cubicBezTo>
                <a:cubicBezTo>
                  <a:pt x="2116" y="1056"/>
                  <a:pt x="2112" y="1060"/>
                  <a:pt x="2112" y="1064"/>
                </a:cubicBezTo>
                <a:cubicBezTo>
                  <a:pt x="2112" y="1069"/>
                  <a:pt x="2116" y="1073"/>
                  <a:pt x="2121" y="1073"/>
                </a:cubicBezTo>
                <a:cubicBezTo>
                  <a:pt x="2125" y="1073"/>
                  <a:pt x="2129" y="1069"/>
                  <a:pt x="2129" y="1064"/>
                </a:cubicBezTo>
                <a:close/>
                <a:moveTo>
                  <a:pt x="2155" y="1064"/>
                </a:moveTo>
                <a:cubicBezTo>
                  <a:pt x="2155" y="1060"/>
                  <a:pt x="2151" y="1056"/>
                  <a:pt x="2146" y="1056"/>
                </a:cubicBezTo>
                <a:cubicBezTo>
                  <a:pt x="2142" y="1056"/>
                  <a:pt x="2138" y="1060"/>
                  <a:pt x="2138" y="1064"/>
                </a:cubicBezTo>
                <a:cubicBezTo>
                  <a:pt x="2138" y="1069"/>
                  <a:pt x="2142" y="1073"/>
                  <a:pt x="2146" y="1073"/>
                </a:cubicBezTo>
                <a:cubicBezTo>
                  <a:pt x="2151" y="1073"/>
                  <a:pt x="2155" y="1069"/>
                  <a:pt x="2155" y="1064"/>
                </a:cubicBezTo>
                <a:close/>
                <a:moveTo>
                  <a:pt x="2181" y="1064"/>
                </a:moveTo>
                <a:cubicBezTo>
                  <a:pt x="2181" y="1060"/>
                  <a:pt x="2177" y="1056"/>
                  <a:pt x="2172" y="1056"/>
                </a:cubicBezTo>
                <a:cubicBezTo>
                  <a:pt x="2167" y="1056"/>
                  <a:pt x="2164" y="1060"/>
                  <a:pt x="2164" y="1064"/>
                </a:cubicBezTo>
                <a:cubicBezTo>
                  <a:pt x="2164" y="1069"/>
                  <a:pt x="2167" y="1073"/>
                  <a:pt x="2172" y="1073"/>
                </a:cubicBezTo>
                <a:cubicBezTo>
                  <a:pt x="2177" y="1073"/>
                  <a:pt x="2181" y="1069"/>
                  <a:pt x="2181" y="1064"/>
                </a:cubicBezTo>
                <a:close/>
                <a:moveTo>
                  <a:pt x="2335" y="1064"/>
                </a:moveTo>
                <a:cubicBezTo>
                  <a:pt x="2335" y="1060"/>
                  <a:pt x="2331" y="1056"/>
                  <a:pt x="2327" y="1056"/>
                </a:cubicBezTo>
                <a:cubicBezTo>
                  <a:pt x="2322" y="1056"/>
                  <a:pt x="2318" y="1060"/>
                  <a:pt x="2318" y="1064"/>
                </a:cubicBezTo>
                <a:cubicBezTo>
                  <a:pt x="2318" y="1069"/>
                  <a:pt x="2322" y="1073"/>
                  <a:pt x="2327" y="1073"/>
                </a:cubicBezTo>
                <a:cubicBezTo>
                  <a:pt x="2331" y="1073"/>
                  <a:pt x="2335" y="1069"/>
                  <a:pt x="2335" y="1064"/>
                </a:cubicBezTo>
                <a:close/>
                <a:moveTo>
                  <a:pt x="2361" y="1064"/>
                </a:moveTo>
                <a:cubicBezTo>
                  <a:pt x="2361" y="1060"/>
                  <a:pt x="2357" y="1056"/>
                  <a:pt x="2352" y="1056"/>
                </a:cubicBezTo>
                <a:cubicBezTo>
                  <a:pt x="2348" y="1056"/>
                  <a:pt x="2344" y="1060"/>
                  <a:pt x="2344" y="1064"/>
                </a:cubicBezTo>
                <a:cubicBezTo>
                  <a:pt x="2344" y="1069"/>
                  <a:pt x="2348" y="1073"/>
                  <a:pt x="2352" y="1073"/>
                </a:cubicBezTo>
                <a:cubicBezTo>
                  <a:pt x="2357" y="1073"/>
                  <a:pt x="2361" y="1069"/>
                  <a:pt x="2361" y="1064"/>
                </a:cubicBezTo>
                <a:close/>
                <a:moveTo>
                  <a:pt x="661" y="1090"/>
                </a:moveTo>
                <a:cubicBezTo>
                  <a:pt x="661" y="1085"/>
                  <a:pt x="657" y="1082"/>
                  <a:pt x="652" y="1082"/>
                </a:cubicBezTo>
                <a:cubicBezTo>
                  <a:pt x="648" y="1082"/>
                  <a:pt x="644" y="1085"/>
                  <a:pt x="644" y="1090"/>
                </a:cubicBezTo>
                <a:cubicBezTo>
                  <a:pt x="644" y="1095"/>
                  <a:pt x="648" y="1099"/>
                  <a:pt x="652" y="1099"/>
                </a:cubicBezTo>
                <a:cubicBezTo>
                  <a:pt x="657" y="1099"/>
                  <a:pt x="661" y="1095"/>
                  <a:pt x="661" y="1090"/>
                </a:cubicBezTo>
                <a:close/>
                <a:moveTo>
                  <a:pt x="687" y="1090"/>
                </a:moveTo>
                <a:cubicBezTo>
                  <a:pt x="687" y="1085"/>
                  <a:pt x="683" y="1082"/>
                  <a:pt x="678" y="1082"/>
                </a:cubicBezTo>
                <a:cubicBezTo>
                  <a:pt x="673" y="1082"/>
                  <a:pt x="670" y="1085"/>
                  <a:pt x="670" y="1090"/>
                </a:cubicBezTo>
                <a:cubicBezTo>
                  <a:pt x="670" y="1095"/>
                  <a:pt x="673" y="1099"/>
                  <a:pt x="678" y="1099"/>
                </a:cubicBezTo>
                <a:cubicBezTo>
                  <a:pt x="683" y="1099"/>
                  <a:pt x="687" y="1095"/>
                  <a:pt x="687" y="1090"/>
                </a:cubicBezTo>
                <a:close/>
                <a:moveTo>
                  <a:pt x="712" y="1090"/>
                </a:moveTo>
                <a:cubicBezTo>
                  <a:pt x="712" y="1085"/>
                  <a:pt x="709" y="1082"/>
                  <a:pt x="704" y="1082"/>
                </a:cubicBezTo>
                <a:cubicBezTo>
                  <a:pt x="699" y="1082"/>
                  <a:pt x="695" y="1085"/>
                  <a:pt x="695" y="1090"/>
                </a:cubicBezTo>
                <a:cubicBezTo>
                  <a:pt x="695" y="1095"/>
                  <a:pt x="699" y="1099"/>
                  <a:pt x="704" y="1099"/>
                </a:cubicBezTo>
                <a:cubicBezTo>
                  <a:pt x="709" y="1099"/>
                  <a:pt x="712" y="1095"/>
                  <a:pt x="712" y="1090"/>
                </a:cubicBezTo>
                <a:close/>
                <a:moveTo>
                  <a:pt x="738" y="1090"/>
                </a:moveTo>
                <a:cubicBezTo>
                  <a:pt x="738" y="1085"/>
                  <a:pt x="734" y="1082"/>
                  <a:pt x="730" y="1082"/>
                </a:cubicBezTo>
                <a:cubicBezTo>
                  <a:pt x="725" y="1082"/>
                  <a:pt x="721" y="1085"/>
                  <a:pt x="721" y="1090"/>
                </a:cubicBezTo>
                <a:cubicBezTo>
                  <a:pt x="721" y="1095"/>
                  <a:pt x="725" y="1099"/>
                  <a:pt x="730" y="1099"/>
                </a:cubicBezTo>
                <a:cubicBezTo>
                  <a:pt x="734" y="1099"/>
                  <a:pt x="738" y="1095"/>
                  <a:pt x="738" y="1090"/>
                </a:cubicBezTo>
                <a:close/>
                <a:moveTo>
                  <a:pt x="764" y="1090"/>
                </a:moveTo>
                <a:cubicBezTo>
                  <a:pt x="764" y="1085"/>
                  <a:pt x="760" y="1082"/>
                  <a:pt x="755" y="1082"/>
                </a:cubicBezTo>
                <a:cubicBezTo>
                  <a:pt x="751" y="1082"/>
                  <a:pt x="747" y="1085"/>
                  <a:pt x="747" y="1090"/>
                </a:cubicBezTo>
                <a:cubicBezTo>
                  <a:pt x="747" y="1095"/>
                  <a:pt x="751" y="1099"/>
                  <a:pt x="755" y="1099"/>
                </a:cubicBezTo>
                <a:cubicBezTo>
                  <a:pt x="760" y="1099"/>
                  <a:pt x="764" y="1095"/>
                  <a:pt x="764" y="1090"/>
                </a:cubicBezTo>
                <a:close/>
                <a:moveTo>
                  <a:pt x="790" y="1090"/>
                </a:moveTo>
                <a:cubicBezTo>
                  <a:pt x="790" y="1085"/>
                  <a:pt x="786" y="1082"/>
                  <a:pt x="781" y="1082"/>
                </a:cubicBezTo>
                <a:cubicBezTo>
                  <a:pt x="776" y="1082"/>
                  <a:pt x="773" y="1085"/>
                  <a:pt x="773" y="1090"/>
                </a:cubicBezTo>
                <a:cubicBezTo>
                  <a:pt x="773" y="1095"/>
                  <a:pt x="776" y="1099"/>
                  <a:pt x="781" y="1099"/>
                </a:cubicBezTo>
                <a:cubicBezTo>
                  <a:pt x="786" y="1099"/>
                  <a:pt x="790" y="1095"/>
                  <a:pt x="790" y="1090"/>
                </a:cubicBezTo>
                <a:close/>
                <a:moveTo>
                  <a:pt x="816" y="1090"/>
                </a:moveTo>
                <a:cubicBezTo>
                  <a:pt x="816" y="1085"/>
                  <a:pt x="812" y="1082"/>
                  <a:pt x="807" y="1082"/>
                </a:cubicBezTo>
                <a:cubicBezTo>
                  <a:pt x="802" y="1082"/>
                  <a:pt x="798" y="1085"/>
                  <a:pt x="798" y="1090"/>
                </a:cubicBezTo>
                <a:cubicBezTo>
                  <a:pt x="798" y="1095"/>
                  <a:pt x="802" y="1099"/>
                  <a:pt x="807" y="1099"/>
                </a:cubicBezTo>
                <a:cubicBezTo>
                  <a:pt x="812" y="1099"/>
                  <a:pt x="816" y="1095"/>
                  <a:pt x="816" y="1090"/>
                </a:cubicBezTo>
                <a:close/>
                <a:moveTo>
                  <a:pt x="841" y="1090"/>
                </a:moveTo>
                <a:cubicBezTo>
                  <a:pt x="841" y="1085"/>
                  <a:pt x="837" y="1082"/>
                  <a:pt x="833" y="1082"/>
                </a:cubicBezTo>
                <a:cubicBezTo>
                  <a:pt x="828" y="1082"/>
                  <a:pt x="824" y="1085"/>
                  <a:pt x="824" y="1090"/>
                </a:cubicBezTo>
                <a:cubicBezTo>
                  <a:pt x="824" y="1095"/>
                  <a:pt x="828" y="1099"/>
                  <a:pt x="833" y="1099"/>
                </a:cubicBezTo>
                <a:cubicBezTo>
                  <a:pt x="837" y="1099"/>
                  <a:pt x="841" y="1095"/>
                  <a:pt x="841" y="1090"/>
                </a:cubicBezTo>
                <a:close/>
                <a:moveTo>
                  <a:pt x="867" y="1090"/>
                </a:moveTo>
                <a:cubicBezTo>
                  <a:pt x="867" y="1085"/>
                  <a:pt x="863" y="1082"/>
                  <a:pt x="858" y="1082"/>
                </a:cubicBezTo>
                <a:cubicBezTo>
                  <a:pt x="854" y="1082"/>
                  <a:pt x="850" y="1085"/>
                  <a:pt x="850" y="1090"/>
                </a:cubicBezTo>
                <a:cubicBezTo>
                  <a:pt x="850" y="1095"/>
                  <a:pt x="854" y="1099"/>
                  <a:pt x="858" y="1099"/>
                </a:cubicBezTo>
                <a:cubicBezTo>
                  <a:pt x="863" y="1099"/>
                  <a:pt x="867" y="1095"/>
                  <a:pt x="867" y="1090"/>
                </a:cubicBezTo>
                <a:close/>
                <a:moveTo>
                  <a:pt x="893" y="1090"/>
                </a:moveTo>
                <a:cubicBezTo>
                  <a:pt x="893" y="1085"/>
                  <a:pt x="889" y="1082"/>
                  <a:pt x="884" y="1082"/>
                </a:cubicBezTo>
                <a:cubicBezTo>
                  <a:pt x="879" y="1082"/>
                  <a:pt x="876" y="1085"/>
                  <a:pt x="876" y="1090"/>
                </a:cubicBezTo>
                <a:cubicBezTo>
                  <a:pt x="876" y="1095"/>
                  <a:pt x="879" y="1099"/>
                  <a:pt x="884" y="1099"/>
                </a:cubicBezTo>
                <a:cubicBezTo>
                  <a:pt x="889" y="1099"/>
                  <a:pt x="893" y="1095"/>
                  <a:pt x="893" y="1090"/>
                </a:cubicBezTo>
                <a:close/>
                <a:moveTo>
                  <a:pt x="919" y="1090"/>
                </a:moveTo>
                <a:cubicBezTo>
                  <a:pt x="919" y="1085"/>
                  <a:pt x="915" y="1082"/>
                  <a:pt x="910" y="1082"/>
                </a:cubicBezTo>
                <a:cubicBezTo>
                  <a:pt x="905" y="1082"/>
                  <a:pt x="901" y="1085"/>
                  <a:pt x="901" y="1090"/>
                </a:cubicBezTo>
                <a:cubicBezTo>
                  <a:pt x="901" y="1095"/>
                  <a:pt x="905" y="1099"/>
                  <a:pt x="910" y="1099"/>
                </a:cubicBezTo>
                <a:cubicBezTo>
                  <a:pt x="915" y="1099"/>
                  <a:pt x="919" y="1095"/>
                  <a:pt x="919" y="1090"/>
                </a:cubicBezTo>
                <a:close/>
                <a:moveTo>
                  <a:pt x="944" y="1090"/>
                </a:moveTo>
                <a:cubicBezTo>
                  <a:pt x="944" y="1085"/>
                  <a:pt x="940" y="1082"/>
                  <a:pt x="936" y="1082"/>
                </a:cubicBezTo>
                <a:cubicBezTo>
                  <a:pt x="931" y="1082"/>
                  <a:pt x="927" y="1085"/>
                  <a:pt x="927" y="1090"/>
                </a:cubicBezTo>
                <a:cubicBezTo>
                  <a:pt x="927" y="1095"/>
                  <a:pt x="931" y="1099"/>
                  <a:pt x="936" y="1099"/>
                </a:cubicBezTo>
                <a:cubicBezTo>
                  <a:pt x="940" y="1099"/>
                  <a:pt x="944" y="1095"/>
                  <a:pt x="944" y="1090"/>
                </a:cubicBezTo>
                <a:close/>
                <a:moveTo>
                  <a:pt x="970" y="1090"/>
                </a:moveTo>
                <a:cubicBezTo>
                  <a:pt x="970" y="1085"/>
                  <a:pt x="966" y="1082"/>
                  <a:pt x="961" y="1082"/>
                </a:cubicBezTo>
                <a:cubicBezTo>
                  <a:pt x="957" y="1082"/>
                  <a:pt x="953" y="1085"/>
                  <a:pt x="953" y="1090"/>
                </a:cubicBezTo>
                <a:cubicBezTo>
                  <a:pt x="953" y="1095"/>
                  <a:pt x="957" y="1099"/>
                  <a:pt x="961" y="1099"/>
                </a:cubicBezTo>
                <a:cubicBezTo>
                  <a:pt x="966" y="1099"/>
                  <a:pt x="970" y="1095"/>
                  <a:pt x="970" y="1090"/>
                </a:cubicBezTo>
                <a:close/>
                <a:moveTo>
                  <a:pt x="1356" y="1090"/>
                </a:moveTo>
                <a:cubicBezTo>
                  <a:pt x="1356" y="1085"/>
                  <a:pt x="1353" y="1082"/>
                  <a:pt x="1348" y="1082"/>
                </a:cubicBezTo>
                <a:cubicBezTo>
                  <a:pt x="1343" y="1082"/>
                  <a:pt x="1339" y="1085"/>
                  <a:pt x="1339" y="1090"/>
                </a:cubicBezTo>
                <a:cubicBezTo>
                  <a:pt x="1339" y="1095"/>
                  <a:pt x="1343" y="1099"/>
                  <a:pt x="1348" y="1099"/>
                </a:cubicBezTo>
                <a:cubicBezTo>
                  <a:pt x="1353" y="1099"/>
                  <a:pt x="1356" y="1095"/>
                  <a:pt x="1356" y="1090"/>
                </a:cubicBezTo>
                <a:close/>
                <a:moveTo>
                  <a:pt x="1382" y="1090"/>
                </a:moveTo>
                <a:cubicBezTo>
                  <a:pt x="1382" y="1085"/>
                  <a:pt x="1378" y="1082"/>
                  <a:pt x="1374" y="1082"/>
                </a:cubicBezTo>
                <a:cubicBezTo>
                  <a:pt x="1369" y="1082"/>
                  <a:pt x="1365" y="1085"/>
                  <a:pt x="1365" y="1090"/>
                </a:cubicBezTo>
                <a:cubicBezTo>
                  <a:pt x="1365" y="1095"/>
                  <a:pt x="1369" y="1099"/>
                  <a:pt x="1374" y="1099"/>
                </a:cubicBezTo>
                <a:cubicBezTo>
                  <a:pt x="1378" y="1099"/>
                  <a:pt x="1382" y="1095"/>
                  <a:pt x="1382" y="1090"/>
                </a:cubicBezTo>
                <a:close/>
                <a:moveTo>
                  <a:pt x="1408" y="1090"/>
                </a:moveTo>
                <a:cubicBezTo>
                  <a:pt x="1408" y="1085"/>
                  <a:pt x="1404" y="1082"/>
                  <a:pt x="1399" y="1082"/>
                </a:cubicBezTo>
                <a:cubicBezTo>
                  <a:pt x="1395" y="1082"/>
                  <a:pt x="1391" y="1085"/>
                  <a:pt x="1391" y="1090"/>
                </a:cubicBezTo>
                <a:cubicBezTo>
                  <a:pt x="1391" y="1095"/>
                  <a:pt x="1395" y="1099"/>
                  <a:pt x="1399" y="1099"/>
                </a:cubicBezTo>
                <a:cubicBezTo>
                  <a:pt x="1404" y="1099"/>
                  <a:pt x="1408" y="1095"/>
                  <a:pt x="1408" y="1090"/>
                </a:cubicBezTo>
                <a:close/>
                <a:moveTo>
                  <a:pt x="1434" y="1090"/>
                </a:moveTo>
                <a:cubicBezTo>
                  <a:pt x="1434" y="1085"/>
                  <a:pt x="1430" y="1082"/>
                  <a:pt x="1425" y="1082"/>
                </a:cubicBezTo>
                <a:cubicBezTo>
                  <a:pt x="1420" y="1082"/>
                  <a:pt x="1417" y="1085"/>
                  <a:pt x="1417" y="1090"/>
                </a:cubicBezTo>
                <a:cubicBezTo>
                  <a:pt x="1417" y="1095"/>
                  <a:pt x="1420" y="1099"/>
                  <a:pt x="1425" y="1099"/>
                </a:cubicBezTo>
                <a:cubicBezTo>
                  <a:pt x="1430" y="1099"/>
                  <a:pt x="1434" y="1095"/>
                  <a:pt x="1434" y="1090"/>
                </a:cubicBezTo>
                <a:close/>
                <a:moveTo>
                  <a:pt x="1459" y="1090"/>
                </a:moveTo>
                <a:cubicBezTo>
                  <a:pt x="1459" y="1085"/>
                  <a:pt x="1456" y="1082"/>
                  <a:pt x="1451" y="1082"/>
                </a:cubicBezTo>
                <a:cubicBezTo>
                  <a:pt x="1446" y="1082"/>
                  <a:pt x="1442" y="1085"/>
                  <a:pt x="1442" y="1090"/>
                </a:cubicBezTo>
                <a:cubicBezTo>
                  <a:pt x="1442" y="1095"/>
                  <a:pt x="1446" y="1099"/>
                  <a:pt x="1451" y="1099"/>
                </a:cubicBezTo>
                <a:cubicBezTo>
                  <a:pt x="1456" y="1099"/>
                  <a:pt x="1459" y="1095"/>
                  <a:pt x="1459" y="1090"/>
                </a:cubicBezTo>
                <a:close/>
                <a:moveTo>
                  <a:pt x="1485" y="1090"/>
                </a:moveTo>
                <a:cubicBezTo>
                  <a:pt x="1485" y="1085"/>
                  <a:pt x="1481" y="1082"/>
                  <a:pt x="1477" y="1082"/>
                </a:cubicBezTo>
                <a:cubicBezTo>
                  <a:pt x="1472" y="1082"/>
                  <a:pt x="1468" y="1085"/>
                  <a:pt x="1468" y="1090"/>
                </a:cubicBezTo>
                <a:cubicBezTo>
                  <a:pt x="1468" y="1095"/>
                  <a:pt x="1472" y="1099"/>
                  <a:pt x="1477" y="1099"/>
                </a:cubicBezTo>
                <a:cubicBezTo>
                  <a:pt x="1481" y="1099"/>
                  <a:pt x="1485" y="1095"/>
                  <a:pt x="1485" y="1090"/>
                </a:cubicBezTo>
                <a:close/>
                <a:moveTo>
                  <a:pt x="1511" y="1090"/>
                </a:moveTo>
                <a:cubicBezTo>
                  <a:pt x="1511" y="1085"/>
                  <a:pt x="1507" y="1082"/>
                  <a:pt x="1502" y="1082"/>
                </a:cubicBezTo>
                <a:cubicBezTo>
                  <a:pt x="1498" y="1082"/>
                  <a:pt x="1494" y="1085"/>
                  <a:pt x="1494" y="1090"/>
                </a:cubicBezTo>
                <a:cubicBezTo>
                  <a:pt x="1494" y="1095"/>
                  <a:pt x="1498" y="1099"/>
                  <a:pt x="1502" y="1099"/>
                </a:cubicBezTo>
                <a:cubicBezTo>
                  <a:pt x="1507" y="1099"/>
                  <a:pt x="1511" y="1095"/>
                  <a:pt x="1511" y="1090"/>
                </a:cubicBezTo>
                <a:close/>
                <a:moveTo>
                  <a:pt x="1537" y="1090"/>
                </a:moveTo>
                <a:cubicBezTo>
                  <a:pt x="1537" y="1085"/>
                  <a:pt x="1533" y="1082"/>
                  <a:pt x="1528" y="1082"/>
                </a:cubicBezTo>
                <a:cubicBezTo>
                  <a:pt x="1523" y="1082"/>
                  <a:pt x="1520" y="1085"/>
                  <a:pt x="1520" y="1090"/>
                </a:cubicBezTo>
                <a:cubicBezTo>
                  <a:pt x="1520" y="1095"/>
                  <a:pt x="1523" y="1099"/>
                  <a:pt x="1528" y="1099"/>
                </a:cubicBezTo>
                <a:cubicBezTo>
                  <a:pt x="1533" y="1099"/>
                  <a:pt x="1537" y="1095"/>
                  <a:pt x="1537" y="1090"/>
                </a:cubicBezTo>
                <a:close/>
                <a:moveTo>
                  <a:pt x="1563" y="1090"/>
                </a:moveTo>
                <a:cubicBezTo>
                  <a:pt x="1563" y="1085"/>
                  <a:pt x="1559" y="1082"/>
                  <a:pt x="1554" y="1082"/>
                </a:cubicBezTo>
                <a:cubicBezTo>
                  <a:pt x="1549" y="1082"/>
                  <a:pt x="1545" y="1085"/>
                  <a:pt x="1545" y="1090"/>
                </a:cubicBezTo>
                <a:cubicBezTo>
                  <a:pt x="1545" y="1095"/>
                  <a:pt x="1549" y="1099"/>
                  <a:pt x="1554" y="1099"/>
                </a:cubicBezTo>
                <a:cubicBezTo>
                  <a:pt x="1559" y="1099"/>
                  <a:pt x="1563" y="1095"/>
                  <a:pt x="1563" y="1090"/>
                </a:cubicBezTo>
                <a:close/>
                <a:moveTo>
                  <a:pt x="2052" y="1090"/>
                </a:moveTo>
                <a:cubicBezTo>
                  <a:pt x="2052" y="1085"/>
                  <a:pt x="2048" y="1082"/>
                  <a:pt x="2043" y="1082"/>
                </a:cubicBezTo>
                <a:cubicBezTo>
                  <a:pt x="2039" y="1082"/>
                  <a:pt x="2035" y="1085"/>
                  <a:pt x="2035" y="1090"/>
                </a:cubicBezTo>
                <a:cubicBezTo>
                  <a:pt x="2035" y="1095"/>
                  <a:pt x="2039" y="1099"/>
                  <a:pt x="2043" y="1099"/>
                </a:cubicBezTo>
                <a:cubicBezTo>
                  <a:pt x="2048" y="1099"/>
                  <a:pt x="2052" y="1095"/>
                  <a:pt x="2052" y="1090"/>
                </a:cubicBezTo>
                <a:close/>
                <a:moveTo>
                  <a:pt x="2078" y="1090"/>
                </a:moveTo>
                <a:cubicBezTo>
                  <a:pt x="2078" y="1085"/>
                  <a:pt x="2074" y="1082"/>
                  <a:pt x="2069" y="1082"/>
                </a:cubicBezTo>
                <a:cubicBezTo>
                  <a:pt x="2064" y="1082"/>
                  <a:pt x="2061" y="1085"/>
                  <a:pt x="2061" y="1090"/>
                </a:cubicBezTo>
                <a:cubicBezTo>
                  <a:pt x="2061" y="1095"/>
                  <a:pt x="2064" y="1099"/>
                  <a:pt x="2069" y="1099"/>
                </a:cubicBezTo>
                <a:cubicBezTo>
                  <a:pt x="2074" y="1099"/>
                  <a:pt x="2078" y="1095"/>
                  <a:pt x="2078" y="1090"/>
                </a:cubicBezTo>
                <a:close/>
                <a:moveTo>
                  <a:pt x="2129" y="1090"/>
                </a:moveTo>
                <a:cubicBezTo>
                  <a:pt x="2129" y="1085"/>
                  <a:pt x="2125" y="1082"/>
                  <a:pt x="2121" y="1082"/>
                </a:cubicBezTo>
                <a:cubicBezTo>
                  <a:pt x="2116" y="1082"/>
                  <a:pt x="2112" y="1085"/>
                  <a:pt x="2112" y="1090"/>
                </a:cubicBezTo>
                <a:cubicBezTo>
                  <a:pt x="2112" y="1095"/>
                  <a:pt x="2116" y="1099"/>
                  <a:pt x="2121" y="1099"/>
                </a:cubicBezTo>
                <a:cubicBezTo>
                  <a:pt x="2125" y="1099"/>
                  <a:pt x="2129" y="1095"/>
                  <a:pt x="2129" y="1090"/>
                </a:cubicBezTo>
                <a:close/>
                <a:moveTo>
                  <a:pt x="2155" y="1090"/>
                </a:moveTo>
                <a:cubicBezTo>
                  <a:pt x="2155" y="1085"/>
                  <a:pt x="2151" y="1082"/>
                  <a:pt x="2146" y="1082"/>
                </a:cubicBezTo>
                <a:cubicBezTo>
                  <a:pt x="2142" y="1082"/>
                  <a:pt x="2138" y="1085"/>
                  <a:pt x="2138" y="1090"/>
                </a:cubicBezTo>
                <a:cubicBezTo>
                  <a:pt x="2138" y="1095"/>
                  <a:pt x="2142" y="1099"/>
                  <a:pt x="2146" y="1099"/>
                </a:cubicBezTo>
                <a:cubicBezTo>
                  <a:pt x="2151" y="1099"/>
                  <a:pt x="2155" y="1095"/>
                  <a:pt x="2155" y="1090"/>
                </a:cubicBezTo>
                <a:close/>
                <a:moveTo>
                  <a:pt x="2181" y="1090"/>
                </a:moveTo>
                <a:cubicBezTo>
                  <a:pt x="2181" y="1085"/>
                  <a:pt x="2177" y="1082"/>
                  <a:pt x="2172" y="1082"/>
                </a:cubicBezTo>
                <a:cubicBezTo>
                  <a:pt x="2167" y="1082"/>
                  <a:pt x="2164" y="1085"/>
                  <a:pt x="2164" y="1090"/>
                </a:cubicBezTo>
                <a:cubicBezTo>
                  <a:pt x="2164" y="1095"/>
                  <a:pt x="2167" y="1099"/>
                  <a:pt x="2172" y="1099"/>
                </a:cubicBezTo>
                <a:cubicBezTo>
                  <a:pt x="2177" y="1099"/>
                  <a:pt x="2181" y="1095"/>
                  <a:pt x="2181" y="1090"/>
                </a:cubicBezTo>
                <a:close/>
                <a:moveTo>
                  <a:pt x="2310" y="1090"/>
                </a:moveTo>
                <a:cubicBezTo>
                  <a:pt x="2310" y="1085"/>
                  <a:pt x="2306" y="1082"/>
                  <a:pt x="2301" y="1082"/>
                </a:cubicBezTo>
                <a:cubicBezTo>
                  <a:pt x="2296" y="1082"/>
                  <a:pt x="2292" y="1085"/>
                  <a:pt x="2292" y="1090"/>
                </a:cubicBezTo>
                <a:cubicBezTo>
                  <a:pt x="2292" y="1095"/>
                  <a:pt x="2296" y="1099"/>
                  <a:pt x="2301" y="1099"/>
                </a:cubicBezTo>
                <a:cubicBezTo>
                  <a:pt x="2306" y="1099"/>
                  <a:pt x="2310" y="1095"/>
                  <a:pt x="2310" y="1090"/>
                </a:cubicBezTo>
                <a:close/>
                <a:moveTo>
                  <a:pt x="2335" y="1090"/>
                </a:moveTo>
                <a:cubicBezTo>
                  <a:pt x="2335" y="1085"/>
                  <a:pt x="2331" y="1082"/>
                  <a:pt x="2327" y="1082"/>
                </a:cubicBezTo>
                <a:cubicBezTo>
                  <a:pt x="2322" y="1082"/>
                  <a:pt x="2318" y="1085"/>
                  <a:pt x="2318" y="1090"/>
                </a:cubicBezTo>
                <a:cubicBezTo>
                  <a:pt x="2318" y="1095"/>
                  <a:pt x="2322" y="1099"/>
                  <a:pt x="2327" y="1099"/>
                </a:cubicBezTo>
                <a:cubicBezTo>
                  <a:pt x="2331" y="1099"/>
                  <a:pt x="2335" y="1095"/>
                  <a:pt x="2335" y="1090"/>
                </a:cubicBezTo>
                <a:close/>
                <a:moveTo>
                  <a:pt x="2361" y="1090"/>
                </a:moveTo>
                <a:cubicBezTo>
                  <a:pt x="2361" y="1085"/>
                  <a:pt x="2357" y="1082"/>
                  <a:pt x="2352" y="1082"/>
                </a:cubicBezTo>
                <a:cubicBezTo>
                  <a:pt x="2348" y="1082"/>
                  <a:pt x="2344" y="1085"/>
                  <a:pt x="2344" y="1090"/>
                </a:cubicBezTo>
                <a:cubicBezTo>
                  <a:pt x="2344" y="1095"/>
                  <a:pt x="2348" y="1099"/>
                  <a:pt x="2352" y="1099"/>
                </a:cubicBezTo>
                <a:cubicBezTo>
                  <a:pt x="2357" y="1099"/>
                  <a:pt x="2361" y="1095"/>
                  <a:pt x="2361" y="1090"/>
                </a:cubicBezTo>
                <a:close/>
                <a:moveTo>
                  <a:pt x="2387" y="1090"/>
                </a:moveTo>
                <a:cubicBezTo>
                  <a:pt x="2387" y="1085"/>
                  <a:pt x="2383" y="1082"/>
                  <a:pt x="2378" y="1082"/>
                </a:cubicBezTo>
                <a:cubicBezTo>
                  <a:pt x="2373" y="1082"/>
                  <a:pt x="2370" y="1085"/>
                  <a:pt x="2370" y="1090"/>
                </a:cubicBezTo>
                <a:cubicBezTo>
                  <a:pt x="2370" y="1095"/>
                  <a:pt x="2373" y="1099"/>
                  <a:pt x="2378" y="1099"/>
                </a:cubicBezTo>
                <a:cubicBezTo>
                  <a:pt x="2383" y="1099"/>
                  <a:pt x="2387" y="1095"/>
                  <a:pt x="2387" y="1090"/>
                </a:cubicBezTo>
                <a:close/>
                <a:moveTo>
                  <a:pt x="661" y="1116"/>
                </a:moveTo>
                <a:cubicBezTo>
                  <a:pt x="661" y="1111"/>
                  <a:pt x="657" y="1107"/>
                  <a:pt x="652" y="1107"/>
                </a:cubicBezTo>
                <a:cubicBezTo>
                  <a:pt x="648" y="1107"/>
                  <a:pt x="644" y="1111"/>
                  <a:pt x="644" y="1116"/>
                </a:cubicBezTo>
                <a:cubicBezTo>
                  <a:pt x="644" y="1121"/>
                  <a:pt x="648" y="1125"/>
                  <a:pt x="652" y="1125"/>
                </a:cubicBezTo>
                <a:cubicBezTo>
                  <a:pt x="657" y="1125"/>
                  <a:pt x="661" y="1121"/>
                  <a:pt x="661" y="1116"/>
                </a:cubicBezTo>
                <a:close/>
                <a:moveTo>
                  <a:pt x="687" y="1116"/>
                </a:moveTo>
                <a:cubicBezTo>
                  <a:pt x="687" y="1111"/>
                  <a:pt x="683" y="1107"/>
                  <a:pt x="678" y="1107"/>
                </a:cubicBezTo>
                <a:cubicBezTo>
                  <a:pt x="673" y="1107"/>
                  <a:pt x="670" y="1111"/>
                  <a:pt x="670" y="1116"/>
                </a:cubicBezTo>
                <a:cubicBezTo>
                  <a:pt x="670" y="1121"/>
                  <a:pt x="673" y="1125"/>
                  <a:pt x="678" y="1125"/>
                </a:cubicBezTo>
                <a:cubicBezTo>
                  <a:pt x="683" y="1125"/>
                  <a:pt x="687" y="1121"/>
                  <a:pt x="687" y="1116"/>
                </a:cubicBezTo>
                <a:close/>
                <a:moveTo>
                  <a:pt x="712" y="1116"/>
                </a:moveTo>
                <a:cubicBezTo>
                  <a:pt x="712" y="1111"/>
                  <a:pt x="709" y="1107"/>
                  <a:pt x="704" y="1107"/>
                </a:cubicBezTo>
                <a:cubicBezTo>
                  <a:pt x="699" y="1107"/>
                  <a:pt x="695" y="1111"/>
                  <a:pt x="695" y="1116"/>
                </a:cubicBezTo>
                <a:cubicBezTo>
                  <a:pt x="695" y="1121"/>
                  <a:pt x="699" y="1125"/>
                  <a:pt x="704" y="1125"/>
                </a:cubicBezTo>
                <a:cubicBezTo>
                  <a:pt x="709" y="1125"/>
                  <a:pt x="712" y="1121"/>
                  <a:pt x="712" y="1116"/>
                </a:cubicBezTo>
                <a:close/>
                <a:moveTo>
                  <a:pt x="738" y="1116"/>
                </a:moveTo>
                <a:cubicBezTo>
                  <a:pt x="738" y="1111"/>
                  <a:pt x="734" y="1107"/>
                  <a:pt x="730" y="1107"/>
                </a:cubicBezTo>
                <a:cubicBezTo>
                  <a:pt x="725" y="1107"/>
                  <a:pt x="721" y="1111"/>
                  <a:pt x="721" y="1116"/>
                </a:cubicBezTo>
                <a:cubicBezTo>
                  <a:pt x="721" y="1121"/>
                  <a:pt x="725" y="1125"/>
                  <a:pt x="730" y="1125"/>
                </a:cubicBezTo>
                <a:cubicBezTo>
                  <a:pt x="734" y="1125"/>
                  <a:pt x="738" y="1121"/>
                  <a:pt x="738" y="1116"/>
                </a:cubicBezTo>
                <a:close/>
                <a:moveTo>
                  <a:pt x="764" y="1116"/>
                </a:moveTo>
                <a:cubicBezTo>
                  <a:pt x="764" y="1111"/>
                  <a:pt x="760" y="1107"/>
                  <a:pt x="755" y="1107"/>
                </a:cubicBezTo>
                <a:cubicBezTo>
                  <a:pt x="751" y="1107"/>
                  <a:pt x="747" y="1111"/>
                  <a:pt x="747" y="1116"/>
                </a:cubicBezTo>
                <a:cubicBezTo>
                  <a:pt x="747" y="1121"/>
                  <a:pt x="751" y="1125"/>
                  <a:pt x="755" y="1125"/>
                </a:cubicBezTo>
                <a:cubicBezTo>
                  <a:pt x="760" y="1125"/>
                  <a:pt x="764" y="1121"/>
                  <a:pt x="764" y="1116"/>
                </a:cubicBezTo>
                <a:close/>
                <a:moveTo>
                  <a:pt x="790" y="1116"/>
                </a:moveTo>
                <a:cubicBezTo>
                  <a:pt x="790" y="1111"/>
                  <a:pt x="786" y="1107"/>
                  <a:pt x="781" y="1107"/>
                </a:cubicBezTo>
                <a:cubicBezTo>
                  <a:pt x="776" y="1107"/>
                  <a:pt x="773" y="1111"/>
                  <a:pt x="773" y="1116"/>
                </a:cubicBezTo>
                <a:cubicBezTo>
                  <a:pt x="773" y="1121"/>
                  <a:pt x="776" y="1125"/>
                  <a:pt x="781" y="1125"/>
                </a:cubicBezTo>
                <a:cubicBezTo>
                  <a:pt x="786" y="1125"/>
                  <a:pt x="790" y="1121"/>
                  <a:pt x="790" y="1116"/>
                </a:cubicBezTo>
                <a:close/>
                <a:moveTo>
                  <a:pt x="816" y="1116"/>
                </a:moveTo>
                <a:cubicBezTo>
                  <a:pt x="816" y="1111"/>
                  <a:pt x="812" y="1107"/>
                  <a:pt x="807" y="1107"/>
                </a:cubicBezTo>
                <a:cubicBezTo>
                  <a:pt x="802" y="1107"/>
                  <a:pt x="798" y="1111"/>
                  <a:pt x="798" y="1116"/>
                </a:cubicBezTo>
                <a:cubicBezTo>
                  <a:pt x="798" y="1121"/>
                  <a:pt x="802" y="1125"/>
                  <a:pt x="807" y="1125"/>
                </a:cubicBezTo>
                <a:cubicBezTo>
                  <a:pt x="812" y="1125"/>
                  <a:pt x="816" y="1121"/>
                  <a:pt x="816" y="1116"/>
                </a:cubicBezTo>
                <a:close/>
                <a:moveTo>
                  <a:pt x="841" y="1116"/>
                </a:moveTo>
                <a:cubicBezTo>
                  <a:pt x="841" y="1111"/>
                  <a:pt x="837" y="1107"/>
                  <a:pt x="833" y="1107"/>
                </a:cubicBezTo>
                <a:cubicBezTo>
                  <a:pt x="828" y="1107"/>
                  <a:pt x="824" y="1111"/>
                  <a:pt x="824" y="1116"/>
                </a:cubicBezTo>
                <a:cubicBezTo>
                  <a:pt x="824" y="1121"/>
                  <a:pt x="828" y="1125"/>
                  <a:pt x="833" y="1125"/>
                </a:cubicBezTo>
                <a:cubicBezTo>
                  <a:pt x="837" y="1125"/>
                  <a:pt x="841" y="1121"/>
                  <a:pt x="841" y="1116"/>
                </a:cubicBezTo>
                <a:close/>
                <a:moveTo>
                  <a:pt x="867" y="1116"/>
                </a:moveTo>
                <a:cubicBezTo>
                  <a:pt x="867" y="1111"/>
                  <a:pt x="863" y="1107"/>
                  <a:pt x="858" y="1107"/>
                </a:cubicBezTo>
                <a:cubicBezTo>
                  <a:pt x="854" y="1107"/>
                  <a:pt x="850" y="1111"/>
                  <a:pt x="850" y="1116"/>
                </a:cubicBezTo>
                <a:cubicBezTo>
                  <a:pt x="850" y="1121"/>
                  <a:pt x="854" y="1125"/>
                  <a:pt x="858" y="1125"/>
                </a:cubicBezTo>
                <a:cubicBezTo>
                  <a:pt x="863" y="1125"/>
                  <a:pt x="867" y="1121"/>
                  <a:pt x="867" y="1116"/>
                </a:cubicBezTo>
                <a:close/>
                <a:moveTo>
                  <a:pt x="893" y="1116"/>
                </a:moveTo>
                <a:cubicBezTo>
                  <a:pt x="893" y="1111"/>
                  <a:pt x="889" y="1107"/>
                  <a:pt x="884" y="1107"/>
                </a:cubicBezTo>
                <a:cubicBezTo>
                  <a:pt x="879" y="1107"/>
                  <a:pt x="876" y="1111"/>
                  <a:pt x="876" y="1116"/>
                </a:cubicBezTo>
                <a:cubicBezTo>
                  <a:pt x="876" y="1121"/>
                  <a:pt x="879" y="1125"/>
                  <a:pt x="884" y="1125"/>
                </a:cubicBezTo>
                <a:cubicBezTo>
                  <a:pt x="889" y="1125"/>
                  <a:pt x="893" y="1121"/>
                  <a:pt x="893" y="1116"/>
                </a:cubicBezTo>
                <a:close/>
                <a:moveTo>
                  <a:pt x="919" y="1116"/>
                </a:moveTo>
                <a:cubicBezTo>
                  <a:pt x="919" y="1111"/>
                  <a:pt x="915" y="1107"/>
                  <a:pt x="910" y="1107"/>
                </a:cubicBezTo>
                <a:cubicBezTo>
                  <a:pt x="905" y="1107"/>
                  <a:pt x="901" y="1111"/>
                  <a:pt x="901" y="1116"/>
                </a:cubicBezTo>
                <a:cubicBezTo>
                  <a:pt x="901" y="1121"/>
                  <a:pt x="905" y="1125"/>
                  <a:pt x="910" y="1125"/>
                </a:cubicBezTo>
                <a:cubicBezTo>
                  <a:pt x="915" y="1125"/>
                  <a:pt x="919" y="1121"/>
                  <a:pt x="919" y="1116"/>
                </a:cubicBezTo>
                <a:close/>
                <a:moveTo>
                  <a:pt x="944" y="1116"/>
                </a:moveTo>
                <a:cubicBezTo>
                  <a:pt x="944" y="1111"/>
                  <a:pt x="940" y="1107"/>
                  <a:pt x="936" y="1107"/>
                </a:cubicBezTo>
                <a:cubicBezTo>
                  <a:pt x="931" y="1107"/>
                  <a:pt x="927" y="1111"/>
                  <a:pt x="927" y="1116"/>
                </a:cubicBezTo>
                <a:cubicBezTo>
                  <a:pt x="927" y="1121"/>
                  <a:pt x="931" y="1125"/>
                  <a:pt x="936" y="1125"/>
                </a:cubicBezTo>
                <a:cubicBezTo>
                  <a:pt x="940" y="1125"/>
                  <a:pt x="944" y="1121"/>
                  <a:pt x="944" y="1116"/>
                </a:cubicBezTo>
                <a:close/>
                <a:moveTo>
                  <a:pt x="970" y="1116"/>
                </a:moveTo>
                <a:cubicBezTo>
                  <a:pt x="970" y="1111"/>
                  <a:pt x="966" y="1107"/>
                  <a:pt x="961" y="1107"/>
                </a:cubicBezTo>
                <a:cubicBezTo>
                  <a:pt x="957" y="1107"/>
                  <a:pt x="953" y="1111"/>
                  <a:pt x="953" y="1116"/>
                </a:cubicBezTo>
                <a:cubicBezTo>
                  <a:pt x="953" y="1121"/>
                  <a:pt x="957" y="1125"/>
                  <a:pt x="961" y="1125"/>
                </a:cubicBezTo>
                <a:cubicBezTo>
                  <a:pt x="966" y="1125"/>
                  <a:pt x="970" y="1121"/>
                  <a:pt x="970" y="1116"/>
                </a:cubicBezTo>
                <a:close/>
                <a:moveTo>
                  <a:pt x="996" y="1116"/>
                </a:moveTo>
                <a:cubicBezTo>
                  <a:pt x="996" y="1111"/>
                  <a:pt x="992" y="1107"/>
                  <a:pt x="987" y="1107"/>
                </a:cubicBezTo>
                <a:cubicBezTo>
                  <a:pt x="983" y="1107"/>
                  <a:pt x="979" y="1111"/>
                  <a:pt x="979" y="1116"/>
                </a:cubicBezTo>
                <a:cubicBezTo>
                  <a:pt x="979" y="1121"/>
                  <a:pt x="983" y="1125"/>
                  <a:pt x="987" y="1125"/>
                </a:cubicBezTo>
                <a:cubicBezTo>
                  <a:pt x="992" y="1125"/>
                  <a:pt x="996" y="1121"/>
                  <a:pt x="996" y="1116"/>
                </a:cubicBezTo>
                <a:close/>
                <a:moveTo>
                  <a:pt x="1382" y="1116"/>
                </a:moveTo>
                <a:cubicBezTo>
                  <a:pt x="1382" y="1111"/>
                  <a:pt x="1378" y="1107"/>
                  <a:pt x="1374" y="1107"/>
                </a:cubicBezTo>
                <a:cubicBezTo>
                  <a:pt x="1369" y="1107"/>
                  <a:pt x="1365" y="1111"/>
                  <a:pt x="1365" y="1116"/>
                </a:cubicBezTo>
                <a:cubicBezTo>
                  <a:pt x="1365" y="1121"/>
                  <a:pt x="1369" y="1125"/>
                  <a:pt x="1374" y="1125"/>
                </a:cubicBezTo>
                <a:cubicBezTo>
                  <a:pt x="1378" y="1125"/>
                  <a:pt x="1382" y="1121"/>
                  <a:pt x="1382" y="1116"/>
                </a:cubicBezTo>
                <a:close/>
                <a:moveTo>
                  <a:pt x="1408" y="1116"/>
                </a:moveTo>
                <a:cubicBezTo>
                  <a:pt x="1408" y="1111"/>
                  <a:pt x="1404" y="1107"/>
                  <a:pt x="1399" y="1107"/>
                </a:cubicBezTo>
                <a:cubicBezTo>
                  <a:pt x="1395" y="1107"/>
                  <a:pt x="1391" y="1111"/>
                  <a:pt x="1391" y="1116"/>
                </a:cubicBezTo>
                <a:cubicBezTo>
                  <a:pt x="1391" y="1121"/>
                  <a:pt x="1395" y="1125"/>
                  <a:pt x="1399" y="1125"/>
                </a:cubicBezTo>
                <a:cubicBezTo>
                  <a:pt x="1404" y="1125"/>
                  <a:pt x="1408" y="1121"/>
                  <a:pt x="1408" y="1116"/>
                </a:cubicBezTo>
                <a:close/>
                <a:moveTo>
                  <a:pt x="1434" y="1116"/>
                </a:moveTo>
                <a:cubicBezTo>
                  <a:pt x="1434" y="1111"/>
                  <a:pt x="1430" y="1107"/>
                  <a:pt x="1425" y="1107"/>
                </a:cubicBezTo>
                <a:cubicBezTo>
                  <a:pt x="1420" y="1107"/>
                  <a:pt x="1417" y="1111"/>
                  <a:pt x="1417" y="1116"/>
                </a:cubicBezTo>
                <a:cubicBezTo>
                  <a:pt x="1417" y="1121"/>
                  <a:pt x="1420" y="1125"/>
                  <a:pt x="1425" y="1125"/>
                </a:cubicBezTo>
                <a:cubicBezTo>
                  <a:pt x="1430" y="1125"/>
                  <a:pt x="1434" y="1121"/>
                  <a:pt x="1434" y="1116"/>
                </a:cubicBezTo>
                <a:close/>
                <a:moveTo>
                  <a:pt x="1459" y="1116"/>
                </a:moveTo>
                <a:cubicBezTo>
                  <a:pt x="1459" y="1111"/>
                  <a:pt x="1456" y="1107"/>
                  <a:pt x="1451" y="1107"/>
                </a:cubicBezTo>
                <a:cubicBezTo>
                  <a:pt x="1446" y="1107"/>
                  <a:pt x="1442" y="1111"/>
                  <a:pt x="1442" y="1116"/>
                </a:cubicBezTo>
                <a:cubicBezTo>
                  <a:pt x="1442" y="1121"/>
                  <a:pt x="1446" y="1125"/>
                  <a:pt x="1451" y="1125"/>
                </a:cubicBezTo>
                <a:cubicBezTo>
                  <a:pt x="1456" y="1125"/>
                  <a:pt x="1459" y="1121"/>
                  <a:pt x="1459" y="1116"/>
                </a:cubicBezTo>
                <a:close/>
                <a:moveTo>
                  <a:pt x="1485" y="1116"/>
                </a:moveTo>
                <a:cubicBezTo>
                  <a:pt x="1485" y="1111"/>
                  <a:pt x="1481" y="1107"/>
                  <a:pt x="1477" y="1107"/>
                </a:cubicBezTo>
                <a:cubicBezTo>
                  <a:pt x="1472" y="1107"/>
                  <a:pt x="1468" y="1111"/>
                  <a:pt x="1468" y="1116"/>
                </a:cubicBezTo>
                <a:cubicBezTo>
                  <a:pt x="1468" y="1121"/>
                  <a:pt x="1472" y="1125"/>
                  <a:pt x="1477" y="1125"/>
                </a:cubicBezTo>
                <a:cubicBezTo>
                  <a:pt x="1481" y="1125"/>
                  <a:pt x="1485" y="1121"/>
                  <a:pt x="1485" y="1116"/>
                </a:cubicBezTo>
                <a:close/>
                <a:moveTo>
                  <a:pt x="1511" y="1116"/>
                </a:moveTo>
                <a:cubicBezTo>
                  <a:pt x="1511" y="1111"/>
                  <a:pt x="1507" y="1107"/>
                  <a:pt x="1502" y="1107"/>
                </a:cubicBezTo>
                <a:cubicBezTo>
                  <a:pt x="1498" y="1107"/>
                  <a:pt x="1494" y="1111"/>
                  <a:pt x="1494" y="1116"/>
                </a:cubicBezTo>
                <a:cubicBezTo>
                  <a:pt x="1494" y="1121"/>
                  <a:pt x="1498" y="1125"/>
                  <a:pt x="1502" y="1125"/>
                </a:cubicBezTo>
                <a:cubicBezTo>
                  <a:pt x="1507" y="1125"/>
                  <a:pt x="1511" y="1121"/>
                  <a:pt x="1511" y="1116"/>
                </a:cubicBezTo>
                <a:close/>
                <a:moveTo>
                  <a:pt x="1537" y="1116"/>
                </a:moveTo>
                <a:cubicBezTo>
                  <a:pt x="1537" y="1111"/>
                  <a:pt x="1533" y="1107"/>
                  <a:pt x="1528" y="1107"/>
                </a:cubicBezTo>
                <a:cubicBezTo>
                  <a:pt x="1523" y="1107"/>
                  <a:pt x="1520" y="1111"/>
                  <a:pt x="1520" y="1116"/>
                </a:cubicBezTo>
                <a:cubicBezTo>
                  <a:pt x="1520" y="1121"/>
                  <a:pt x="1523" y="1125"/>
                  <a:pt x="1528" y="1125"/>
                </a:cubicBezTo>
                <a:cubicBezTo>
                  <a:pt x="1533" y="1125"/>
                  <a:pt x="1537" y="1121"/>
                  <a:pt x="1537" y="1116"/>
                </a:cubicBezTo>
                <a:close/>
                <a:moveTo>
                  <a:pt x="1563" y="1116"/>
                </a:moveTo>
                <a:cubicBezTo>
                  <a:pt x="1563" y="1111"/>
                  <a:pt x="1559" y="1107"/>
                  <a:pt x="1554" y="1107"/>
                </a:cubicBezTo>
                <a:cubicBezTo>
                  <a:pt x="1549" y="1107"/>
                  <a:pt x="1545" y="1111"/>
                  <a:pt x="1545" y="1116"/>
                </a:cubicBezTo>
                <a:cubicBezTo>
                  <a:pt x="1545" y="1121"/>
                  <a:pt x="1549" y="1125"/>
                  <a:pt x="1554" y="1125"/>
                </a:cubicBezTo>
                <a:cubicBezTo>
                  <a:pt x="1559" y="1125"/>
                  <a:pt x="1563" y="1121"/>
                  <a:pt x="1563" y="1116"/>
                </a:cubicBezTo>
                <a:close/>
                <a:moveTo>
                  <a:pt x="2103" y="1116"/>
                </a:moveTo>
                <a:cubicBezTo>
                  <a:pt x="2103" y="1111"/>
                  <a:pt x="2100" y="1107"/>
                  <a:pt x="2095" y="1107"/>
                </a:cubicBezTo>
                <a:cubicBezTo>
                  <a:pt x="2090" y="1107"/>
                  <a:pt x="2086" y="1111"/>
                  <a:pt x="2086" y="1116"/>
                </a:cubicBezTo>
                <a:cubicBezTo>
                  <a:pt x="2086" y="1121"/>
                  <a:pt x="2090" y="1125"/>
                  <a:pt x="2095" y="1125"/>
                </a:cubicBezTo>
                <a:cubicBezTo>
                  <a:pt x="2100" y="1125"/>
                  <a:pt x="2103" y="1121"/>
                  <a:pt x="2103" y="1116"/>
                </a:cubicBezTo>
                <a:close/>
                <a:moveTo>
                  <a:pt x="2129" y="1116"/>
                </a:moveTo>
                <a:cubicBezTo>
                  <a:pt x="2129" y="1111"/>
                  <a:pt x="2125" y="1107"/>
                  <a:pt x="2121" y="1107"/>
                </a:cubicBezTo>
                <a:cubicBezTo>
                  <a:pt x="2116" y="1107"/>
                  <a:pt x="2112" y="1111"/>
                  <a:pt x="2112" y="1116"/>
                </a:cubicBezTo>
                <a:cubicBezTo>
                  <a:pt x="2112" y="1121"/>
                  <a:pt x="2116" y="1125"/>
                  <a:pt x="2121" y="1125"/>
                </a:cubicBezTo>
                <a:cubicBezTo>
                  <a:pt x="2125" y="1125"/>
                  <a:pt x="2129" y="1121"/>
                  <a:pt x="2129" y="1116"/>
                </a:cubicBezTo>
                <a:close/>
                <a:moveTo>
                  <a:pt x="2155" y="1116"/>
                </a:moveTo>
                <a:cubicBezTo>
                  <a:pt x="2155" y="1111"/>
                  <a:pt x="2151" y="1107"/>
                  <a:pt x="2146" y="1107"/>
                </a:cubicBezTo>
                <a:cubicBezTo>
                  <a:pt x="2142" y="1107"/>
                  <a:pt x="2138" y="1111"/>
                  <a:pt x="2138" y="1116"/>
                </a:cubicBezTo>
                <a:cubicBezTo>
                  <a:pt x="2138" y="1121"/>
                  <a:pt x="2142" y="1125"/>
                  <a:pt x="2146" y="1125"/>
                </a:cubicBezTo>
                <a:cubicBezTo>
                  <a:pt x="2151" y="1125"/>
                  <a:pt x="2155" y="1121"/>
                  <a:pt x="2155" y="1116"/>
                </a:cubicBezTo>
                <a:close/>
                <a:moveTo>
                  <a:pt x="2335" y="1116"/>
                </a:moveTo>
                <a:cubicBezTo>
                  <a:pt x="2335" y="1111"/>
                  <a:pt x="2331" y="1107"/>
                  <a:pt x="2327" y="1107"/>
                </a:cubicBezTo>
                <a:cubicBezTo>
                  <a:pt x="2322" y="1107"/>
                  <a:pt x="2318" y="1111"/>
                  <a:pt x="2318" y="1116"/>
                </a:cubicBezTo>
                <a:cubicBezTo>
                  <a:pt x="2318" y="1121"/>
                  <a:pt x="2322" y="1125"/>
                  <a:pt x="2327" y="1125"/>
                </a:cubicBezTo>
                <a:cubicBezTo>
                  <a:pt x="2331" y="1125"/>
                  <a:pt x="2335" y="1121"/>
                  <a:pt x="2335" y="1116"/>
                </a:cubicBezTo>
                <a:close/>
                <a:moveTo>
                  <a:pt x="2361" y="1116"/>
                </a:moveTo>
                <a:cubicBezTo>
                  <a:pt x="2361" y="1111"/>
                  <a:pt x="2357" y="1107"/>
                  <a:pt x="2352" y="1107"/>
                </a:cubicBezTo>
                <a:cubicBezTo>
                  <a:pt x="2348" y="1107"/>
                  <a:pt x="2344" y="1111"/>
                  <a:pt x="2344" y="1116"/>
                </a:cubicBezTo>
                <a:cubicBezTo>
                  <a:pt x="2344" y="1121"/>
                  <a:pt x="2348" y="1125"/>
                  <a:pt x="2352" y="1125"/>
                </a:cubicBezTo>
                <a:cubicBezTo>
                  <a:pt x="2357" y="1125"/>
                  <a:pt x="2361" y="1121"/>
                  <a:pt x="2361" y="1116"/>
                </a:cubicBezTo>
                <a:close/>
                <a:moveTo>
                  <a:pt x="2387" y="1116"/>
                </a:moveTo>
                <a:cubicBezTo>
                  <a:pt x="2387" y="1111"/>
                  <a:pt x="2383" y="1107"/>
                  <a:pt x="2378" y="1107"/>
                </a:cubicBezTo>
                <a:cubicBezTo>
                  <a:pt x="2373" y="1107"/>
                  <a:pt x="2370" y="1111"/>
                  <a:pt x="2370" y="1116"/>
                </a:cubicBezTo>
                <a:cubicBezTo>
                  <a:pt x="2370" y="1121"/>
                  <a:pt x="2373" y="1125"/>
                  <a:pt x="2378" y="1125"/>
                </a:cubicBezTo>
                <a:cubicBezTo>
                  <a:pt x="2383" y="1125"/>
                  <a:pt x="2387" y="1121"/>
                  <a:pt x="2387" y="1116"/>
                </a:cubicBezTo>
                <a:close/>
                <a:moveTo>
                  <a:pt x="2413" y="1116"/>
                </a:moveTo>
                <a:cubicBezTo>
                  <a:pt x="2413" y="1111"/>
                  <a:pt x="2409" y="1107"/>
                  <a:pt x="2404" y="1107"/>
                </a:cubicBezTo>
                <a:cubicBezTo>
                  <a:pt x="2399" y="1107"/>
                  <a:pt x="2395" y="1111"/>
                  <a:pt x="2395" y="1116"/>
                </a:cubicBezTo>
                <a:cubicBezTo>
                  <a:pt x="2395" y="1121"/>
                  <a:pt x="2399" y="1125"/>
                  <a:pt x="2404" y="1125"/>
                </a:cubicBezTo>
                <a:cubicBezTo>
                  <a:pt x="2409" y="1125"/>
                  <a:pt x="2413" y="1121"/>
                  <a:pt x="2413" y="1116"/>
                </a:cubicBezTo>
                <a:close/>
                <a:moveTo>
                  <a:pt x="687" y="1142"/>
                </a:moveTo>
                <a:cubicBezTo>
                  <a:pt x="687" y="1137"/>
                  <a:pt x="683" y="1133"/>
                  <a:pt x="678" y="1133"/>
                </a:cubicBezTo>
                <a:cubicBezTo>
                  <a:pt x="673" y="1133"/>
                  <a:pt x="670" y="1137"/>
                  <a:pt x="670" y="1142"/>
                </a:cubicBezTo>
                <a:cubicBezTo>
                  <a:pt x="670" y="1146"/>
                  <a:pt x="673" y="1150"/>
                  <a:pt x="678" y="1150"/>
                </a:cubicBezTo>
                <a:cubicBezTo>
                  <a:pt x="683" y="1150"/>
                  <a:pt x="687" y="1146"/>
                  <a:pt x="687" y="1142"/>
                </a:cubicBezTo>
                <a:close/>
                <a:moveTo>
                  <a:pt x="712" y="1142"/>
                </a:moveTo>
                <a:cubicBezTo>
                  <a:pt x="712" y="1137"/>
                  <a:pt x="709" y="1133"/>
                  <a:pt x="704" y="1133"/>
                </a:cubicBezTo>
                <a:cubicBezTo>
                  <a:pt x="699" y="1133"/>
                  <a:pt x="695" y="1137"/>
                  <a:pt x="695" y="1142"/>
                </a:cubicBezTo>
                <a:cubicBezTo>
                  <a:pt x="695" y="1146"/>
                  <a:pt x="699" y="1150"/>
                  <a:pt x="704" y="1150"/>
                </a:cubicBezTo>
                <a:cubicBezTo>
                  <a:pt x="709" y="1150"/>
                  <a:pt x="712" y="1146"/>
                  <a:pt x="712" y="1142"/>
                </a:cubicBezTo>
                <a:close/>
                <a:moveTo>
                  <a:pt x="738" y="1142"/>
                </a:moveTo>
                <a:cubicBezTo>
                  <a:pt x="738" y="1137"/>
                  <a:pt x="734" y="1133"/>
                  <a:pt x="730" y="1133"/>
                </a:cubicBezTo>
                <a:cubicBezTo>
                  <a:pt x="725" y="1133"/>
                  <a:pt x="721" y="1137"/>
                  <a:pt x="721" y="1142"/>
                </a:cubicBezTo>
                <a:cubicBezTo>
                  <a:pt x="721" y="1146"/>
                  <a:pt x="725" y="1150"/>
                  <a:pt x="730" y="1150"/>
                </a:cubicBezTo>
                <a:cubicBezTo>
                  <a:pt x="734" y="1150"/>
                  <a:pt x="738" y="1146"/>
                  <a:pt x="738" y="1142"/>
                </a:cubicBezTo>
                <a:close/>
                <a:moveTo>
                  <a:pt x="764" y="1142"/>
                </a:moveTo>
                <a:cubicBezTo>
                  <a:pt x="764" y="1137"/>
                  <a:pt x="760" y="1133"/>
                  <a:pt x="755" y="1133"/>
                </a:cubicBezTo>
                <a:cubicBezTo>
                  <a:pt x="751" y="1133"/>
                  <a:pt x="747" y="1137"/>
                  <a:pt x="747" y="1142"/>
                </a:cubicBezTo>
                <a:cubicBezTo>
                  <a:pt x="747" y="1146"/>
                  <a:pt x="751" y="1150"/>
                  <a:pt x="755" y="1150"/>
                </a:cubicBezTo>
                <a:cubicBezTo>
                  <a:pt x="760" y="1150"/>
                  <a:pt x="764" y="1146"/>
                  <a:pt x="764" y="1142"/>
                </a:cubicBezTo>
                <a:close/>
                <a:moveTo>
                  <a:pt x="790" y="1142"/>
                </a:moveTo>
                <a:cubicBezTo>
                  <a:pt x="790" y="1137"/>
                  <a:pt x="786" y="1133"/>
                  <a:pt x="781" y="1133"/>
                </a:cubicBezTo>
                <a:cubicBezTo>
                  <a:pt x="776" y="1133"/>
                  <a:pt x="773" y="1137"/>
                  <a:pt x="773" y="1142"/>
                </a:cubicBezTo>
                <a:cubicBezTo>
                  <a:pt x="773" y="1146"/>
                  <a:pt x="776" y="1150"/>
                  <a:pt x="781" y="1150"/>
                </a:cubicBezTo>
                <a:cubicBezTo>
                  <a:pt x="786" y="1150"/>
                  <a:pt x="790" y="1146"/>
                  <a:pt x="790" y="1142"/>
                </a:cubicBezTo>
                <a:close/>
                <a:moveTo>
                  <a:pt x="816" y="1142"/>
                </a:moveTo>
                <a:cubicBezTo>
                  <a:pt x="816" y="1137"/>
                  <a:pt x="812" y="1133"/>
                  <a:pt x="807" y="1133"/>
                </a:cubicBezTo>
                <a:cubicBezTo>
                  <a:pt x="802" y="1133"/>
                  <a:pt x="798" y="1137"/>
                  <a:pt x="798" y="1142"/>
                </a:cubicBezTo>
                <a:cubicBezTo>
                  <a:pt x="798" y="1146"/>
                  <a:pt x="802" y="1150"/>
                  <a:pt x="807" y="1150"/>
                </a:cubicBezTo>
                <a:cubicBezTo>
                  <a:pt x="812" y="1150"/>
                  <a:pt x="816" y="1146"/>
                  <a:pt x="816" y="1142"/>
                </a:cubicBezTo>
                <a:close/>
                <a:moveTo>
                  <a:pt x="841" y="1142"/>
                </a:moveTo>
                <a:cubicBezTo>
                  <a:pt x="841" y="1137"/>
                  <a:pt x="837" y="1133"/>
                  <a:pt x="833" y="1133"/>
                </a:cubicBezTo>
                <a:cubicBezTo>
                  <a:pt x="828" y="1133"/>
                  <a:pt x="824" y="1137"/>
                  <a:pt x="824" y="1142"/>
                </a:cubicBezTo>
                <a:cubicBezTo>
                  <a:pt x="824" y="1146"/>
                  <a:pt x="828" y="1150"/>
                  <a:pt x="833" y="1150"/>
                </a:cubicBezTo>
                <a:cubicBezTo>
                  <a:pt x="837" y="1150"/>
                  <a:pt x="841" y="1146"/>
                  <a:pt x="841" y="1142"/>
                </a:cubicBezTo>
                <a:close/>
                <a:moveTo>
                  <a:pt x="867" y="1142"/>
                </a:moveTo>
                <a:cubicBezTo>
                  <a:pt x="867" y="1137"/>
                  <a:pt x="863" y="1133"/>
                  <a:pt x="858" y="1133"/>
                </a:cubicBezTo>
                <a:cubicBezTo>
                  <a:pt x="854" y="1133"/>
                  <a:pt x="850" y="1137"/>
                  <a:pt x="850" y="1142"/>
                </a:cubicBezTo>
                <a:cubicBezTo>
                  <a:pt x="850" y="1146"/>
                  <a:pt x="854" y="1150"/>
                  <a:pt x="858" y="1150"/>
                </a:cubicBezTo>
                <a:cubicBezTo>
                  <a:pt x="863" y="1150"/>
                  <a:pt x="867" y="1146"/>
                  <a:pt x="867" y="1142"/>
                </a:cubicBezTo>
                <a:close/>
                <a:moveTo>
                  <a:pt x="893" y="1142"/>
                </a:moveTo>
                <a:cubicBezTo>
                  <a:pt x="893" y="1137"/>
                  <a:pt x="889" y="1133"/>
                  <a:pt x="884" y="1133"/>
                </a:cubicBezTo>
                <a:cubicBezTo>
                  <a:pt x="879" y="1133"/>
                  <a:pt x="876" y="1137"/>
                  <a:pt x="876" y="1142"/>
                </a:cubicBezTo>
                <a:cubicBezTo>
                  <a:pt x="876" y="1146"/>
                  <a:pt x="879" y="1150"/>
                  <a:pt x="884" y="1150"/>
                </a:cubicBezTo>
                <a:cubicBezTo>
                  <a:pt x="889" y="1150"/>
                  <a:pt x="893" y="1146"/>
                  <a:pt x="893" y="1142"/>
                </a:cubicBezTo>
                <a:close/>
                <a:moveTo>
                  <a:pt x="919" y="1142"/>
                </a:moveTo>
                <a:cubicBezTo>
                  <a:pt x="919" y="1137"/>
                  <a:pt x="915" y="1133"/>
                  <a:pt x="910" y="1133"/>
                </a:cubicBezTo>
                <a:cubicBezTo>
                  <a:pt x="905" y="1133"/>
                  <a:pt x="901" y="1137"/>
                  <a:pt x="901" y="1142"/>
                </a:cubicBezTo>
                <a:cubicBezTo>
                  <a:pt x="901" y="1146"/>
                  <a:pt x="905" y="1150"/>
                  <a:pt x="910" y="1150"/>
                </a:cubicBezTo>
                <a:cubicBezTo>
                  <a:pt x="915" y="1150"/>
                  <a:pt x="919" y="1146"/>
                  <a:pt x="919" y="1142"/>
                </a:cubicBezTo>
                <a:close/>
                <a:moveTo>
                  <a:pt x="944" y="1142"/>
                </a:moveTo>
                <a:cubicBezTo>
                  <a:pt x="944" y="1137"/>
                  <a:pt x="940" y="1133"/>
                  <a:pt x="936" y="1133"/>
                </a:cubicBezTo>
                <a:cubicBezTo>
                  <a:pt x="931" y="1133"/>
                  <a:pt x="927" y="1137"/>
                  <a:pt x="927" y="1142"/>
                </a:cubicBezTo>
                <a:cubicBezTo>
                  <a:pt x="927" y="1146"/>
                  <a:pt x="931" y="1150"/>
                  <a:pt x="936" y="1150"/>
                </a:cubicBezTo>
                <a:cubicBezTo>
                  <a:pt x="940" y="1150"/>
                  <a:pt x="944" y="1146"/>
                  <a:pt x="944" y="1142"/>
                </a:cubicBezTo>
                <a:close/>
                <a:moveTo>
                  <a:pt x="970" y="1142"/>
                </a:moveTo>
                <a:cubicBezTo>
                  <a:pt x="970" y="1137"/>
                  <a:pt x="966" y="1133"/>
                  <a:pt x="961" y="1133"/>
                </a:cubicBezTo>
                <a:cubicBezTo>
                  <a:pt x="957" y="1133"/>
                  <a:pt x="953" y="1137"/>
                  <a:pt x="953" y="1142"/>
                </a:cubicBezTo>
                <a:cubicBezTo>
                  <a:pt x="953" y="1146"/>
                  <a:pt x="957" y="1150"/>
                  <a:pt x="961" y="1150"/>
                </a:cubicBezTo>
                <a:cubicBezTo>
                  <a:pt x="966" y="1150"/>
                  <a:pt x="970" y="1146"/>
                  <a:pt x="970" y="1142"/>
                </a:cubicBezTo>
                <a:close/>
                <a:moveTo>
                  <a:pt x="996" y="1142"/>
                </a:moveTo>
                <a:cubicBezTo>
                  <a:pt x="996" y="1137"/>
                  <a:pt x="992" y="1133"/>
                  <a:pt x="987" y="1133"/>
                </a:cubicBezTo>
                <a:cubicBezTo>
                  <a:pt x="983" y="1133"/>
                  <a:pt x="979" y="1137"/>
                  <a:pt x="979" y="1142"/>
                </a:cubicBezTo>
                <a:cubicBezTo>
                  <a:pt x="979" y="1146"/>
                  <a:pt x="983" y="1150"/>
                  <a:pt x="987" y="1150"/>
                </a:cubicBezTo>
                <a:cubicBezTo>
                  <a:pt x="992" y="1150"/>
                  <a:pt x="996" y="1146"/>
                  <a:pt x="996" y="1142"/>
                </a:cubicBezTo>
                <a:close/>
                <a:moveTo>
                  <a:pt x="1382" y="1142"/>
                </a:moveTo>
                <a:cubicBezTo>
                  <a:pt x="1382" y="1137"/>
                  <a:pt x="1378" y="1133"/>
                  <a:pt x="1374" y="1133"/>
                </a:cubicBezTo>
                <a:cubicBezTo>
                  <a:pt x="1369" y="1133"/>
                  <a:pt x="1365" y="1137"/>
                  <a:pt x="1365" y="1142"/>
                </a:cubicBezTo>
                <a:cubicBezTo>
                  <a:pt x="1365" y="1146"/>
                  <a:pt x="1369" y="1150"/>
                  <a:pt x="1374" y="1150"/>
                </a:cubicBezTo>
                <a:cubicBezTo>
                  <a:pt x="1378" y="1150"/>
                  <a:pt x="1382" y="1146"/>
                  <a:pt x="1382" y="1142"/>
                </a:cubicBezTo>
                <a:close/>
                <a:moveTo>
                  <a:pt x="1408" y="1142"/>
                </a:moveTo>
                <a:cubicBezTo>
                  <a:pt x="1408" y="1137"/>
                  <a:pt x="1404" y="1133"/>
                  <a:pt x="1399" y="1133"/>
                </a:cubicBezTo>
                <a:cubicBezTo>
                  <a:pt x="1395" y="1133"/>
                  <a:pt x="1391" y="1137"/>
                  <a:pt x="1391" y="1142"/>
                </a:cubicBezTo>
                <a:cubicBezTo>
                  <a:pt x="1391" y="1146"/>
                  <a:pt x="1395" y="1150"/>
                  <a:pt x="1399" y="1150"/>
                </a:cubicBezTo>
                <a:cubicBezTo>
                  <a:pt x="1404" y="1150"/>
                  <a:pt x="1408" y="1146"/>
                  <a:pt x="1408" y="1142"/>
                </a:cubicBezTo>
                <a:close/>
                <a:moveTo>
                  <a:pt x="1434" y="1142"/>
                </a:moveTo>
                <a:cubicBezTo>
                  <a:pt x="1434" y="1137"/>
                  <a:pt x="1430" y="1133"/>
                  <a:pt x="1425" y="1133"/>
                </a:cubicBezTo>
                <a:cubicBezTo>
                  <a:pt x="1420" y="1133"/>
                  <a:pt x="1417" y="1137"/>
                  <a:pt x="1417" y="1142"/>
                </a:cubicBezTo>
                <a:cubicBezTo>
                  <a:pt x="1417" y="1146"/>
                  <a:pt x="1420" y="1150"/>
                  <a:pt x="1425" y="1150"/>
                </a:cubicBezTo>
                <a:cubicBezTo>
                  <a:pt x="1430" y="1150"/>
                  <a:pt x="1434" y="1146"/>
                  <a:pt x="1434" y="1142"/>
                </a:cubicBezTo>
                <a:close/>
                <a:moveTo>
                  <a:pt x="1459" y="1142"/>
                </a:moveTo>
                <a:cubicBezTo>
                  <a:pt x="1459" y="1137"/>
                  <a:pt x="1456" y="1133"/>
                  <a:pt x="1451" y="1133"/>
                </a:cubicBezTo>
                <a:cubicBezTo>
                  <a:pt x="1446" y="1133"/>
                  <a:pt x="1442" y="1137"/>
                  <a:pt x="1442" y="1142"/>
                </a:cubicBezTo>
                <a:cubicBezTo>
                  <a:pt x="1442" y="1146"/>
                  <a:pt x="1446" y="1150"/>
                  <a:pt x="1451" y="1150"/>
                </a:cubicBezTo>
                <a:cubicBezTo>
                  <a:pt x="1456" y="1150"/>
                  <a:pt x="1459" y="1146"/>
                  <a:pt x="1459" y="1142"/>
                </a:cubicBezTo>
                <a:close/>
                <a:moveTo>
                  <a:pt x="1485" y="1142"/>
                </a:moveTo>
                <a:cubicBezTo>
                  <a:pt x="1485" y="1137"/>
                  <a:pt x="1481" y="1133"/>
                  <a:pt x="1477" y="1133"/>
                </a:cubicBezTo>
                <a:cubicBezTo>
                  <a:pt x="1472" y="1133"/>
                  <a:pt x="1468" y="1137"/>
                  <a:pt x="1468" y="1142"/>
                </a:cubicBezTo>
                <a:cubicBezTo>
                  <a:pt x="1468" y="1146"/>
                  <a:pt x="1472" y="1150"/>
                  <a:pt x="1477" y="1150"/>
                </a:cubicBezTo>
                <a:cubicBezTo>
                  <a:pt x="1481" y="1150"/>
                  <a:pt x="1485" y="1146"/>
                  <a:pt x="1485" y="1142"/>
                </a:cubicBezTo>
                <a:close/>
                <a:moveTo>
                  <a:pt x="1511" y="1142"/>
                </a:moveTo>
                <a:cubicBezTo>
                  <a:pt x="1511" y="1137"/>
                  <a:pt x="1507" y="1133"/>
                  <a:pt x="1502" y="1133"/>
                </a:cubicBezTo>
                <a:cubicBezTo>
                  <a:pt x="1498" y="1133"/>
                  <a:pt x="1494" y="1137"/>
                  <a:pt x="1494" y="1142"/>
                </a:cubicBezTo>
                <a:cubicBezTo>
                  <a:pt x="1494" y="1146"/>
                  <a:pt x="1498" y="1150"/>
                  <a:pt x="1502" y="1150"/>
                </a:cubicBezTo>
                <a:cubicBezTo>
                  <a:pt x="1507" y="1150"/>
                  <a:pt x="1511" y="1146"/>
                  <a:pt x="1511" y="1142"/>
                </a:cubicBezTo>
                <a:close/>
                <a:moveTo>
                  <a:pt x="1537" y="1142"/>
                </a:moveTo>
                <a:cubicBezTo>
                  <a:pt x="1537" y="1137"/>
                  <a:pt x="1533" y="1133"/>
                  <a:pt x="1528" y="1133"/>
                </a:cubicBezTo>
                <a:cubicBezTo>
                  <a:pt x="1523" y="1133"/>
                  <a:pt x="1520" y="1137"/>
                  <a:pt x="1520" y="1142"/>
                </a:cubicBezTo>
                <a:cubicBezTo>
                  <a:pt x="1520" y="1146"/>
                  <a:pt x="1523" y="1150"/>
                  <a:pt x="1528" y="1150"/>
                </a:cubicBezTo>
                <a:cubicBezTo>
                  <a:pt x="1533" y="1150"/>
                  <a:pt x="1537" y="1146"/>
                  <a:pt x="1537" y="1142"/>
                </a:cubicBezTo>
                <a:close/>
                <a:moveTo>
                  <a:pt x="1563" y="1142"/>
                </a:moveTo>
                <a:cubicBezTo>
                  <a:pt x="1563" y="1137"/>
                  <a:pt x="1559" y="1133"/>
                  <a:pt x="1554" y="1133"/>
                </a:cubicBezTo>
                <a:cubicBezTo>
                  <a:pt x="1549" y="1133"/>
                  <a:pt x="1545" y="1137"/>
                  <a:pt x="1545" y="1142"/>
                </a:cubicBezTo>
                <a:cubicBezTo>
                  <a:pt x="1545" y="1146"/>
                  <a:pt x="1549" y="1150"/>
                  <a:pt x="1554" y="1150"/>
                </a:cubicBezTo>
                <a:cubicBezTo>
                  <a:pt x="1559" y="1150"/>
                  <a:pt x="1563" y="1146"/>
                  <a:pt x="1563" y="1142"/>
                </a:cubicBezTo>
                <a:close/>
                <a:moveTo>
                  <a:pt x="687" y="1167"/>
                </a:moveTo>
                <a:cubicBezTo>
                  <a:pt x="687" y="1163"/>
                  <a:pt x="683" y="1159"/>
                  <a:pt x="678" y="1159"/>
                </a:cubicBezTo>
                <a:cubicBezTo>
                  <a:pt x="673" y="1159"/>
                  <a:pt x="670" y="1163"/>
                  <a:pt x="670" y="1167"/>
                </a:cubicBezTo>
                <a:cubicBezTo>
                  <a:pt x="670" y="1172"/>
                  <a:pt x="673" y="1176"/>
                  <a:pt x="678" y="1176"/>
                </a:cubicBezTo>
                <a:cubicBezTo>
                  <a:pt x="683" y="1176"/>
                  <a:pt x="687" y="1172"/>
                  <a:pt x="687" y="1167"/>
                </a:cubicBezTo>
                <a:close/>
                <a:moveTo>
                  <a:pt x="712" y="1167"/>
                </a:moveTo>
                <a:cubicBezTo>
                  <a:pt x="712" y="1163"/>
                  <a:pt x="709" y="1159"/>
                  <a:pt x="704" y="1159"/>
                </a:cubicBezTo>
                <a:cubicBezTo>
                  <a:pt x="699" y="1159"/>
                  <a:pt x="695" y="1163"/>
                  <a:pt x="695" y="1167"/>
                </a:cubicBezTo>
                <a:cubicBezTo>
                  <a:pt x="695" y="1172"/>
                  <a:pt x="699" y="1176"/>
                  <a:pt x="704" y="1176"/>
                </a:cubicBezTo>
                <a:cubicBezTo>
                  <a:pt x="709" y="1176"/>
                  <a:pt x="712" y="1172"/>
                  <a:pt x="712" y="1167"/>
                </a:cubicBezTo>
                <a:close/>
                <a:moveTo>
                  <a:pt x="738" y="1167"/>
                </a:moveTo>
                <a:cubicBezTo>
                  <a:pt x="738" y="1163"/>
                  <a:pt x="734" y="1159"/>
                  <a:pt x="730" y="1159"/>
                </a:cubicBezTo>
                <a:cubicBezTo>
                  <a:pt x="725" y="1159"/>
                  <a:pt x="721" y="1163"/>
                  <a:pt x="721" y="1167"/>
                </a:cubicBezTo>
                <a:cubicBezTo>
                  <a:pt x="721" y="1172"/>
                  <a:pt x="725" y="1176"/>
                  <a:pt x="730" y="1176"/>
                </a:cubicBezTo>
                <a:cubicBezTo>
                  <a:pt x="734" y="1176"/>
                  <a:pt x="738" y="1172"/>
                  <a:pt x="738" y="1167"/>
                </a:cubicBezTo>
                <a:close/>
                <a:moveTo>
                  <a:pt x="764" y="1167"/>
                </a:moveTo>
                <a:cubicBezTo>
                  <a:pt x="764" y="1163"/>
                  <a:pt x="760" y="1159"/>
                  <a:pt x="755" y="1159"/>
                </a:cubicBezTo>
                <a:cubicBezTo>
                  <a:pt x="751" y="1159"/>
                  <a:pt x="747" y="1163"/>
                  <a:pt x="747" y="1167"/>
                </a:cubicBezTo>
                <a:cubicBezTo>
                  <a:pt x="747" y="1172"/>
                  <a:pt x="751" y="1176"/>
                  <a:pt x="755" y="1176"/>
                </a:cubicBezTo>
                <a:cubicBezTo>
                  <a:pt x="760" y="1176"/>
                  <a:pt x="764" y="1172"/>
                  <a:pt x="764" y="1167"/>
                </a:cubicBezTo>
                <a:close/>
                <a:moveTo>
                  <a:pt x="790" y="1167"/>
                </a:moveTo>
                <a:cubicBezTo>
                  <a:pt x="790" y="1163"/>
                  <a:pt x="786" y="1159"/>
                  <a:pt x="781" y="1159"/>
                </a:cubicBezTo>
                <a:cubicBezTo>
                  <a:pt x="776" y="1159"/>
                  <a:pt x="773" y="1163"/>
                  <a:pt x="773" y="1167"/>
                </a:cubicBezTo>
                <a:cubicBezTo>
                  <a:pt x="773" y="1172"/>
                  <a:pt x="776" y="1176"/>
                  <a:pt x="781" y="1176"/>
                </a:cubicBezTo>
                <a:cubicBezTo>
                  <a:pt x="786" y="1176"/>
                  <a:pt x="790" y="1172"/>
                  <a:pt x="790" y="1167"/>
                </a:cubicBezTo>
                <a:close/>
                <a:moveTo>
                  <a:pt x="816" y="1167"/>
                </a:moveTo>
                <a:cubicBezTo>
                  <a:pt x="816" y="1163"/>
                  <a:pt x="812" y="1159"/>
                  <a:pt x="807" y="1159"/>
                </a:cubicBezTo>
                <a:cubicBezTo>
                  <a:pt x="802" y="1159"/>
                  <a:pt x="798" y="1163"/>
                  <a:pt x="798" y="1167"/>
                </a:cubicBezTo>
                <a:cubicBezTo>
                  <a:pt x="798" y="1172"/>
                  <a:pt x="802" y="1176"/>
                  <a:pt x="807" y="1176"/>
                </a:cubicBezTo>
                <a:cubicBezTo>
                  <a:pt x="812" y="1176"/>
                  <a:pt x="816" y="1172"/>
                  <a:pt x="816" y="1167"/>
                </a:cubicBezTo>
                <a:close/>
                <a:moveTo>
                  <a:pt x="841" y="1167"/>
                </a:moveTo>
                <a:cubicBezTo>
                  <a:pt x="841" y="1163"/>
                  <a:pt x="837" y="1159"/>
                  <a:pt x="833" y="1159"/>
                </a:cubicBezTo>
                <a:cubicBezTo>
                  <a:pt x="828" y="1159"/>
                  <a:pt x="824" y="1163"/>
                  <a:pt x="824" y="1167"/>
                </a:cubicBezTo>
                <a:cubicBezTo>
                  <a:pt x="824" y="1172"/>
                  <a:pt x="828" y="1176"/>
                  <a:pt x="833" y="1176"/>
                </a:cubicBezTo>
                <a:cubicBezTo>
                  <a:pt x="837" y="1176"/>
                  <a:pt x="841" y="1172"/>
                  <a:pt x="841" y="1167"/>
                </a:cubicBezTo>
                <a:close/>
                <a:moveTo>
                  <a:pt x="867" y="1167"/>
                </a:moveTo>
                <a:cubicBezTo>
                  <a:pt x="867" y="1163"/>
                  <a:pt x="863" y="1159"/>
                  <a:pt x="858" y="1159"/>
                </a:cubicBezTo>
                <a:cubicBezTo>
                  <a:pt x="854" y="1159"/>
                  <a:pt x="850" y="1163"/>
                  <a:pt x="850" y="1167"/>
                </a:cubicBezTo>
                <a:cubicBezTo>
                  <a:pt x="850" y="1172"/>
                  <a:pt x="854" y="1176"/>
                  <a:pt x="858" y="1176"/>
                </a:cubicBezTo>
                <a:cubicBezTo>
                  <a:pt x="863" y="1176"/>
                  <a:pt x="867" y="1172"/>
                  <a:pt x="867" y="1167"/>
                </a:cubicBezTo>
                <a:close/>
                <a:moveTo>
                  <a:pt x="893" y="1167"/>
                </a:moveTo>
                <a:cubicBezTo>
                  <a:pt x="893" y="1163"/>
                  <a:pt x="889" y="1159"/>
                  <a:pt x="884" y="1159"/>
                </a:cubicBezTo>
                <a:cubicBezTo>
                  <a:pt x="879" y="1159"/>
                  <a:pt x="876" y="1163"/>
                  <a:pt x="876" y="1167"/>
                </a:cubicBezTo>
                <a:cubicBezTo>
                  <a:pt x="876" y="1172"/>
                  <a:pt x="879" y="1176"/>
                  <a:pt x="884" y="1176"/>
                </a:cubicBezTo>
                <a:cubicBezTo>
                  <a:pt x="889" y="1176"/>
                  <a:pt x="893" y="1172"/>
                  <a:pt x="893" y="1167"/>
                </a:cubicBezTo>
                <a:close/>
                <a:moveTo>
                  <a:pt x="919" y="1167"/>
                </a:moveTo>
                <a:cubicBezTo>
                  <a:pt x="919" y="1163"/>
                  <a:pt x="915" y="1159"/>
                  <a:pt x="910" y="1159"/>
                </a:cubicBezTo>
                <a:cubicBezTo>
                  <a:pt x="905" y="1159"/>
                  <a:pt x="901" y="1163"/>
                  <a:pt x="901" y="1167"/>
                </a:cubicBezTo>
                <a:cubicBezTo>
                  <a:pt x="901" y="1172"/>
                  <a:pt x="905" y="1176"/>
                  <a:pt x="910" y="1176"/>
                </a:cubicBezTo>
                <a:cubicBezTo>
                  <a:pt x="915" y="1176"/>
                  <a:pt x="919" y="1172"/>
                  <a:pt x="919" y="1167"/>
                </a:cubicBezTo>
                <a:close/>
                <a:moveTo>
                  <a:pt x="944" y="1167"/>
                </a:moveTo>
                <a:cubicBezTo>
                  <a:pt x="944" y="1163"/>
                  <a:pt x="940" y="1159"/>
                  <a:pt x="936" y="1159"/>
                </a:cubicBezTo>
                <a:cubicBezTo>
                  <a:pt x="931" y="1159"/>
                  <a:pt x="927" y="1163"/>
                  <a:pt x="927" y="1167"/>
                </a:cubicBezTo>
                <a:cubicBezTo>
                  <a:pt x="927" y="1172"/>
                  <a:pt x="931" y="1176"/>
                  <a:pt x="936" y="1176"/>
                </a:cubicBezTo>
                <a:cubicBezTo>
                  <a:pt x="940" y="1176"/>
                  <a:pt x="944" y="1172"/>
                  <a:pt x="944" y="1167"/>
                </a:cubicBezTo>
                <a:close/>
                <a:moveTo>
                  <a:pt x="970" y="1167"/>
                </a:moveTo>
                <a:cubicBezTo>
                  <a:pt x="970" y="1163"/>
                  <a:pt x="966" y="1159"/>
                  <a:pt x="961" y="1159"/>
                </a:cubicBezTo>
                <a:cubicBezTo>
                  <a:pt x="957" y="1159"/>
                  <a:pt x="953" y="1163"/>
                  <a:pt x="953" y="1167"/>
                </a:cubicBezTo>
                <a:cubicBezTo>
                  <a:pt x="953" y="1172"/>
                  <a:pt x="957" y="1176"/>
                  <a:pt x="961" y="1176"/>
                </a:cubicBezTo>
                <a:cubicBezTo>
                  <a:pt x="966" y="1176"/>
                  <a:pt x="970" y="1172"/>
                  <a:pt x="970" y="1167"/>
                </a:cubicBezTo>
                <a:close/>
                <a:moveTo>
                  <a:pt x="1382" y="1167"/>
                </a:moveTo>
                <a:cubicBezTo>
                  <a:pt x="1382" y="1163"/>
                  <a:pt x="1378" y="1159"/>
                  <a:pt x="1374" y="1159"/>
                </a:cubicBezTo>
                <a:cubicBezTo>
                  <a:pt x="1369" y="1159"/>
                  <a:pt x="1365" y="1163"/>
                  <a:pt x="1365" y="1167"/>
                </a:cubicBezTo>
                <a:cubicBezTo>
                  <a:pt x="1365" y="1172"/>
                  <a:pt x="1369" y="1176"/>
                  <a:pt x="1374" y="1176"/>
                </a:cubicBezTo>
                <a:cubicBezTo>
                  <a:pt x="1378" y="1176"/>
                  <a:pt x="1382" y="1172"/>
                  <a:pt x="1382" y="1167"/>
                </a:cubicBezTo>
                <a:close/>
                <a:moveTo>
                  <a:pt x="1408" y="1167"/>
                </a:moveTo>
                <a:cubicBezTo>
                  <a:pt x="1408" y="1163"/>
                  <a:pt x="1404" y="1159"/>
                  <a:pt x="1399" y="1159"/>
                </a:cubicBezTo>
                <a:cubicBezTo>
                  <a:pt x="1395" y="1159"/>
                  <a:pt x="1391" y="1163"/>
                  <a:pt x="1391" y="1167"/>
                </a:cubicBezTo>
                <a:cubicBezTo>
                  <a:pt x="1391" y="1172"/>
                  <a:pt x="1395" y="1176"/>
                  <a:pt x="1399" y="1176"/>
                </a:cubicBezTo>
                <a:cubicBezTo>
                  <a:pt x="1404" y="1176"/>
                  <a:pt x="1408" y="1172"/>
                  <a:pt x="1408" y="1167"/>
                </a:cubicBezTo>
                <a:close/>
                <a:moveTo>
                  <a:pt x="1434" y="1167"/>
                </a:moveTo>
                <a:cubicBezTo>
                  <a:pt x="1434" y="1163"/>
                  <a:pt x="1430" y="1159"/>
                  <a:pt x="1425" y="1159"/>
                </a:cubicBezTo>
                <a:cubicBezTo>
                  <a:pt x="1420" y="1159"/>
                  <a:pt x="1417" y="1163"/>
                  <a:pt x="1417" y="1167"/>
                </a:cubicBezTo>
                <a:cubicBezTo>
                  <a:pt x="1417" y="1172"/>
                  <a:pt x="1420" y="1176"/>
                  <a:pt x="1425" y="1176"/>
                </a:cubicBezTo>
                <a:cubicBezTo>
                  <a:pt x="1430" y="1176"/>
                  <a:pt x="1434" y="1172"/>
                  <a:pt x="1434" y="1167"/>
                </a:cubicBezTo>
                <a:close/>
                <a:moveTo>
                  <a:pt x="1459" y="1167"/>
                </a:moveTo>
                <a:cubicBezTo>
                  <a:pt x="1459" y="1163"/>
                  <a:pt x="1456" y="1159"/>
                  <a:pt x="1451" y="1159"/>
                </a:cubicBezTo>
                <a:cubicBezTo>
                  <a:pt x="1446" y="1159"/>
                  <a:pt x="1442" y="1163"/>
                  <a:pt x="1442" y="1167"/>
                </a:cubicBezTo>
                <a:cubicBezTo>
                  <a:pt x="1442" y="1172"/>
                  <a:pt x="1446" y="1176"/>
                  <a:pt x="1451" y="1176"/>
                </a:cubicBezTo>
                <a:cubicBezTo>
                  <a:pt x="1456" y="1176"/>
                  <a:pt x="1459" y="1172"/>
                  <a:pt x="1459" y="1167"/>
                </a:cubicBezTo>
                <a:close/>
                <a:moveTo>
                  <a:pt x="1485" y="1167"/>
                </a:moveTo>
                <a:cubicBezTo>
                  <a:pt x="1485" y="1163"/>
                  <a:pt x="1481" y="1159"/>
                  <a:pt x="1477" y="1159"/>
                </a:cubicBezTo>
                <a:cubicBezTo>
                  <a:pt x="1472" y="1159"/>
                  <a:pt x="1468" y="1163"/>
                  <a:pt x="1468" y="1167"/>
                </a:cubicBezTo>
                <a:cubicBezTo>
                  <a:pt x="1468" y="1172"/>
                  <a:pt x="1472" y="1176"/>
                  <a:pt x="1477" y="1176"/>
                </a:cubicBezTo>
                <a:cubicBezTo>
                  <a:pt x="1481" y="1176"/>
                  <a:pt x="1485" y="1172"/>
                  <a:pt x="1485" y="1167"/>
                </a:cubicBezTo>
                <a:close/>
                <a:moveTo>
                  <a:pt x="1511" y="1167"/>
                </a:moveTo>
                <a:cubicBezTo>
                  <a:pt x="1511" y="1163"/>
                  <a:pt x="1507" y="1159"/>
                  <a:pt x="1502" y="1159"/>
                </a:cubicBezTo>
                <a:cubicBezTo>
                  <a:pt x="1498" y="1159"/>
                  <a:pt x="1494" y="1163"/>
                  <a:pt x="1494" y="1167"/>
                </a:cubicBezTo>
                <a:cubicBezTo>
                  <a:pt x="1494" y="1172"/>
                  <a:pt x="1498" y="1176"/>
                  <a:pt x="1502" y="1176"/>
                </a:cubicBezTo>
                <a:cubicBezTo>
                  <a:pt x="1507" y="1176"/>
                  <a:pt x="1511" y="1172"/>
                  <a:pt x="1511" y="1167"/>
                </a:cubicBezTo>
                <a:close/>
                <a:moveTo>
                  <a:pt x="1537" y="1167"/>
                </a:moveTo>
                <a:cubicBezTo>
                  <a:pt x="1537" y="1163"/>
                  <a:pt x="1533" y="1159"/>
                  <a:pt x="1528" y="1159"/>
                </a:cubicBezTo>
                <a:cubicBezTo>
                  <a:pt x="1523" y="1159"/>
                  <a:pt x="1520" y="1163"/>
                  <a:pt x="1520" y="1167"/>
                </a:cubicBezTo>
                <a:cubicBezTo>
                  <a:pt x="1520" y="1172"/>
                  <a:pt x="1523" y="1176"/>
                  <a:pt x="1528" y="1176"/>
                </a:cubicBezTo>
                <a:cubicBezTo>
                  <a:pt x="1533" y="1176"/>
                  <a:pt x="1537" y="1172"/>
                  <a:pt x="1537" y="1167"/>
                </a:cubicBezTo>
                <a:close/>
                <a:moveTo>
                  <a:pt x="1563" y="1167"/>
                </a:moveTo>
                <a:cubicBezTo>
                  <a:pt x="1563" y="1163"/>
                  <a:pt x="1559" y="1159"/>
                  <a:pt x="1554" y="1159"/>
                </a:cubicBezTo>
                <a:cubicBezTo>
                  <a:pt x="1549" y="1159"/>
                  <a:pt x="1545" y="1163"/>
                  <a:pt x="1545" y="1167"/>
                </a:cubicBezTo>
                <a:cubicBezTo>
                  <a:pt x="1545" y="1172"/>
                  <a:pt x="1549" y="1176"/>
                  <a:pt x="1554" y="1176"/>
                </a:cubicBezTo>
                <a:cubicBezTo>
                  <a:pt x="1559" y="1176"/>
                  <a:pt x="1563" y="1172"/>
                  <a:pt x="1563" y="1167"/>
                </a:cubicBezTo>
                <a:close/>
                <a:moveTo>
                  <a:pt x="1640" y="1167"/>
                </a:moveTo>
                <a:cubicBezTo>
                  <a:pt x="1640" y="1163"/>
                  <a:pt x="1636" y="1159"/>
                  <a:pt x="1631" y="1159"/>
                </a:cubicBezTo>
                <a:cubicBezTo>
                  <a:pt x="1626" y="1159"/>
                  <a:pt x="1623" y="1163"/>
                  <a:pt x="1623" y="1167"/>
                </a:cubicBezTo>
                <a:cubicBezTo>
                  <a:pt x="1623" y="1172"/>
                  <a:pt x="1626" y="1176"/>
                  <a:pt x="1631" y="1176"/>
                </a:cubicBezTo>
                <a:cubicBezTo>
                  <a:pt x="1636" y="1176"/>
                  <a:pt x="1640" y="1172"/>
                  <a:pt x="1640" y="1167"/>
                </a:cubicBezTo>
                <a:close/>
                <a:moveTo>
                  <a:pt x="2284" y="1167"/>
                </a:moveTo>
                <a:cubicBezTo>
                  <a:pt x="2284" y="1163"/>
                  <a:pt x="2280" y="1159"/>
                  <a:pt x="2275" y="1159"/>
                </a:cubicBezTo>
                <a:cubicBezTo>
                  <a:pt x="2270" y="1159"/>
                  <a:pt x="2267" y="1163"/>
                  <a:pt x="2267" y="1167"/>
                </a:cubicBezTo>
                <a:cubicBezTo>
                  <a:pt x="2267" y="1172"/>
                  <a:pt x="2270" y="1176"/>
                  <a:pt x="2275" y="1176"/>
                </a:cubicBezTo>
                <a:cubicBezTo>
                  <a:pt x="2280" y="1176"/>
                  <a:pt x="2284" y="1172"/>
                  <a:pt x="2284" y="1167"/>
                </a:cubicBezTo>
                <a:close/>
                <a:moveTo>
                  <a:pt x="2310" y="1167"/>
                </a:moveTo>
                <a:cubicBezTo>
                  <a:pt x="2310" y="1163"/>
                  <a:pt x="2306" y="1159"/>
                  <a:pt x="2301" y="1159"/>
                </a:cubicBezTo>
                <a:cubicBezTo>
                  <a:pt x="2296" y="1159"/>
                  <a:pt x="2292" y="1163"/>
                  <a:pt x="2292" y="1167"/>
                </a:cubicBezTo>
                <a:cubicBezTo>
                  <a:pt x="2292" y="1172"/>
                  <a:pt x="2296" y="1176"/>
                  <a:pt x="2301" y="1176"/>
                </a:cubicBezTo>
                <a:cubicBezTo>
                  <a:pt x="2306" y="1176"/>
                  <a:pt x="2310" y="1172"/>
                  <a:pt x="2310" y="1167"/>
                </a:cubicBezTo>
                <a:close/>
                <a:moveTo>
                  <a:pt x="2361" y="1167"/>
                </a:moveTo>
                <a:cubicBezTo>
                  <a:pt x="2361" y="1163"/>
                  <a:pt x="2357" y="1159"/>
                  <a:pt x="2352" y="1159"/>
                </a:cubicBezTo>
                <a:cubicBezTo>
                  <a:pt x="2348" y="1159"/>
                  <a:pt x="2344" y="1163"/>
                  <a:pt x="2344" y="1167"/>
                </a:cubicBezTo>
                <a:cubicBezTo>
                  <a:pt x="2344" y="1172"/>
                  <a:pt x="2348" y="1176"/>
                  <a:pt x="2352" y="1176"/>
                </a:cubicBezTo>
                <a:cubicBezTo>
                  <a:pt x="2357" y="1176"/>
                  <a:pt x="2361" y="1172"/>
                  <a:pt x="2361" y="1167"/>
                </a:cubicBezTo>
                <a:close/>
                <a:moveTo>
                  <a:pt x="2387" y="1167"/>
                </a:moveTo>
                <a:cubicBezTo>
                  <a:pt x="2387" y="1163"/>
                  <a:pt x="2383" y="1159"/>
                  <a:pt x="2378" y="1159"/>
                </a:cubicBezTo>
                <a:cubicBezTo>
                  <a:pt x="2373" y="1159"/>
                  <a:pt x="2370" y="1163"/>
                  <a:pt x="2370" y="1167"/>
                </a:cubicBezTo>
                <a:cubicBezTo>
                  <a:pt x="2370" y="1172"/>
                  <a:pt x="2373" y="1176"/>
                  <a:pt x="2378" y="1176"/>
                </a:cubicBezTo>
                <a:cubicBezTo>
                  <a:pt x="2383" y="1176"/>
                  <a:pt x="2387" y="1172"/>
                  <a:pt x="2387" y="1167"/>
                </a:cubicBezTo>
                <a:close/>
                <a:moveTo>
                  <a:pt x="738" y="1193"/>
                </a:moveTo>
                <a:cubicBezTo>
                  <a:pt x="738" y="1188"/>
                  <a:pt x="734" y="1185"/>
                  <a:pt x="730" y="1185"/>
                </a:cubicBezTo>
                <a:cubicBezTo>
                  <a:pt x="725" y="1185"/>
                  <a:pt x="721" y="1188"/>
                  <a:pt x="721" y="1193"/>
                </a:cubicBezTo>
                <a:cubicBezTo>
                  <a:pt x="721" y="1198"/>
                  <a:pt x="725" y="1202"/>
                  <a:pt x="730" y="1202"/>
                </a:cubicBezTo>
                <a:cubicBezTo>
                  <a:pt x="734" y="1202"/>
                  <a:pt x="738" y="1198"/>
                  <a:pt x="738" y="1193"/>
                </a:cubicBezTo>
                <a:close/>
                <a:moveTo>
                  <a:pt x="764" y="1193"/>
                </a:moveTo>
                <a:cubicBezTo>
                  <a:pt x="764" y="1188"/>
                  <a:pt x="760" y="1185"/>
                  <a:pt x="755" y="1185"/>
                </a:cubicBezTo>
                <a:cubicBezTo>
                  <a:pt x="751" y="1185"/>
                  <a:pt x="747" y="1188"/>
                  <a:pt x="747" y="1193"/>
                </a:cubicBezTo>
                <a:cubicBezTo>
                  <a:pt x="747" y="1198"/>
                  <a:pt x="751" y="1202"/>
                  <a:pt x="755" y="1202"/>
                </a:cubicBezTo>
                <a:cubicBezTo>
                  <a:pt x="760" y="1202"/>
                  <a:pt x="764" y="1198"/>
                  <a:pt x="764" y="1193"/>
                </a:cubicBezTo>
                <a:close/>
                <a:moveTo>
                  <a:pt x="790" y="1193"/>
                </a:moveTo>
                <a:cubicBezTo>
                  <a:pt x="790" y="1188"/>
                  <a:pt x="786" y="1185"/>
                  <a:pt x="781" y="1185"/>
                </a:cubicBezTo>
                <a:cubicBezTo>
                  <a:pt x="776" y="1185"/>
                  <a:pt x="773" y="1188"/>
                  <a:pt x="773" y="1193"/>
                </a:cubicBezTo>
                <a:cubicBezTo>
                  <a:pt x="773" y="1198"/>
                  <a:pt x="776" y="1202"/>
                  <a:pt x="781" y="1202"/>
                </a:cubicBezTo>
                <a:cubicBezTo>
                  <a:pt x="786" y="1202"/>
                  <a:pt x="790" y="1198"/>
                  <a:pt x="790" y="1193"/>
                </a:cubicBezTo>
                <a:close/>
                <a:moveTo>
                  <a:pt x="816" y="1193"/>
                </a:moveTo>
                <a:cubicBezTo>
                  <a:pt x="816" y="1188"/>
                  <a:pt x="812" y="1185"/>
                  <a:pt x="807" y="1185"/>
                </a:cubicBezTo>
                <a:cubicBezTo>
                  <a:pt x="802" y="1185"/>
                  <a:pt x="798" y="1188"/>
                  <a:pt x="798" y="1193"/>
                </a:cubicBezTo>
                <a:cubicBezTo>
                  <a:pt x="798" y="1198"/>
                  <a:pt x="802" y="1202"/>
                  <a:pt x="807" y="1202"/>
                </a:cubicBezTo>
                <a:cubicBezTo>
                  <a:pt x="812" y="1202"/>
                  <a:pt x="816" y="1198"/>
                  <a:pt x="816" y="1193"/>
                </a:cubicBezTo>
                <a:close/>
                <a:moveTo>
                  <a:pt x="841" y="1193"/>
                </a:moveTo>
                <a:cubicBezTo>
                  <a:pt x="841" y="1188"/>
                  <a:pt x="837" y="1185"/>
                  <a:pt x="833" y="1185"/>
                </a:cubicBezTo>
                <a:cubicBezTo>
                  <a:pt x="828" y="1185"/>
                  <a:pt x="824" y="1188"/>
                  <a:pt x="824" y="1193"/>
                </a:cubicBezTo>
                <a:cubicBezTo>
                  <a:pt x="824" y="1198"/>
                  <a:pt x="828" y="1202"/>
                  <a:pt x="833" y="1202"/>
                </a:cubicBezTo>
                <a:cubicBezTo>
                  <a:pt x="837" y="1202"/>
                  <a:pt x="841" y="1198"/>
                  <a:pt x="841" y="1193"/>
                </a:cubicBezTo>
                <a:close/>
                <a:moveTo>
                  <a:pt x="867" y="1193"/>
                </a:moveTo>
                <a:cubicBezTo>
                  <a:pt x="867" y="1188"/>
                  <a:pt x="863" y="1185"/>
                  <a:pt x="858" y="1185"/>
                </a:cubicBezTo>
                <a:cubicBezTo>
                  <a:pt x="854" y="1185"/>
                  <a:pt x="850" y="1188"/>
                  <a:pt x="850" y="1193"/>
                </a:cubicBezTo>
                <a:cubicBezTo>
                  <a:pt x="850" y="1198"/>
                  <a:pt x="854" y="1202"/>
                  <a:pt x="858" y="1202"/>
                </a:cubicBezTo>
                <a:cubicBezTo>
                  <a:pt x="863" y="1202"/>
                  <a:pt x="867" y="1198"/>
                  <a:pt x="867" y="1193"/>
                </a:cubicBezTo>
                <a:close/>
                <a:moveTo>
                  <a:pt x="893" y="1193"/>
                </a:moveTo>
                <a:cubicBezTo>
                  <a:pt x="893" y="1188"/>
                  <a:pt x="889" y="1185"/>
                  <a:pt x="884" y="1185"/>
                </a:cubicBezTo>
                <a:cubicBezTo>
                  <a:pt x="879" y="1185"/>
                  <a:pt x="876" y="1188"/>
                  <a:pt x="876" y="1193"/>
                </a:cubicBezTo>
                <a:cubicBezTo>
                  <a:pt x="876" y="1198"/>
                  <a:pt x="879" y="1202"/>
                  <a:pt x="884" y="1202"/>
                </a:cubicBezTo>
                <a:cubicBezTo>
                  <a:pt x="889" y="1202"/>
                  <a:pt x="893" y="1198"/>
                  <a:pt x="893" y="1193"/>
                </a:cubicBezTo>
                <a:close/>
                <a:moveTo>
                  <a:pt x="919" y="1193"/>
                </a:moveTo>
                <a:cubicBezTo>
                  <a:pt x="919" y="1188"/>
                  <a:pt x="915" y="1185"/>
                  <a:pt x="910" y="1185"/>
                </a:cubicBezTo>
                <a:cubicBezTo>
                  <a:pt x="905" y="1185"/>
                  <a:pt x="901" y="1188"/>
                  <a:pt x="901" y="1193"/>
                </a:cubicBezTo>
                <a:cubicBezTo>
                  <a:pt x="901" y="1198"/>
                  <a:pt x="905" y="1202"/>
                  <a:pt x="910" y="1202"/>
                </a:cubicBezTo>
                <a:cubicBezTo>
                  <a:pt x="915" y="1202"/>
                  <a:pt x="919" y="1198"/>
                  <a:pt x="919" y="1193"/>
                </a:cubicBezTo>
                <a:close/>
                <a:moveTo>
                  <a:pt x="944" y="1193"/>
                </a:moveTo>
                <a:cubicBezTo>
                  <a:pt x="944" y="1188"/>
                  <a:pt x="940" y="1185"/>
                  <a:pt x="936" y="1185"/>
                </a:cubicBezTo>
                <a:cubicBezTo>
                  <a:pt x="931" y="1185"/>
                  <a:pt x="927" y="1188"/>
                  <a:pt x="927" y="1193"/>
                </a:cubicBezTo>
                <a:cubicBezTo>
                  <a:pt x="927" y="1198"/>
                  <a:pt x="931" y="1202"/>
                  <a:pt x="936" y="1202"/>
                </a:cubicBezTo>
                <a:cubicBezTo>
                  <a:pt x="940" y="1202"/>
                  <a:pt x="944" y="1198"/>
                  <a:pt x="944" y="1193"/>
                </a:cubicBezTo>
                <a:close/>
                <a:moveTo>
                  <a:pt x="970" y="1193"/>
                </a:moveTo>
                <a:cubicBezTo>
                  <a:pt x="970" y="1188"/>
                  <a:pt x="966" y="1185"/>
                  <a:pt x="961" y="1185"/>
                </a:cubicBezTo>
                <a:cubicBezTo>
                  <a:pt x="957" y="1185"/>
                  <a:pt x="953" y="1188"/>
                  <a:pt x="953" y="1193"/>
                </a:cubicBezTo>
                <a:cubicBezTo>
                  <a:pt x="953" y="1198"/>
                  <a:pt x="957" y="1202"/>
                  <a:pt x="961" y="1202"/>
                </a:cubicBezTo>
                <a:cubicBezTo>
                  <a:pt x="966" y="1202"/>
                  <a:pt x="970" y="1198"/>
                  <a:pt x="970" y="1193"/>
                </a:cubicBezTo>
                <a:close/>
                <a:moveTo>
                  <a:pt x="1382" y="1193"/>
                </a:moveTo>
                <a:cubicBezTo>
                  <a:pt x="1382" y="1188"/>
                  <a:pt x="1378" y="1185"/>
                  <a:pt x="1374" y="1185"/>
                </a:cubicBezTo>
                <a:cubicBezTo>
                  <a:pt x="1369" y="1185"/>
                  <a:pt x="1365" y="1188"/>
                  <a:pt x="1365" y="1193"/>
                </a:cubicBezTo>
                <a:cubicBezTo>
                  <a:pt x="1365" y="1198"/>
                  <a:pt x="1369" y="1202"/>
                  <a:pt x="1374" y="1202"/>
                </a:cubicBezTo>
                <a:cubicBezTo>
                  <a:pt x="1378" y="1202"/>
                  <a:pt x="1382" y="1198"/>
                  <a:pt x="1382" y="1193"/>
                </a:cubicBezTo>
                <a:close/>
                <a:moveTo>
                  <a:pt x="1408" y="1193"/>
                </a:moveTo>
                <a:cubicBezTo>
                  <a:pt x="1408" y="1188"/>
                  <a:pt x="1404" y="1185"/>
                  <a:pt x="1399" y="1185"/>
                </a:cubicBezTo>
                <a:cubicBezTo>
                  <a:pt x="1395" y="1185"/>
                  <a:pt x="1391" y="1188"/>
                  <a:pt x="1391" y="1193"/>
                </a:cubicBezTo>
                <a:cubicBezTo>
                  <a:pt x="1391" y="1198"/>
                  <a:pt x="1395" y="1202"/>
                  <a:pt x="1399" y="1202"/>
                </a:cubicBezTo>
                <a:cubicBezTo>
                  <a:pt x="1404" y="1202"/>
                  <a:pt x="1408" y="1198"/>
                  <a:pt x="1408" y="1193"/>
                </a:cubicBezTo>
                <a:close/>
                <a:moveTo>
                  <a:pt x="1434" y="1193"/>
                </a:moveTo>
                <a:cubicBezTo>
                  <a:pt x="1434" y="1188"/>
                  <a:pt x="1430" y="1185"/>
                  <a:pt x="1425" y="1185"/>
                </a:cubicBezTo>
                <a:cubicBezTo>
                  <a:pt x="1420" y="1185"/>
                  <a:pt x="1417" y="1188"/>
                  <a:pt x="1417" y="1193"/>
                </a:cubicBezTo>
                <a:cubicBezTo>
                  <a:pt x="1417" y="1198"/>
                  <a:pt x="1420" y="1202"/>
                  <a:pt x="1425" y="1202"/>
                </a:cubicBezTo>
                <a:cubicBezTo>
                  <a:pt x="1430" y="1202"/>
                  <a:pt x="1434" y="1198"/>
                  <a:pt x="1434" y="1193"/>
                </a:cubicBezTo>
                <a:close/>
                <a:moveTo>
                  <a:pt x="1459" y="1193"/>
                </a:moveTo>
                <a:cubicBezTo>
                  <a:pt x="1459" y="1188"/>
                  <a:pt x="1456" y="1185"/>
                  <a:pt x="1451" y="1185"/>
                </a:cubicBezTo>
                <a:cubicBezTo>
                  <a:pt x="1446" y="1185"/>
                  <a:pt x="1442" y="1188"/>
                  <a:pt x="1442" y="1193"/>
                </a:cubicBezTo>
                <a:cubicBezTo>
                  <a:pt x="1442" y="1198"/>
                  <a:pt x="1446" y="1202"/>
                  <a:pt x="1451" y="1202"/>
                </a:cubicBezTo>
                <a:cubicBezTo>
                  <a:pt x="1456" y="1202"/>
                  <a:pt x="1459" y="1198"/>
                  <a:pt x="1459" y="1193"/>
                </a:cubicBezTo>
                <a:close/>
                <a:moveTo>
                  <a:pt x="1485" y="1193"/>
                </a:moveTo>
                <a:cubicBezTo>
                  <a:pt x="1485" y="1188"/>
                  <a:pt x="1481" y="1185"/>
                  <a:pt x="1477" y="1185"/>
                </a:cubicBezTo>
                <a:cubicBezTo>
                  <a:pt x="1472" y="1185"/>
                  <a:pt x="1468" y="1188"/>
                  <a:pt x="1468" y="1193"/>
                </a:cubicBezTo>
                <a:cubicBezTo>
                  <a:pt x="1468" y="1198"/>
                  <a:pt x="1472" y="1202"/>
                  <a:pt x="1477" y="1202"/>
                </a:cubicBezTo>
                <a:cubicBezTo>
                  <a:pt x="1481" y="1202"/>
                  <a:pt x="1485" y="1198"/>
                  <a:pt x="1485" y="1193"/>
                </a:cubicBezTo>
                <a:close/>
                <a:moveTo>
                  <a:pt x="1511" y="1193"/>
                </a:moveTo>
                <a:cubicBezTo>
                  <a:pt x="1511" y="1188"/>
                  <a:pt x="1507" y="1185"/>
                  <a:pt x="1502" y="1185"/>
                </a:cubicBezTo>
                <a:cubicBezTo>
                  <a:pt x="1498" y="1185"/>
                  <a:pt x="1494" y="1188"/>
                  <a:pt x="1494" y="1193"/>
                </a:cubicBezTo>
                <a:cubicBezTo>
                  <a:pt x="1494" y="1198"/>
                  <a:pt x="1498" y="1202"/>
                  <a:pt x="1502" y="1202"/>
                </a:cubicBezTo>
                <a:cubicBezTo>
                  <a:pt x="1507" y="1202"/>
                  <a:pt x="1511" y="1198"/>
                  <a:pt x="1511" y="1193"/>
                </a:cubicBezTo>
                <a:close/>
                <a:moveTo>
                  <a:pt x="1537" y="1193"/>
                </a:moveTo>
                <a:cubicBezTo>
                  <a:pt x="1537" y="1188"/>
                  <a:pt x="1533" y="1185"/>
                  <a:pt x="1528" y="1185"/>
                </a:cubicBezTo>
                <a:cubicBezTo>
                  <a:pt x="1523" y="1185"/>
                  <a:pt x="1520" y="1188"/>
                  <a:pt x="1520" y="1193"/>
                </a:cubicBezTo>
                <a:cubicBezTo>
                  <a:pt x="1520" y="1198"/>
                  <a:pt x="1523" y="1202"/>
                  <a:pt x="1528" y="1202"/>
                </a:cubicBezTo>
                <a:cubicBezTo>
                  <a:pt x="1533" y="1202"/>
                  <a:pt x="1537" y="1198"/>
                  <a:pt x="1537" y="1193"/>
                </a:cubicBezTo>
                <a:close/>
                <a:moveTo>
                  <a:pt x="1614" y="1193"/>
                </a:moveTo>
                <a:cubicBezTo>
                  <a:pt x="1614" y="1188"/>
                  <a:pt x="1610" y="1185"/>
                  <a:pt x="1605" y="1185"/>
                </a:cubicBezTo>
                <a:cubicBezTo>
                  <a:pt x="1601" y="1185"/>
                  <a:pt x="1597" y="1188"/>
                  <a:pt x="1597" y="1193"/>
                </a:cubicBezTo>
                <a:cubicBezTo>
                  <a:pt x="1597" y="1198"/>
                  <a:pt x="1601" y="1202"/>
                  <a:pt x="1605" y="1202"/>
                </a:cubicBezTo>
                <a:cubicBezTo>
                  <a:pt x="1610" y="1202"/>
                  <a:pt x="1614" y="1198"/>
                  <a:pt x="1614" y="1193"/>
                </a:cubicBezTo>
                <a:close/>
                <a:moveTo>
                  <a:pt x="1640" y="1193"/>
                </a:moveTo>
                <a:cubicBezTo>
                  <a:pt x="1640" y="1188"/>
                  <a:pt x="1636" y="1185"/>
                  <a:pt x="1631" y="1185"/>
                </a:cubicBezTo>
                <a:cubicBezTo>
                  <a:pt x="1626" y="1185"/>
                  <a:pt x="1623" y="1188"/>
                  <a:pt x="1623" y="1193"/>
                </a:cubicBezTo>
                <a:cubicBezTo>
                  <a:pt x="1623" y="1198"/>
                  <a:pt x="1626" y="1202"/>
                  <a:pt x="1631" y="1202"/>
                </a:cubicBezTo>
                <a:cubicBezTo>
                  <a:pt x="1636" y="1202"/>
                  <a:pt x="1640" y="1198"/>
                  <a:pt x="1640" y="1193"/>
                </a:cubicBezTo>
                <a:close/>
                <a:moveTo>
                  <a:pt x="1666" y="1193"/>
                </a:moveTo>
                <a:cubicBezTo>
                  <a:pt x="1666" y="1188"/>
                  <a:pt x="1662" y="1185"/>
                  <a:pt x="1657" y="1185"/>
                </a:cubicBezTo>
                <a:cubicBezTo>
                  <a:pt x="1652" y="1185"/>
                  <a:pt x="1648" y="1188"/>
                  <a:pt x="1648" y="1193"/>
                </a:cubicBezTo>
                <a:cubicBezTo>
                  <a:pt x="1648" y="1198"/>
                  <a:pt x="1652" y="1202"/>
                  <a:pt x="1657" y="1202"/>
                </a:cubicBezTo>
                <a:cubicBezTo>
                  <a:pt x="1662" y="1202"/>
                  <a:pt x="1666" y="1198"/>
                  <a:pt x="1666" y="1193"/>
                </a:cubicBezTo>
                <a:close/>
                <a:moveTo>
                  <a:pt x="2207" y="1193"/>
                </a:moveTo>
                <a:cubicBezTo>
                  <a:pt x="2207" y="1188"/>
                  <a:pt x="2203" y="1185"/>
                  <a:pt x="2198" y="1185"/>
                </a:cubicBezTo>
                <a:cubicBezTo>
                  <a:pt x="2193" y="1185"/>
                  <a:pt x="2189" y="1188"/>
                  <a:pt x="2189" y="1193"/>
                </a:cubicBezTo>
                <a:cubicBezTo>
                  <a:pt x="2189" y="1198"/>
                  <a:pt x="2193" y="1202"/>
                  <a:pt x="2198" y="1202"/>
                </a:cubicBezTo>
                <a:cubicBezTo>
                  <a:pt x="2203" y="1202"/>
                  <a:pt x="2207" y="1198"/>
                  <a:pt x="2207" y="1193"/>
                </a:cubicBezTo>
                <a:close/>
                <a:moveTo>
                  <a:pt x="2232" y="1193"/>
                </a:moveTo>
                <a:cubicBezTo>
                  <a:pt x="2232" y="1188"/>
                  <a:pt x="2228" y="1185"/>
                  <a:pt x="2224" y="1185"/>
                </a:cubicBezTo>
                <a:cubicBezTo>
                  <a:pt x="2219" y="1185"/>
                  <a:pt x="2215" y="1188"/>
                  <a:pt x="2215" y="1193"/>
                </a:cubicBezTo>
                <a:cubicBezTo>
                  <a:pt x="2215" y="1198"/>
                  <a:pt x="2219" y="1202"/>
                  <a:pt x="2224" y="1202"/>
                </a:cubicBezTo>
                <a:cubicBezTo>
                  <a:pt x="2228" y="1202"/>
                  <a:pt x="2232" y="1198"/>
                  <a:pt x="2232" y="1193"/>
                </a:cubicBezTo>
                <a:close/>
                <a:moveTo>
                  <a:pt x="2258" y="1193"/>
                </a:moveTo>
                <a:cubicBezTo>
                  <a:pt x="2258" y="1188"/>
                  <a:pt x="2254" y="1185"/>
                  <a:pt x="2249" y="1185"/>
                </a:cubicBezTo>
                <a:cubicBezTo>
                  <a:pt x="2245" y="1185"/>
                  <a:pt x="2241" y="1188"/>
                  <a:pt x="2241" y="1193"/>
                </a:cubicBezTo>
                <a:cubicBezTo>
                  <a:pt x="2241" y="1198"/>
                  <a:pt x="2245" y="1202"/>
                  <a:pt x="2249" y="1202"/>
                </a:cubicBezTo>
                <a:cubicBezTo>
                  <a:pt x="2254" y="1202"/>
                  <a:pt x="2258" y="1198"/>
                  <a:pt x="2258" y="1193"/>
                </a:cubicBezTo>
                <a:close/>
                <a:moveTo>
                  <a:pt x="2284" y="1193"/>
                </a:moveTo>
                <a:cubicBezTo>
                  <a:pt x="2284" y="1188"/>
                  <a:pt x="2280" y="1185"/>
                  <a:pt x="2275" y="1185"/>
                </a:cubicBezTo>
                <a:cubicBezTo>
                  <a:pt x="2270" y="1185"/>
                  <a:pt x="2267" y="1188"/>
                  <a:pt x="2267" y="1193"/>
                </a:cubicBezTo>
                <a:cubicBezTo>
                  <a:pt x="2267" y="1198"/>
                  <a:pt x="2270" y="1202"/>
                  <a:pt x="2275" y="1202"/>
                </a:cubicBezTo>
                <a:cubicBezTo>
                  <a:pt x="2280" y="1202"/>
                  <a:pt x="2284" y="1198"/>
                  <a:pt x="2284" y="1193"/>
                </a:cubicBezTo>
                <a:close/>
                <a:moveTo>
                  <a:pt x="2310" y="1193"/>
                </a:moveTo>
                <a:cubicBezTo>
                  <a:pt x="2310" y="1188"/>
                  <a:pt x="2306" y="1185"/>
                  <a:pt x="2301" y="1185"/>
                </a:cubicBezTo>
                <a:cubicBezTo>
                  <a:pt x="2296" y="1185"/>
                  <a:pt x="2292" y="1188"/>
                  <a:pt x="2292" y="1193"/>
                </a:cubicBezTo>
                <a:cubicBezTo>
                  <a:pt x="2292" y="1198"/>
                  <a:pt x="2296" y="1202"/>
                  <a:pt x="2301" y="1202"/>
                </a:cubicBezTo>
                <a:cubicBezTo>
                  <a:pt x="2306" y="1202"/>
                  <a:pt x="2310" y="1198"/>
                  <a:pt x="2310" y="1193"/>
                </a:cubicBezTo>
                <a:close/>
                <a:moveTo>
                  <a:pt x="2361" y="1193"/>
                </a:moveTo>
                <a:cubicBezTo>
                  <a:pt x="2361" y="1188"/>
                  <a:pt x="2357" y="1185"/>
                  <a:pt x="2352" y="1185"/>
                </a:cubicBezTo>
                <a:cubicBezTo>
                  <a:pt x="2348" y="1185"/>
                  <a:pt x="2344" y="1188"/>
                  <a:pt x="2344" y="1193"/>
                </a:cubicBezTo>
                <a:cubicBezTo>
                  <a:pt x="2344" y="1198"/>
                  <a:pt x="2348" y="1202"/>
                  <a:pt x="2352" y="1202"/>
                </a:cubicBezTo>
                <a:cubicBezTo>
                  <a:pt x="2357" y="1202"/>
                  <a:pt x="2361" y="1198"/>
                  <a:pt x="2361" y="1193"/>
                </a:cubicBezTo>
                <a:close/>
                <a:moveTo>
                  <a:pt x="2387" y="1193"/>
                </a:moveTo>
                <a:cubicBezTo>
                  <a:pt x="2387" y="1188"/>
                  <a:pt x="2383" y="1185"/>
                  <a:pt x="2378" y="1185"/>
                </a:cubicBezTo>
                <a:cubicBezTo>
                  <a:pt x="2373" y="1185"/>
                  <a:pt x="2370" y="1188"/>
                  <a:pt x="2370" y="1193"/>
                </a:cubicBezTo>
                <a:cubicBezTo>
                  <a:pt x="2370" y="1198"/>
                  <a:pt x="2373" y="1202"/>
                  <a:pt x="2378" y="1202"/>
                </a:cubicBezTo>
                <a:cubicBezTo>
                  <a:pt x="2383" y="1202"/>
                  <a:pt x="2387" y="1198"/>
                  <a:pt x="2387" y="1193"/>
                </a:cubicBezTo>
                <a:close/>
                <a:moveTo>
                  <a:pt x="738" y="1219"/>
                </a:moveTo>
                <a:cubicBezTo>
                  <a:pt x="738" y="1214"/>
                  <a:pt x="734" y="1210"/>
                  <a:pt x="730" y="1210"/>
                </a:cubicBezTo>
                <a:cubicBezTo>
                  <a:pt x="725" y="1210"/>
                  <a:pt x="721" y="1214"/>
                  <a:pt x="721" y="1219"/>
                </a:cubicBezTo>
                <a:cubicBezTo>
                  <a:pt x="721" y="1224"/>
                  <a:pt x="725" y="1228"/>
                  <a:pt x="730" y="1228"/>
                </a:cubicBezTo>
                <a:cubicBezTo>
                  <a:pt x="734" y="1228"/>
                  <a:pt x="738" y="1224"/>
                  <a:pt x="738" y="1219"/>
                </a:cubicBezTo>
                <a:close/>
                <a:moveTo>
                  <a:pt x="764" y="1219"/>
                </a:moveTo>
                <a:cubicBezTo>
                  <a:pt x="764" y="1214"/>
                  <a:pt x="760" y="1210"/>
                  <a:pt x="755" y="1210"/>
                </a:cubicBezTo>
                <a:cubicBezTo>
                  <a:pt x="751" y="1210"/>
                  <a:pt x="747" y="1214"/>
                  <a:pt x="747" y="1219"/>
                </a:cubicBezTo>
                <a:cubicBezTo>
                  <a:pt x="747" y="1224"/>
                  <a:pt x="751" y="1228"/>
                  <a:pt x="755" y="1228"/>
                </a:cubicBezTo>
                <a:cubicBezTo>
                  <a:pt x="760" y="1228"/>
                  <a:pt x="764" y="1224"/>
                  <a:pt x="764" y="1219"/>
                </a:cubicBezTo>
                <a:close/>
                <a:moveTo>
                  <a:pt x="790" y="1219"/>
                </a:moveTo>
                <a:cubicBezTo>
                  <a:pt x="790" y="1214"/>
                  <a:pt x="786" y="1210"/>
                  <a:pt x="781" y="1210"/>
                </a:cubicBezTo>
                <a:cubicBezTo>
                  <a:pt x="776" y="1210"/>
                  <a:pt x="773" y="1214"/>
                  <a:pt x="773" y="1219"/>
                </a:cubicBezTo>
                <a:cubicBezTo>
                  <a:pt x="773" y="1224"/>
                  <a:pt x="776" y="1228"/>
                  <a:pt x="781" y="1228"/>
                </a:cubicBezTo>
                <a:cubicBezTo>
                  <a:pt x="786" y="1228"/>
                  <a:pt x="790" y="1224"/>
                  <a:pt x="790" y="1219"/>
                </a:cubicBezTo>
                <a:close/>
                <a:moveTo>
                  <a:pt x="816" y="1219"/>
                </a:moveTo>
                <a:cubicBezTo>
                  <a:pt x="816" y="1214"/>
                  <a:pt x="812" y="1210"/>
                  <a:pt x="807" y="1210"/>
                </a:cubicBezTo>
                <a:cubicBezTo>
                  <a:pt x="802" y="1210"/>
                  <a:pt x="798" y="1214"/>
                  <a:pt x="798" y="1219"/>
                </a:cubicBezTo>
                <a:cubicBezTo>
                  <a:pt x="798" y="1224"/>
                  <a:pt x="802" y="1228"/>
                  <a:pt x="807" y="1228"/>
                </a:cubicBezTo>
                <a:cubicBezTo>
                  <a:pt x="812" y="1228"/>
                  <a:pt x="816" y="1224"/>
                  <a:pt x="816" y="1219"/>
                </a:cubicBezTo>
                <a:close/>
                <a:moveTo>
                  <a:pt x="841" y="1219"/>
                </a:moveTo>
                <a:cubicBezTo>
                  <a:pt x="841" y="1214"/>
                  <a:pt x="837" y="1210"/>
                  <a:pt x="833" y="1210"/>
                </a:cubicBezTo>
                <a:cubicBezTo>
                  <a:pt x="828" y="1210"/>
                  <a:pt x="824" y="1214"/>
                  <a:pt x="824" y="1219"/>
                </a:cubicBezTo>
                <a:cubicBezTo>
                  <a:pt x="824" y="1224"/>
                  <a:pt x="828" y="1228"/>
                  <a:pt x="833" y="1228"/>
                </a:cubicBezTo>
                <a:cubicBezTo>
                  <a:pt x="837" y="1228"/>
                  <a:pt x="841" y="1224"/>
                  <a:pt x="841" y="1219"/>
                </a:cubicBezTo>
                <a:close/>
                <a:moveTo>
                  <a:pt x="867" y="1219"/>
                </a:moveTo>
                <a:cubicBezTo>
                  <a:pt x="867" y="1214"/>
                  <a:pt x="863" y="1210"/>
                  <a:pt x="858" y="1210"/>
                </a:cubicBezTo>
                <a:cubicBezTo>
                  <a:pt x="854" y="1210"/>
                  <a:pt x="850" y="1214"/>
                  <a:pt x="850" y="1219"/>
                </a:cubicBezTo>
                <a:cubicBezTo>
                  <a:pt x="850" y="1224"/>
                  <a:pt x="854" y="1228"/>
                  <a:pt x="858" y="1228"/>
                </a:cubicBezTo>
                <a:cubicBezTo>
                  <a:pt x="863" y="1228"/>
                  <a:pt x="867" y="1224"/>
                  <a:pt x="867" y="1219"/>
                </a:cubicBezTo>
                <a:close/>
                <a:moveTo>
                  <a:pt x="893" y="1219"/>
                </a:moveTo>
                <a:cubicBezTo>
                  <a:pt x="893" y="1214"/>
                  <a:pt x="889" y="1210"/>
                  <a:pt x="884" y="1210"/>
                </a:cubicBezTo>
                <a:cubicBezTo>
                  <a:pt x="879" y="1210"/>
                  <a:pt x="876" y="1214"/>
                  <a:pt x="876" y="1219"/>
                </a:cubicBezTo>
                <a:cubicBezTo>
                  <a:pt x="876" y="1224"/>
                  <a:pt x="879" y="1228"/>
                  <a:pt x="884" y="1228"/>
                </a:cubicBezTo>
                <a:cubicBezTo>
                  <a:pt x="889" y="1228"/>
                  <a:pt x="893" y="1224"/>
                  <a:pt x="893" y="1219"/>
                </a:cubicBezTo>
                <a:close/>
                <a:moveTo>
                  <a:pt x="919" y="1219"/>
                </a:moveTo>
                <a:cubicBezTo>
                  <a:pt x="919" y="1214"/>
                  <a:pt x="915" y="1210"/>
                  <a:pt x="910" y="1210"/>
                </a:cubicBezTo>
                <a:cubicBezTo>
                  <a:pt x="905" y="1210"/>
                  <a:pt x="901" y="1214"/>
                  <a:pt x="901" y="1219"/>
                </a:cubicBezTo>
                <a:cubicBezTo>
                  <a:pt x="901" y="1224"/>
                  <a:pt x="905" y="1228"/>
                  <a:pt x="910" y="1228"/>
                </a:cubicBezTo>
                <a:cubicBezTo>
                  <a:pt x="915" y="1228"/>
                  <a:pt x="919" y="1224"/>
                  <a:pt x="919" y="1219"/>
                </a:cubicBezTo>
                <a:close/>
                <a:moveTo>
                  <a:pt x="944" y="1219"/>
                </a:moveTo>
                <a:cubicBezTo>
                  <a:pt x="944" y="1214"/>
                  <a:pt x="940" y="1210"/>
                  <a:pt x="936" y="1210"/>
                </a:cubicBezTo>
                <a:cubicBezTo>
                  <a:pt x="931" y="1210"/>
                  <a:pt x="927" y="1214"/>
                  <a:pt x="927" y="1219"/>
                </a:cubicBezTo>
                <a:cubicBezTo>
                  <a:pt x="927" y="1224"/>
                  <a:pt x="931" y="1228"/>
                  <a:pt x="936" y="1228"/>
                </a:cubicBezTo>
                <a:cubicBezTo>
                  <a:pt x="940" y="1228"/>
                  <a:pt x="944" y="1224"/>
                  <a:pt x="944" y="1219"/>
                </a:cubicBezTo>
                <a:close/>
                <a:moveTo>
                  <a:pt x="1382" y="1219"/>
                </a:moveTo>
                <a:cubicBezTo>
                  <a:pt x="1382" y="1214"/>
                  <a:pt x="1378" y="1210"/>
                  <a:pt x="1374" y="1210"/>
                </a:cubicBezTo>
                <a:cubicBezTo>
                  <a:pt x="1369" y="1210"/>
                  <a:pt x="1365" y="1214"/>
                  <a:pt x="1365" y="1219"/>
                </a:cubicBezTo>
                <a:cubicBezTo>
                  <a:pt x="1365" y="1224"/>
                  <a:pt x="1369" y="1228"/>
                  <a:pt x="1374" y="1228"/>
                </a:cubicBezTo>
                <a:cubicBezTo>
                  <a:pt x="1378" y="1228"/>
                  <a:pt x="1382" y="1224"/>
                  <a:pt x="1382" y="1219"/>
                </a:cubicBezTo>
                <a:close/>
                <a:moveTo>
                  <a:pt x="1408" y="1219"/>
                </a:moveTo>
                <a:cubicBezTo>
                  <a:pt x="1408" y="1214"/>
                  <a:pt x="1404" y="1210"/>
                  <a:pt x="1399" y="1210"/>
                </a:cubicBezTo>
                <a:cubicBezTo>
                  <a:pt x="1395" y="1210"/>
                  <a:pt x="1391" y="1214"/>
                  <a:pt x="1391" y="1219"/>
                </a:cubicBezTo>
                <a:cubicBezTo>
                  <a:pt x="1391" y="1224"/>
                  <a:pt x="1395" y="1228"/>
                  <a:pt x="1399" y="1228"/>
                </a:cubicBezTo>
                <a:cubicBezTo>
                  <a:pt x="1404" y="1228"/>
                  <a:pt x="1408" y="1224"/>
                  <a:pt x="1408" y="1219"/>
                </a:cubicBezTo>
                <a:close/>
                <a:moveTo>
                  <a:pt x="1434" y="1219"/>
                </a:moveTo>
                <a:cubicBezTo>
                  <a:pt x="1434" y="1214"/>
                  <a:pt x="1430" y="1210"/>
                  <a:pt x="1425" y="1210"/>
                </a:cubicBezTo>
                <a:cubicBezTo>
                  <a:pt x="1420" y="1210"/>
                  <a:pt x="1417" y="1214"/>
                  <a:pt x="1417" y="1219"/>
                </a:cubicBezTo>
                <a:cubicBezTo>
                  <a:pt x="1417" y="1224"/>
                  <a:pt x="1420" y="1228"/>
                  <a:pt x="1425" y="1228"/>
                </a:cubicBezTo>
                <a:cubicBezTo>
                  <a:pt x="1430" y="1228"/>
                  <a:pt x="1434" y="1224"/>
                  <a:pt x="1434" y="1219"/>
                </a:cubicBezTo>
                <a:close/>
                <a:moveTo>
                  <a:pt x="1459" y="1219"/>
                </a:moveTo>
                <a:cubicBezTo>
                  <a:pt x="1459" y="1214"/>
                  <a:pt x="1456" y="1210"/>
                  <a:pt x="1451" y="1210"/>
                </a:cubicBezTo>
                <a:cubicBezTo>
                  <a:pt x="1446" y="1210"/>
                  <a:pt x="1442" y="1214"/>
                  <a:pt x="1442" y="1219"/>
                </a:cubicBezTo>
                <a:cubicBezTo>
                  <a:pt x="1442" y="1224"/>
                  <a:pt x="1446" y="1228"/>
                  <a:pt x="1451" y="1228"/>
                </a:cubicBezTo>
                <a:cubicBezTo>
                  <a:pt x="1456" y="1228"/>
                  <a:pt x="1459" y="1224"/>
                  <a:pt x="1459" y="1219"/>
                </a:cubicBezTo>
                <a:close/>
                <a:moveTo>
                  <a:pt x="1485" y="1219"/>
                </a:moveTo>
                <a:cubicBezTo>
                  <a:pt x="1485" y="1214"/>
                  <a:pt x="1481" y="1210"/>
                  <a:pt x="1477" y="1210"/>
                </a:cubicBezTo>
                <a:cubicBezTo>
                  <a:pt x="1472" y="1210"/>
                  <a:pt x="1468" y="1214"/>
                  <a:pt x="1468" y="1219"/>
                </a:cubicBezTo>
                <a:cubicBezTo>
                  <a:pt x="1468" y="1224"/>
                  <a:pt x="1472" y="1228"/>
                  <a:pt x="1477" y="1228"/>
                </a:cubicBezTo>
                <a:cubicBezTo>
                  <a:pt x="1481" y="1228"/>
                  <a:pt x="1485" y="1224"/>
                  <a:pt x="1485" y="1219"/>
                </a:cubicBezTo>
                <a:close/>
                <a:moveTo>
                  <a:pt x="1511" y="1219"/>
                </a:moveTo>
                <a:cubicBezTo>
                  <a:pt x="1511" y="1214"/>
                  <a:pt x="1507" y="1210"/>
                  <a:pt x="1502" y="1210"/>
                </a:cubicBezTo>
                <a:cubicBezTo>
                  <a:pt x="1498" y="1210"/>
                  <a:pt x="1494" y="1214"/>
                  <a:pt x="1494" y="1219"/>
                </a:cubicBezTo>
                <a:cubicBezTo>
                  <a:pt x="1494" y="1224"/>
                  <a:pt x="1498" y="1228"/>
                  <a:pt x="1502" y="1228"/>
                </a:cubicBezTo>
                <a:cubicBezTo>
                  <a:pt x="1507" y="1228"/>
                  <a:pt x="1511" y="1224"/>
                  <a:pt x="1511" y="1219"/>
                </a:cubicBezTo>
                <a:close/>
                <a:moveTo>
                  <a:pt x="1537" y="1219"/>
                </a:moveTo>
                <a:cubicBezTo>
                  <a:pt x="1537" y="1214"/>
                  <a:pt x="1533" y="1210"/>
                  <a:pt x="1528" y="1210"/>
                </a:cubicBezTo>
                <a:cubicBezTo>
                  <a:pt x="1523" y="1210"/>
                  <a:pt x="1520" y="1214"/>
                  <a:pt x="1520" y="1219"/>
                </a:cubicBezTo>
                <a:cubicBezTo>
                  <a:pt x="1520" y="1224"/>
                  <a:pt x="1523" y="1228"/>
                  <a:pt x="1528" y="1228"/>
                </a:cubicBezTo>
                <a:cubicBezTo>
                  <a:pt x="1533" y="1228"/>
                  <a:pt x="1537" y="1224"/>
                  <a:pt x="1537" y="1219"/>
                </a:cubicBezTo>
                <a:close/>
                <a:moveTo>
                  <a:pt x="1614" y="1219"/>
                </a:moveTo>
                <a:cubicBezTo>
                  <a:pt x="1614" y="1214"/>
                  <a:pt x="1610" y="1210"/>
                  <a:pt x="1605" y="1210"/>
                </a:cubicBezTo>
                <a:cubicBezTo>
                  <a:pt x="1601" y="1210"/>
                  <a:pt x="1597" y="1214"/>
                  <a:pt x="1597" y="1219"/>
                </a:cubicBezTo>
                <a:cubicBezTo>
                  <a:pt x="1597" y="1224"/>
                  <a:pt x="1601" y="1228"/>
                  <a:pt x="1605" y="1228"/>
                </a:cubicBezTo>
                <a:cubicBezTo>
                  <a:pt x="1610" y="1228"/>
                  <a:pt x="1614" y="1224"/>
                  <a:pt x="1614" y="1219"/>
                </a:cubicBezTo>
                <a:close/>
                <a:moveTo>
                  <a:pt x="1640" y="1219"/>
                </a:moveTo>
                <a:cubicBezTo>
                  <a:pt x="1640" y="1214"/>
                  <a:pt x="1636" y="1210"/>
                  <a:pt x="1631" y="1210"/>
                </a:cubicBezTo>
                <a:cubicBezTo>
                  <a:pt x="1626" y="1210"/>
                  <a:pt x="1623" y="1214"/>
                  <a:pt x="1623" y="1219"/>
                </a:cubicBezTo>
                <a:cubicBezTo>
                  <a:pt x="1623" y="1224"/>
                  <a:pt x="1626" y="1228"/>
                  <a:pt x="1631" y="1228"/>
                </a:cubicBezTo>
                <a:cubicBezTo>
                  <a:pt x="1636" y="1228"/>
                  <a:pt x="1640" y="1224"/>
                  <a:pt x="1640" y="1219"/>
                </a:cubicBezTo>
                <a:close/>
                <a:moveTo>
                  <a:pt x="2207" y="1219"/>
                </a:moveTo>
                <a:cubicBezTo>
                  <a:pt x="2207" y="1214"/>
                  <a:pt x="2203" y="1210"/>
                  <a:pt x="2198" y="1210"/>
                </a:cubicBezTo>
                <a:cubicBezTo>
                  <a:pt x="2193" y="1210"/>
                  <a:pt x="2189" y="1214"/>
                  <a:pt x="2189" y="1219"/>
                </a:cubicBezTo>
                <a:cubicBezTo>
                  <a:pt x="2189" y="1224"/>
                  <a:pt x="2193" y="1228"/>
                  <a:pt x="2198" y="1228"/>
                </a:cubicBezTo>
                <a:cubicBezTo>
                  <a:pt x="2203" y="1228"/>
                  <a:pt x="2207" y="1224"/>
                  <a:pt x="2207" y="1219"/>
                </a:cubicBezTo>
                <a:close/>
                <a:moveTo>
                  <a:pt x="2232" y="1219"/>
                </a:moveTo>
                <a:cubicBezTo>
                  <a:pt x="2232" y="1214"/>
                  <a:pt x="2228" y="1210"/>
                  <a:pt x="2224" y="1210"/>
                </a:cubicBezTo>
                <a:cubicBezTo>
                  <a:pt x="2219" y="1210"/>
                  <a:pt x="2215" y="1214"/>
                  <a:pt x="2215" y="1219"/>
                </a:cubicBezTo>
                <a:cubicBezTo>
                  <a:pt x="2215" y="1224"/>
                  <a:pt x="2219" y="1228"/>
                  <a:pt x="2224" y="1228"/>
                </a:cubicBezTo>
                <a:cubicBezTo>
                  <a:pt x="2228" y="1228"/>
                  <a:pt x="2232" y="1224"/>
                  <a:pt x="2232" y="1219"/>
                </a:cubicBezTo>
                <a:close/>
                <a:moveTo>
                  <a:pt x="2258" y="1219"/>
                </a:moveTo>
                <a:cubicBezTo>
                  <a:pt x="2258" y="1214"/>
                  <a:pt x="2254" y="1210"/>
                  <a:pt x="2249" y="1210"/>
                </a:cubicBezTo>
                <a:cubicBezTo>
                  <a:pt x="2245" y="1210"/>
                  <a:pt x="2241" y="1214"/>
                  <a:pt x="2241" y="1219"/>
                </a:cubicBezTo>
                <a:cubicBezTo>
                  <a:pt x="2241" y="1224"/>
                  <a:pt x="2245" y="1228"/>
                  <a:pt x="2249" y="1228"/>
                </a:cubicBezTo>
                <a:cubicBezTo>
                  <a:pt x="2254" y="1228"/>
                  <a:pt x="2258" y="1224"/>
                  <a:pt x="2258" y="1219"/>
                </a:cubicBezTo>
                <a:close/>
                <a:moveTo>
                  <a:pt x="2284" y="1219"/>
                </a:moveTo>
                <a:cubicBezTo>
                  <a:pt x="2284" y="1214"/>
                  <a:pt x="2280" y="1210"/>
                  <a:pt x="2275" y="1210"/>
                </a:cubicBezTo>
                <a:cubicBezTo>
                  <a:pt x="2270" y="1210"/>
                  <a:pt x="2267" y="1214"/>
                  <a:pt x="2267" y="1219"/>
                </a:cubicBezTo>
                <a:cubicBezTo>
                  <a:pt x="2267" y="1224"/>
                  <a:pt x="2270" y="1228"/>
                  <a:pt x="2275" y="1228"/>
                </a:cubicBezTo>
                <a:cubicBezTo>
                  <a:pt x="2280" y="1228"/>
                  <a:pt x="2284" y="1224"/>
                  <a:pt x="2284" y="1219"/>
                </a:cubicBezTo>
                <a:close/>
                <a:moveTo>
                  <a:pt x="2310" y="1219"/>
                </a:moveTo>
                <a:cubicBezTo>
                  <a:pt x="2310" y="1214"/>
                  <a:pt x="2306" y="1210"/>
                  <a:pt x="2301" y="1210"/>
                </a:cubicBezTo>
                <a:cubicBezTo>
                  <a:pt x="2296" y="1210"/>
                  <a:pt x="2292" y="1214"/>
                  <a:pt x="2292" y="1219"/>
                </a:cubicBezTo>
                <a:cubicBezTo>
                  <a:pt x="2292" y="1224"/>
                  <a:pt x="2296" y="1228"/>
                  <a:pt x="2301" y="1228"/>
                </a:cubicBezTo>
                <a:cubicBezTo>
                  <a:pt x="2306" y="1228"/>
                  <a:pt x="2310" y="1224"/>
                  <a:pt x="2310" y="1219"/>
                </a:cubicBezTo>
                <a:close/>
                <a:moveTo>
                  <a:pt x="2335" y="1219"/>
                </a:moveTo>
                <a:cubicBezTo>
                  <a:pt x="2335" y="1214"/>
                  <a:pt x="2331" y="1210"/>
                  <a:pt x="2327" y="1210"/>
                </a:cubicBezTo>
                <a:cubicBezTo>
                  <a:pt x="2322" y="1210"/>
                  <a:pt x="2318" y="1214"/>
                  <a:pt x="2318" y="1219"/>
                </a:cubicBezTo>
                <a:cubicBezTo>
                  <a:pt x="2318" y="1224"/>
                  <a:pt x="2322" y="1228"/>
                  <a:pt x="2327" y="1228"/>
                </a:cubicBezTo>
                <a:cubicBezTo>
                  <a:pt x="2331" y="1228"/>
                  <a:pt x="2335" y="1224"/>
                  <a:pt x="2335" y="1219"/>
                </a:cubicBezTo>
                <a:close/>
                <a:moveTo>
                  <a:pt x="2361" y="1219"/>
                </a:moveTo>
                <a:cubicBezTo>
                  <a:pt x="2361" y="1214"/>
                  <a:pt x="2357" y="1210"/>
                  <a:pt x="2352" y="1210"/>
                </a:cubicBezTo>
                <a:cubicBezTo>
                  <a:pt x="2348" y="1210"/>
                  <a:pt x="2344" y="1214"/>
                  <a:pt x="2344" y="1219"/>
                </a:cubicBezTo>
                <a:cubicBezTo>
                  <a:pt x="2344" y="1224"/>
                  <a:pt x="2348" y="1228"/>
                  <a:pt x="2352" y="1228"/>
                </a:cubicBezTo>
                <a:cubicBezTo>
                  <a:pt x="2357" y="1228"/>
                  <a:pt x="2361" y="1224"/>
                  <a:pt x="2361" y="1219"/>
                </a:cubicBezTo>
                <a:close/>
                <a:moveTo>
                  <a:pt x="2387" y="1219"/>
                </a:moveTo>
                <a:cubicBezTo>
                  <a:pt x="2387" y="1214"/>
                  <a:pt x="2383" y="1210"/>
                  <a:pt x="2378" y="1210"/>
                </a:cubicBezTo>
                <a:cubicBezTo>
                  <a:pt x="2373" y="1210"/>
                  <a:pt x="2370" y="1214"/>
                  <a:pt x="2370" y="1219"/>
                </a:cubicBezTo>
                <a:cubicBezTo>
                  <a:pt x="2370" y="1224"/>
                  <a:pt x="2373" y="1228"/>
                  <a:pt x="2378" y="1228"/>
                </a:cubicBezTo>
                <a:cubicBezTo>
                  <a:pt x="2383" y="1228"/>
                  <a:pt x="2387" y="1224"/>
                  <a:pt x="2387" y="1219"/>
                </a:cubicBezTo>
                <a:close/>
                <a:moveTo>
                  <a:pt x="2413" y="1219"/>
                </a:moveTo>
                <a:cubicBezTo>
                  <a:pt x="2413" y="1214"/>
                  <a:pt x="2409" y="1210"/>
                  <a:pt x="2404" y="1210"/>
                </a:cubicBezTo>
                <a:cubicBezTo>
                  <a:pt x="2399" y="1210"/>
                  <a:pt x="2395" y="1214"/>
                  <a:pt x="2395" y="1219"/>
                </a:cubicBezTo>
                <a:cubicBezTo>
                  <a:pt x="2395" y="1224"/>
                  <a:pt x="2399" y="1228"/>
                  <a:pt x="2404" y="1228"/>
                </a:cubicBezTo>
                <a:cubicBezTo>
                  <a:pt x="2409" y="1228"/>
                  <a:pt x="2413" y="1224"/>
                  <a:pt x="2413" y="1219"/>
                </a:cubicBezTo>
                <a:close/>
                <a:moveTo>
                  <a:pt x="738" y="1245"/>
                </a:moveTo>
                <a:cubicBezTo>
                  <a:pt x="738" y="1240"/>
                  <a:pt x="734" y="1236"/>
                  <a:pt x="730" y="1236"/>
                </a:cubicBezTo>
                <a:cubicBezTo>
                  <a:pt x="725" y="1236"/>
                  <a:pt x="721" y="1240"/>
                  <a:pt x="721" y="1245"/>
                </a:cubicBezTo>
                <a:cubicBezTo>
                  <a:pt x="721" y="1249"/>
                  <a:pt x="725" y="1253"/>
                  <a:pt x="730" y="1253"/>
                </a:cubicBezTo>
                <a:cubicBezTo>
                  <a:pt x="734" y="1253"/>
                  <a:pt x="738" y="1249"/>
                  <a:pt x="738" y="1245"/>
                </a:cubicBezTo>
                <a:close/>
                <a:moveTo>
                  <a:pt x="764" y="1245"/>
                </a:moveTo>
                <a:cubicBezTo>
                  <a:pt x="764" y="1240"/>
                  <a:pt x="760" y="1236"/>
                  <a:pt x="755" y="1236"/>
                </a:cubicBezTo>
                <a:cubicBezTo>
                  <a:pt x="751" y="1236"/>
                  <a:pt x="747" y="1240"/>
                  <a:pt x="747" y="1245"/>
                </a:cubicBezTo>
                <a:cubicBezTo>
                  <a:pt x="747" y="1249"/>
                  <a:pt x="751" y="1253"/>
                  <a:pt x="755" y="1253"/>
                </a:cubicBezTo>
                <a:cubicBezTo>
                  <a:pt x="760" y="1253"/>
                  <a:pt x="764" y="1249"/>
                  <a:pt x="764" y="1245"/>
                </a:cubicBezTo>
                <a:close/>
                <a:moveTo>
                  <a:pt x="790" y="1245"/>
                </a:moveTo>
                <a:cubicBezTo>
                  <a:pt x="790" y="1240"/>
                  <a:pt x="786" y="1236"/>
                  <a:pt x="781" y="1236"/>
                </a:cubicBezTo>
                <a:cubicBezTo>
                  <a:pt x="776" y="1236"/>
                  <a:pt x="773" y="1240"/>
                  <a:pt x="773" y="1245"/>
                </a:cubicBezTo>
                <a:cubicBezTo>
                  <a:pt x="773" y="1249"/>
                  <a:pt x="776" y="1253"/>
                  <a:pt x="781" y="1253"/>
                </a:cubicBezTo>
                <a:cubicBezTo>
                  <a:pt x="786" y="1253"/>
                  <a:pt x="790" y="1249"/>
                  <a:pt x="790" y="1245"/>
                </a:cubicBezTo>
                <a:close/>
                <a:moveTo>
                  <a:pt x="816" y="1245"/>
                </a:moveTo>
                <a:cubicBezTo>
                  <a:pt x="816" y="1240"/>
                  <a:pt x="812" y="1236"/>
                  <a:pt x="807" y="1236"/>
                </a:cubicBezTo>
                <a:cubicBezTo>
                  <a:pt x="802" y="1236"/>
                  <a:pt x="798" y="1240"/>
                  <a:pt x="798" y="1245"/>
                </a:cubicBezTo>
                <a:cubicBezTo>
                  <a:pt x="798" y="1249"/>
                  <a:pt x="802" y="1253"/>
                  <a:pt x="807" y="1253"/>
                </a:cubicBezTo>
                <a:cubicBezTo>
                  <a:pt x="812" y="1253"/>
                  <a:pt x="816" y="1249"/>
                  <a:pt x="816" y="1245"/>
                </a:cubicBezTo>
                <a:close/>
                <a:moveTo>
                  <a:pt x="841" y="1245"/>
                </a:moveTo>
                <a:cubicBezTo>
                  <a:pt x="841" y="1240"/>
                  <a:pt x="837" y="1236"/>
                  <a:pt x="833" y="1236"/>
                </a:cubicBezTo>
                <a:cubicBezTo>
                  <a:pt x="828" y="1236"/>
                  <a:pt x="824" y="1240"/>
                  <a:pt x="824" y="1245"/>
                </a:cubicBezTo>
                <a:cubicBezTo>
                  <a:pt x="824" y="1249"/>
                  <a:pt x="828" y="1253"/>
                  <a:pt x="833" y="1253"/>
                </a:cubicBezTo>
                <a:cubicBezTo>
                  <a:pt x="837" y="1253"/>
                  <a:pt x="841" y="1249"/>
                  <a:pt x="841" y="1245"/>
                </a:cubicBezTo>
                <a:close/>
                <a:moveTo>
                  <a:pt x="867" y="1245"/>
                </a:moveTo>
                <a:cubicBezTo>
                  <a:pt x="867" y="1240"/>
                  <a:pt x="863" y="1236"/>
                  <a:pt x="858" y="1236"/>
                </a:cubicBezTo>
                <a:cubicBezTo>
                  <a:pt x="854" y="1236"/>
                  <a:pt x="850" y="1240"/>
                  <a:pt x="850" y="1245"/>
                </a:cubicBezTo>
                <a:cubicBezTo>
                  <a:pt x="850" y="1249"/>
                  <a:pt x="854" y="1253"/>
                  <a:pt x="858" y="1253"/>
                </a:cubicBezTo>
                <a:cubicBezTo>
                  <a:pt x="863" y="1253"/>
                  <a:pt x="867" y="1249"/>
                  <a:pt x="867" y="1245"/>
                </a:cubicBezTo>
                <a:close/>
                <a:moveTo>
                  <a:pt x="893" y="1245"/>
                </a:moveTo>
                <a:cubicBezTo>
                  <a:pt x="893" y="1240"/>
                  <a:pt x="889" y="1236"/>
                  <a:pt x="884" y="1236"/>
                </a:cubicBezTo>
                <a:cubicBezTo>
                  <a:pt x="879" y="1236"/>
                  <a:pt x="876" y="1240"/>
                  <a:pt x="876" y="1245"/>
                </a:cubicBezTo>
                <a:cubicBezTo>
                  <a:pt x="876" y="1249"/>
                  <a:pt x="879" y="1253"/>
                  <a:pt x="884" y="1253"/>
                </a:cubicBezTo>
                <a:cubicBezTo>
                  <a:pt x="889" y="1253"/>
                  <a:pt x="893" y="1249"/>
                  <a:pt x="893" y="1245"/>
                </a:cubicBezTo>
                <a:close/>
                <a:moveTo>
                  <a:pt x="919" y="1245"/>
                </a:moveTo>
                <a:cubicBezTo>
                  <a:pt x="919" y="1240"/>
                  <a:pt x="915" y="1236"/>
                  <a:pt x="910" y="1236"/>
                </a:cubicBezTo>
                <a:cubicBezTo>
                  <a:pt x="905" y="1236"/>
                  <a:pt x="901" y="1240"/>
                  <a:pt x="901" y="1245"/>
                </a:cubicBezTo>
                <a:cubicBezTo>
                  <a:pt x="901" y="1249"/>
                  <a:pt x="905" y="1253"/>
                  <a:pt x="910" y="1253"/>
                </a:cubicBezTo>
                <a:cubicBezTo>
                  <a:pt x="915" y="1253"/>
                  <a:pt x="919" y="1249"/>
                  <a:pt x="919" y="1245"/>
                </a:cubicBezTo>
                <a:close/>
                <a:moveTo>
                  <a:pt x="1408" y="1245"/>
                </a:moveTo>
                <a:cubicBezTo>
                  <a:pt x="1408" y="1240"/>
                  <a:pt x="1404" y="1236"/>
                  <a:pt x="1399" y="1236"/>
                </a:cubicBezTo>
                <a:cubicBezTo>
                  <a:pt x="1395" y="1236"/>
                  <a:pt x="1391" y="1240"/>
                  <a:pt x="1391" y="1245"/>
                </a:cubicBezTo>
                <a:cubicBezTo>
                  <a:pt x="1391" y="1249"/>
                  <a:pt x="1395" y="1253"/>
                  <a:pt x="1399" y="1253"/>
                </a:cubicBezTo>
                <a:cubicBezTo>
                  <a:pt x="1404" y="1253"/>
                  <a:pt x="1408" y="1249"/>
                  <a:pt x="1408" y="1245"/>
                </a:cubicBezTo>
                <a:close/>
                <a:moveTo>
                  <a:pt x="1434" y="1245"/>
                </a:moveTo>
                <a:cubicBezTo>
                  <a:pt x="1434" y="1240"/>
                  <a:pt x="1430" y="1236"/>
                  <a:pt x="1425" y="1236"/>
                </a:cubicBezTo>
                <a:cubicBezTo>
                  <a:pt x="1420" y="1236"/>
                  <a:pt x="1417" y="1240"/>
                  <a:pt x="1417" y="1245"/>
                </a:cubicBezTo>
                <a:cubicBezTo>
                  <a:pt x="1417" y="1249"/>
                  <a:pt x="1420" y="1253"/>
                  <a:pt x="1425" y="1253"/>
                </a:cubicBezTo>
                <a:cubicBezTo>
                  <a:pt x="1430" y="1253"/>
                  <a:pt x="1434" y="1249"/>
                  <a:pt x="1434" y="1245"/>
                </a:cubicBezTo>
                <a:close/>
                <a:moveTo>
                  <a:pt x="1459" y="1245"/>
                </a:moveTo>
                <a:cubicBezTo>
                  <a:pt x="1459" y="1240"/>
                  <a:pt x="1456" y="1236"/>
                  <a:pt x="1451" y="1236"/>
                </a:cubicBezTo>
                <a:cubicBezTo>
                  <a:pt x="1446" y="1236"/>
                  <a:pt x="1442" y="1240"/>
                  <a:pt x="1442" y="1245"/>
                </a:cubicBezTo>
                <a:cubicBezTo>
                  <a:pt x="1442" y="1249"/>
                  <a:pt x="1446" y="1253"/>
                  <a:pt x="1451" y="1253"/>
                </a:cubicBezTo>
                <a:cubicBezTo>
                  <a:pt x="1456" y="1253"/>
                  <a:pt x="1459" y="1249"/>
                  <a:pt x="1459" y="1245"/>
                </a:cubicBezTo>
                <a:close/>
                <a:moveTo>
                  <a:pt x="1485" y="1245"/>
                </a:moveTo>
                <a:cubicBezTo>
                  <a:pt x="1485" y="1240"/>
                  <a:pt x="1481" y="1236"/>
                  <a:pt x="1477" y="1236"/>
                </a:cubicBezTo>
                <a:cubicBezTo>
                  <a:pt x="1472" y="1236"/>
                  <a:pt x="1468" y="1240"/>
                  <a:pt x="1468" y="1245"/>
                </a:cubicBezTo>
                <a:cubicBezTo>
                  <a:pt x="1468" y="1249"/>
                  <a:pt x="1472" y="1253"/>
                  <a:pt x="1477" y="1253"/>
                </a:cubicBezTo>
                <a:cubicBezTo>
                  <a:pt x="1481" y="1253"/>
                  <a:pt x="1485" y="1249"/>
                  <a:pt x="1485" y="1245"/>
                </a:cubicBezTo>
                <a:close/>
                <a:moveTo>
                  <a:pt x="1511" y="1245"/>
                </a:moveTo>
                <a:cubicBezTo>
                  <a:pt x="1511" y="1240"/>
                  <a:pt x="1507" y="1236"/>
                  <a:pt x="1502" y="1236"/>
                </a:cubicBezTo>
                <a:cubicBezTo>
                  <a:pt x="1498" y="1236"/>
                  <a:pt x="1494" y="1240"/>
                  <a:pt x="1494" y="1245"/>
                </a:cubicBezTo>
                <a:cubicBezTo>
                  <a:pt x="1494" y="1249"/>
                  <a:pt x="1498" y="1253"/>
                  <a:pt x="1502" y="1253"/>
                </a:cubicBezTo>
                <a:cubicBezTo>
                  <a:pt x="1507" y="1253"/>
                  <a:pt x="1511" y="1249"/>
                  <a:pt x="1511" y="1245"/>
                </a:cubicBezTo>
                <a:close/>
                <a:moveTo>
                  <a:pt x="1537" y="1245"/>
                </a:moveTo>
                <a:cubicBezTo>
                  <a:pt x="1537" y="1240"/>
                  <a:pt x="1533" y="1236"/>
                  <a:pt x="1528" y="1236"/>
                </a:cubicBezTo>
                <a:cubicBezTo>
                  <a:pt x="1523" y="1236"/>
                  <a:pt x="1520" y="1240"/>
                  <a:pt x="1520" y="1245"/>
                </a:cubicBezTo>
                <a:cubicBezTo>
                  <a:pt x="1520" y="1249"/>
                  <a:pt x="1523" y="1253"/>
                  <a:pt x="1528" y="1253"/>
                </a:cubicBezTo>
                <a:cubicBezTo>
                  <a:pt x="1533" y="1253"/>
                  <a:pt x="1537" y="1249"/>
                  <a:pt x="1537" y="1245"/>
                </a:cubicBezTo>
                <a:close/>
                <a:moveTo>
                  <a:pt x="1614" y="1245"/>
                </a:moveTo>
                <a:cubicBezTo>
                  <a:pt x="1614" y="1240"/>
                  <a:pt x="1610" y="1236"/>
                  <a:pt x="1605" y="1236"/>
                </a:cubicBezTo>
                <a:cubicBezTo>
                  <a:pt x="1601" y="1236"/>
                  <a:pt x="1597" y="1240"/>
                  <a:pt x="1597" y="1245"/>
                </a:cubicBezTo>
                <a:cubicBezTo>
                  <a:pt x="1597" y="1249"/>
                  <a:pt x="1601" y="1253"/>
                  <a:pt x="1605" y="1253"/>
                </a:cubicBezTo>
                <a:cubicBezTo>
                  <a:pt x="1610" y="1253"/>
                  <a:pt x="1614" y="1249"/>
                  <a:pt x="1614" y="1245"/>
                </a:cubicBezTo>
                <a:close/>
                <a:moveTo>
                  <a:pt x="1640" y="1245"/>
                </a:moveTo>
                <a:cubicBezTo>
                  <a:pt x="1640" y="1240"/>
                  <a:pt x="1636" y="1236"/>
                  <a:pt x="1631" y="1236"/>
                </a:cubicBezTo>
                <a:cubicBezTo>
                  <a:pt x="1626" y="1236"/>
                  <a:pt x="1623" y="1240"/>
                  <a:pt x="1623" y="1245"/>
                </a:cubicBezTo>
                <a:cubicBezTo>
                  <a:pt x="1623" y="1249"/>
                  <a:pt x="1626" y="1253"/>
                  <a:pt x="1631" y="1253"/>
                </a:cubicBezTo>
                <a:cubicBezTo>
                  <a:pt x="1636" y="1253"/>
                  <a:pt x="1640" y="1249"/>
                  <a:pt x="1640" y="1245"/>
                </a:cubicBezTo>
                <a:close/>
                <a:moveTo>
                  <a:pt x="2155" y="1245"/>
                </a:moveTo>
                <a:cubicBezTo>
                  <a:pt x="2155" y="1240"/>
                  <a:pt x="2151" y="1236"/>
                  <a:pt x="2146" y="1236"/>
                </a:cubicBezTo>
                <a:cubicBezTo>
                  <a:pt x="2142" y="1236"/>
                  <a:pt x="2138" y="1240"/>
                  <a:pt x="2138" y="1245"/>
                </a:cubicBezTo>
                <a:cubicBezTo>
                  <a:pt x="2138" y="1249"/>
                  <a:pt x="2142" y="1253"/>
                  <a:pt x="2146" y="1253"/>
                </a:cubicBezTo>
                <a:cubicBezTo>
                  <a:pt x="2151" y="1253"/>
                  <a:pt x="2155" y="1249"/>
                  <a:pt x="2155" y="1245"/>
                </a:cubicBezTo>
                <a:close/>
                <a:moveTo>
                  <a:pt x="2181" y="1245"/>
                </a:moveTo>
                <a:cubicBezTo>
                  <a:pt x="2181" y="1240"/>
                  <a:pt x="2177" y="1236"/>
                  <a:pt x="2172" y="1236"/>
                </a:cubicBezTo>
                <a:cubicBezTo>
                  <a:pt x="2167" y="1236"/>
                  <a:pt x="2164" y="1240"/>
                  <a:pt x="2164" y="1245"/>
                </a:cubicBezTo>
                <a:cubicBezTo>
                  <a:pt x="2164" y="1249"/>
                  <a:pt x="2167" y="1253"/>
                  <a:pt x="2172" y="1253"/>
                </a:cubicBezTo>
                <a:cubicBezTo>
                  <a:pt x="2177" y="1253"/>
                  <a:pt x="2181" y="1249"/>
                  <a:pt x="2181" y="1245"/>
                </a:cubicBezTo>
                <a:close/>
                <a:moveTo>
                  <a:pt x="2207" y="1245"/>
                </a:moveTo>
                <a:cubicBezTo>
                  <a:pt x="2207" y="1240"/>
                  <a:pt x="2203" y="1236"/>
                  <a:pt x="2198" y="1236"/>
                </a:cubicBezTo>
                <a:cubicBezTo>
                  <a:pt x="2193" y="1236"/>
                  <a:pt x="2189" y="1240"/>
                  <a:pt x="2189" y="1245"/>
                </a:cubicBezTo>
                <a:cubicBezTo>
                  <a:pt x="2189" y="1249"/>
                  <a:pt x="2193" y="1253"/>
                  <a:pt x="2198" y="1253"/>
                </a:cubicBezTo>
                <a:cubicBezTo>
                  <a:pt x="2203" y="1253"/>
                  <a:pt x="2207" y="1249"/>
                  <a:pt x="2207" y="1245"/>
                </a:cubicBezTo>
                <a:close/>
                <a:moveTo>
                  <a:pt x="2232" y="1245"/>
                </a:moveTo>
                <a:cubicBezTo>
                  <a:pt x="2232" y="1240"/>
                  <a:pt x="2228" y="1236"/>
                  <a:pt x="2224" y="1236"/>
                </a:cubicBezTo>
                <a:cubicBezTo>
                  <a:pt x="2219" y="1236"/>
                  <a:pt x="2215" y="1240"/>
                  <a:pt x="2215" y="1245"/>
                </a:cubicBezTo>
                <a:cubicBezTo>
                  <a:pt x="2215" y="1249"/>
                  <a:pt x="2219" y="1253"/>
                  <a:pt x="2224" y="1253"/>
                </a:cubicBezTo>
                <a:cubicBezTo>
                  <a:pt x="2228" y="1253"/>
                  <a:pt x="2232" y="1249"/>
                  <a:pt x="2232" y="1245"/>
                </a:cubicBezTo>
                <a:close/>
                <a:moveTo>
                  <a:pt x="2258" y="1245"/>
                </a:moveTo>
                <a:cubicBezTo>
                  <a:pt x="2258" y="1240"/>
                  <a:pt x="2254" y="1236"/>
                  <a:pt x="2249" y="1236"/>
                </a:cubicBezTo>
                <a:cubicBezTo>
                  <a:pt x="2245" y="1236"/>
                  <a:pt x="2241" y="1240"/>
                  <a:pt x="2241" y="1245"/>
                </a:cubicBezTo>
                <a:cubicBezTo>
                  <a:pt x="2241" y="1249"/>
                  <a:pt x="2245" y="1253"/>
                  <a:pt x="2249" y="1253"/>
                </a:cubicBezTo>
                <a:cubicBezTo>
                  <a:pt x="2254" y="1253"/>
                  <a:pt x="2258" y="1249"/>
                  <a:pt x="2258" y="1245"/>
                </a:cubicBezTo>
                <a:close/>
                <a:moveTo>
                  <a:pt x="2284" y="1245"/>
                </a:moveTo>
                <a:cubicBezTo>
                  <a:pt x="2284" y="1240"/>
                  <a:pt x="2280" y="1236"/>
                  <a:pt x="2275" y="1236"/>
                </a:cubicBezTo>
                <a:cubicBezTo>
                  <a:pt x="2270" y="1236"/>
                  <a:pt x="2267" y="1240"/>
                  <a:pt x="2267" y="1245"/>
                </a:cubicBezTo>
                <a:cubicBezTo>
                  <a:pt x="2267" y="1249"/>
                  <a:pt x="2270" y="1253"/>
                  <a:pt x="2275" y="1253"/>
                </a:cubicBezTo>
                <a:cubicBezTo>
                  <a:pt x="2280" y="1253"/>
                  <a:pt x="2284" y="1249"/>
                  <a:pt x="2284" y="1245"/>
                </a:cubicBezTo>
                <a:close/>
                <a:moveTo>
                  <a:pt x="2310" y="1245"/>
                </a:moveTo>
                <a:cubicBezTo>
                  <a:pt x="2310" y="1240"/>
                  <a:pt x="2306" y="1236"/>
                  <a:pt x="2301" y="1236"/>
                </a:cubicBezTo>
                <a:cubicBezTo>
                  <a:pt x="2296" y="1236"/>
                  <a:pt x="2292" y="1240"/>
                  <a:pt x="2292" y="1245"/>
                </a:cubicBezTo>
                <a:cubicBezTo>
                  <a:pt x="2292" y="1249"/>
                  <a:pt x="2296" y="1253"/>
                  <a:pt x="2301" y="1253"/>
                </a:cubicBezTo>
                <a:cubicBezTo>
                  <a:pt x="2306" y="1253"/>
                  <a:pt x="2310" y="1249"/>
                  <a:pt x="2310" y="1245"/>
                </a:cubicBezTo>
                <a:close/>
                <a:moveTo>
                  <a:pt x="2335" y="1245"/>
                </a:moveTo>
                <a:cubicBezTo>
                  <a:pt x="2335" y="1240"/>
                  <a:pt x="2331" y="1236"/>
                  <a:pt x="2327" y="1236"/>
                </a:cubicBezTo>
                <a:cubicBezTo>
                  <a:pt x="2322" y="1236"/>
                  <a:pt x="2318" y="1240"/>
                  <a:pt x="2318" y="1245"/>
                </a:cubicBezTo>
                <a:cubicBezTo>
                  <a:pt x="2318" y="1249"/>
                  <a:pt x="2322" y="1253"/>
                  <a:pt x="2327" y="1253"/>
                </a:cubicBezTo>
                <a:cubicBezTo>
                  <a:pt x="2331" y="1253"/>
                  <a:pt x="2335" y="1249"/>
                  <a:pt x="2335" y="1245"/>
                </a:cubicBezTo>
                <a:close/>
                <a:moveTo>
                  <a:pt x="2361" y="1245"/>
                </a:moveTo>
                <a:cubicBezTo>
                  <a:pt x="2361" y="1240"/>
                  <a:pt x="2357" y="1236"/>
                  <a:pt x="2352" y="1236"/>
                </a:cubicBezTo>
                <a:cubicBezTo>
                  <a:pt x="2348" y="1236"/>
                  <a:pt x="2344" y="1240"/>
                  <a:pt x="2344" y="1245"/>
                </a:cubicBezTo>
                <a:cubicBezTo>
                  <a:pt x="2344" y="1249"/>
                  <a:pt x="2348" y="1253"/>
                  <a:pt x="2352" y="1253"/>
                </a:cubicBezTo>
                <a:cubicBezTo>
                  <a:pt x="2357" y="1253"/>
                  <a:pt x="2361" y="1249"/>
                  <a:pt x="2361" y="1245"/>
                </a:cubicBezTo>
                <a:close/>
                <a:moveTo>
                  <a:pt x="2387" y="1245"/>
                </a:moveTo>
                <a:cubicBezTo>
                  <a:pt x="2387" y="1240"/>
                  <a:pt x="2383" y="1236"/>
                  <a:pt x="2378" y="1236"/>
                </a:cubicBezTo>
                <a:cubicBezTo>
                  <a:pt x="2373" y="1236"/>
                  <a:pt x="2370" y="1240"/>
                  <a:pt x="2370" y="1245"/>
                </a:cubicBezTo>
                <a:cubicBezTo>
                  <a:pt x="2370" y="1249"/>
                  <a:pt x="2373" y="1253"/>
                  <a:pt x="2378" y="1253"/>
                </a:cubicBezTo>
                <a:cubicBezTo>
                  <a:pt x="2383" y="1253"/>
                  <a:pt x="2387" y="1249"/>
                  <a:pt x="2387" y="1245"/>
                </a:cubicBezTo>
                <a:close/>
                <a:moveTo>
                  <a:pt x="2413" y="1245"/>
                </a:moveTo>
                <a:cubicBezTo>
                  <a:pt x="2413" y="1240"/>
                  <a:pt x="2409" y="1236"/>
                  <a:pt x="2404" y="1236"/>
                </a:cubicBezTo>
                <a:cubicBezTo>
                  <a:pt x="2399" y="1236"/>
                  <a:pt x="2395" y="1240"/>
                  <a:pt x="2395" y="1245"/>
                </a:cubicBezTo>
                <a:cubicBezTo>
                  <a:pt x="2395" y="1249"/>
                  <a:pt x="2399" y="1253"/>
                  <a:pt x="2404" y="1253"/>
                </a:cubicBezTo>
                <a:cubicBezTo>
                  <a:pt x="2409" y="1253"/>
                  <a:pt x="2413" y="1249"/>
                  <a:pt x="2413" y="1245"/>
                </a:cubicBezTo>
                <a:close/>
                <a:moveTo>
                  <a:pt x="2438" y="1245"/>
                </a:moveTo>
                <a:cubicBezTo>
                  <a:pt x="2438" y="1240"/>
                  <a:pt x="2434" y="1236"/>
                  <a:pt x="2430" y="1236"/>
                </a:cubicBezTo>
                <a:cubicBezTo>
                  <a:pt x="2425" y="1236"/>
                  <a:pt x="2421" y="1240"/>
                  <a:pt x="2421" y="1245"/>
                </a:cubicBezTo>
                <a:cubicBezTo>
                  <a:pt x="2421" y="1249"/>
                  <a:pt x="2425" y="1253"/>
                  <a:pt x="2430" y="1253"/>
                </a:cubicBezTo>
                <a:cubicBezTo>
                  <a:pt x="2434" y="1253"/>
                  <a:pt x="2438" y="1249"/>
                  <a:pt x="2438" y="1245"/>
                </a:cubicBezTo>
                <a:close/>
                <a:moveTo>
                  <a:pt x="738" y="1270"/>
                </a:moveTo>
                <a:cubicBezTo>
                  <a:pt x="738" y="1266"/>
                  <a:pt x="734" y="1262"/>
                  <a:pt x="730" y="1262"/>
                </a:cubicBezTo>
                <a:cubicBezTo>
                  <a:pt x="725" y="1262"/>
                  <a:pt x="721" y="1266"/>
                  <a:pt x="721" y="1270"/>
                </a:cubicBezTo>
                <a:cubicBezTo>
                  <a:pt x="721" y="1275"/>
                  <a:pt x="725" y="1279"/>
                  <a:pt x="730" y="1279"/>
                </a:cubicBezTo>
                <a:cubicBezTo>
                  <a:pt x="734" y="1279"/>
                  <a:pt x="738" y="1275"/>
                  <a:pt x="738" y="1270"/>
                </a:cubicBezTo>
                <a:close/>
                <a:moveTo>
                  <a:pt x="764" y="1270"/>
                </a:moveTo>
                <a:cubicBezTo>
                  <a:pt x="764" y="1266"/>
                  <a:pt x="760" y="1262"/>
                  <a:pt x="755" y="1262"/>
                </a:cubicBezTo>
                <a:cubicBezTo>
                  <a:pt x="751" y="1262"/>
                  <a:pt x="747" y="1266"/>
                  <a:pt x="747" y="1270"/>
                </a:cubicBezTo>
                <a:cubicBezTo>
                  <a:pt x="747" y="1275"/>
                  <a:pt x="751" y="1279"/>
                  <a:pt x="755" y="1279"/>
                </a:cubicBezTo>
                <a:cubicBezTo>
                  <a:pt x="760" y="1279"/>
                  <a:pt x="764" y="1275"/>
                  <a:pt x="764" y="1270"/>
                </a:cubicBezTo>
                <a:close/>
                <a:moveTo>
                  <a:pt x="790" y="1270"/>
                </a:moveTo>
                <a:cubicBezTo>
                  <a:pt x="790" y="1266"/>
                  <a:pt x="786" y="1262"/>
                  <a:pt x="781" y="1262"/>
                </a:cubicBezTo>
                <a:cubicBezTo>
                  <a:pt x="776" y="1262"/>
                  <a:pt x="773" y="1266"/>
                  <a:pt x="773" y="1270"/>
                </a:cubicBezTo>
                <a:cubicBezTo>
                  <a:pt x="773" y="1275"/>
                  <a:pt x="776" y="1279"/>
                  <a:pt x="781" y="1279"/>
                </a:cubicBezTo>
                <a:cubicBezTo>
                  <a:pt x="786" y="1279"/>
                  <a:pt x="790" y="1275"/>
                  <a:pt x="790" y="1270"/>
                </a:cubicBezTo>
                <a:close/>
                <a:moveTo>
                  <a:pt x="816" y="1270"/>
                </a:moveTo>
                <a:cubicBezTo>
                  <a:pt x="816" y="1266"/>
                  <a:pt x="812" y="1262"/>
                  <a:pt x="807" y="1262"/>
                </a:cubicBezTo>
                <a:cubicBezTo>
                  <a:pt x="802" y="1262"/>
                  <a:pt x="798" y="1266"/>
                  <a:pt x="798" y="1270"/>
                </a:cubicBezTo>
                <a:cubicBezTo>
                  <a:pt x="798" y="1275"/>
                  <a:pt x="802" y="1279"/>
                  <a:pt x="807" y="1279"/>
                </a:cubicBezTo>
                <a:cubicBezTo>
                  <a:pt x="812" y="1279"/>
                  <a:pt x="816" y="1275"/>
                  <a:pt x="816" y="1270"/>
                </a:cubicBezTo>
                <a:close/>
                <a:moveTo>
                  <a:pt x="841" y="1270"/>
                </a:moveTo>
                <a:cubicBezTo>
                  <a:pt x="841" y="1266"/>
                  <a:pt x="837" y="1262"/>
                  <a:pt x="833" y="1262"/>
                </a:cubicBezTo>
                <a:cubicBezTo>
                  <a:pt x="828" y="1262"/>
                  <a:pt x="824" y="1266"/>
                  <a:pt x="824" y="1270"/>
                </a:cubicBezTo>
                <a:cubicBezTo>
                  <a:pt x="824" y="1275"/>
                  <a:pt x="828" y="1279"/>
                  <a:pt x="833" y="1279"/>
                </a:cubicBezTo>
                <a:cubicBezTo>
                  <a:pt x="837" y="1279"/>
                  <a:pt x="841" y="1275"/>
                  <a:pt x="841" y="1270"/>
                </a:cubicBezTo>
                <a:close/>
                <a:moveTo>
                  <a:pt x="867" y="1270"/>
                </a:moveTo>
                <a:cubicBezTo>
                  <a:pt x="867" y="1266"/>
                  <a:pt x="863" y="1262"/>
                  <a:pt x="858" y="1262"/>
                </a:cubicBezTo>
                <a:cubicBezTo>
                  <a:pt x="854" y="1262"/>
                  <a:pt x="850" y="1266"/>
                  <a:pt x="850" y="1270"/>
                </a:cubicBezTo>
                <a:cubicBezTo>
                  <a:pt x="850" y="1275"/>
                  <a:pt x="854" y="1279"/>
                  <a:pt x="858" y="1279"/>
                </a:cubicBezTo>
                <a:cubicBezTo>
                  <a:pt x="863" y="1279"/>
                  <a:pt x="867" y="1275"/>
                  <a:pt x="867" y="1270"/>
                </a:cubicBezTo>
                <a:close/>
                <a:moveTo>
                  <a:pt x="893" y="1270"/>
                </a:moveTo>
                <a:cubicBezTo>
                  <a:pt x="893" y="1266"/>
                  <a:pt x="889" y="1262"/>
                  <a:pt x="884" y="1262"/>
                </a:cubicBezTo>
                <a:cubicBezTo>
                  <a:pt x="879" y="1262"/>
                  <a:pt x="876" y="1266"/>
                  <a:pt x="876" y="1270"/>
                </a:cubicBezTo>
                <a:cubicBezTo>
                  <a:pt x="876" y="1275"/>
                  <a:pt x="879" y="1279"/>
                  <a:pt x="884" y="1279"/>
                </a:cubicBezTo>
                <a:cubicBezTo>
                  <a:pt x="889" y="1279"/>
                  <a:pt x="893" y="1275"/>
                  <a:pt x="893" y="1270"/>
                </a:cubicBezTo>
                <a:close/>
                <a:moveTo>
                  <a:pt x="1408" y="1270"/>
                </a:moveTo>
                <a:cubicBezTo>
                  <a:pt x="1408" y="1266"/>
                  <a:pt x="1404" y="1262"/>
                  <a:pt x="1399" y="1262"/>
                </a:cubicBezTo>
                <a:cubicBezTo>
                  <a:pt x="1395" y="1262"/>
                  <a:pt x="1391" y="1266"/>
                  <a:pt x="1391" y="1270"/>
                </a:cubicBezTo>
                <a:cubicBezTo>
                  <a:pt x="1391" y="1275"/>
                  <a:pt x="1395" y="1279"/>
                  <a:pt x="1399" y="1279"/>
                </a:cubicBezTo>
                <a:cubicBezTo>
                  <a:pt x="1404" y="1279"/>
                  <a:pt x="1408" y="1275"/>
                  <a:pt x="1408" y="1270"/>
                </a:cubicBezTo>
                <a:close/>
                <a:moveTo>
                  <a:pt x="1434" y="1270"/>
                </a:moveTo>
                <a:cubicBezTo>
                  <a:pt x="1434" y="1266"/>
                  <a:pt x="1430" y="1262"/>
                  <a:pt x="1425" y="1262"/>
                </a:cubicBezTo>
                <a:cubicBezTo>
                  <a:pt x="1420" y="1262"/>
                  <a:pt x="1417" y="1266"/>
                  <a:pt x="1417" y="1270"/>
                </a:cubicBezTo>
                <a:cubicBezTo>
                  <a:pt x="1417" y="1275"/>
                  <a:pt x="1420" y="1279"/>
                  <a:pt x="1425" y="1279"/>
                </a:cubicBezTo>
                <a:cubicBezTo>
                  <a:pt x="1430" y="1279"/>
                  <a:pt x="1434" y="1275"/>
                  <a:pt x="1434" y="1270"/>
                </a:cubicBezTo>
                <a:close/>
                <a:moveTo>
                  <a:pt x="1459" y="1270"/>
                </a:moveTo>
                <a:cubicBezTo>
                  <a:pt x="1459" y="1266"/>
                  <a:pt x="1456" y="1262"/>
                  <a:pt x="1451" y="1262"/>
                </a:cubicBezTo>
                <a:cubicBezTo>
                  <a:pt x="1446" y="1262"/>
                  <a:pt x="1442" y="1266"/>
                  <a:pt x="1442" y="1270"/>
                </a:cubicBezTo>
                <a:cubicBezTo>
                  <a:pt x="1442" y="1275"/>
                  <a:pt x="1446" y="1279"/>
                  <a:pt x="1451" y="1279"/>
                </a:cubicBezTo>
                <a:cubicBezTo>
                  <a:pt x="1456" y="1279"/>
                  <a:pt x="1459" y="1275"/>
                  <a:pt x="1459" y="1270"/>
                </a:cubicBezTo>
                <a:close/>
                <a:moveTo>
                  <a:pt x="1485" y="1270"/>
                </a:moveTo>
                <a:cubicBezTo>
                  <a:pt x="1485" y="1266"/>
                  <a:pt x="1481" y="1262"/>
                  <a:pt x="1477" y="1262"/>
                </a:cubicBezTo>
                <a:cubicBezTo>
                  <a:pt x="1472" y="1262"/>
                  <a:pt x="1468" y="1266"/>
                  <a:pt x="1468" y="1270"/>
                </a:cubicBezTo>
                <a:cubicBezTo>
                  <a:pt x="1468" y="1275"/>
                  <a:pt x="1472" y="1279"/>
                  <a:pt x="1477" y="1279"/>
                </a:cubicBezTo>
                <a:cubicBezTo>
                  <a:pt x="1481" y="1279"/>
                  <a:pt x="1485" y="1275"/>
                  <a:pt x="1485" y="1270"/>
                </a:cubicBezTo>
                <a:close/>
                <a:moveTo>
                  <a:pt x="1511" y="1270"/>
                </a:moveTo>
                <a:cubicBezTo>
                  <a:pt x="1511" y="1266"/>
                  <a:pt x="1507" y="1262"/>
                  <a:pt x="1502" y="1262"/>
                </a:cubicBezTo>
                <a:cubicBezTo>
                  <a:pt x="1498" y="1262"/>
                  <a:pt x="1494" y="1266"/>
                  <a:pt x="1494" y="1270"/>
                </a:cubicBezTo>
                <a:cubicBezTo>
                  <a:pt x="1494" y="1275"/>
                  <a:pt x="1498" y="1279"/>
                  <a:pt x="1502" y="1279"/>
                </a:cubicBezTo>
                <a:cubicBezTo>
                  <a:pt x="1507" y="1279"/>
                  <a:pt x="1511" y="1275"/>
                  <a:pt x="1511" y="1270"/>
                </a:cubicBezTo>
                <a:close/>
                <a:moveTo>
                  <a:pt x="1614" y="1270"/>
                </a:moveTo>
                <a:cubicBezTo>
                  <a:pt x="1614" y="1266"/>
                  <a:pt x="1610" y="1262"/>
                  <a:pt x="1605" y="1262"/>
                </a:cubicBezTo>
                <a:cubicBezTo>
                  <a:pt x="1601" y="1262"/>
                  <a:pt x="1597" y="1266"/>
                  <a:pt x="1597" y="1270"/>
                </a:cubicBezTo>
                <a:cubicBezTo>
                  <a:pt x="1597" y="1275"/>
                  <a:pt x="1601" y="1279"/>
                  <a:pt x="1605" y="1279"/>
                </a:cubicBezTo>
                <a:cubicBezTo>
                  <a:pt x="1610" y="1279"/>
                  <a:pt x="1614" y="1275"/>
                  <a:pt x="1614" y="1270"/>
                </a:cubicBezTo>
                <a:close/>
                <a:moveTo>
                  <a:pt x="2155" y="1270"/>
                </a:moveTo>
                <a:cubicBezTo>
                  <a:pt x="2155" y="1266"/>
                  <a:pt x="2151" y="1262"/>
                  <a:pt x="2146" y="1262"/>
                </a:cubicBezTo>
                <a:cubicBezTo>
                  <a:pt x="2142" y="1262"/>
                  <a:pt x="2138" y="1266"/>
                  <a:pt x="2138" y="1270"/>
                </a:cubicBezTo>
                <a:cubicBezTo>
                  <a:pt x="2138" y="1275"/>
                  <a:pt x="2142" y="1279"/>
                  <a:pt x="2146" y="1279"/>
                </a:cubicBezTo>
                <a:cubicBezTo>
                  <a:pt x="2151" y="1279"/>
                  <a:pt x="2155" y="1275"/>
                  <a:pt x="2155" y="1270"/>
                </a:cubicBezTo>
                <a:close/>
                <a:moveTo>
                  <a:pt x="2181" y="1270"/>
                </a:moveTo>
                <a:cubicBezTo>
                  <a:pt x="2181" y="1266"/>
                  <a:pt x="2177" y="1262"/>
                  <a:pt x="2172" y="1262"/>
                </a:cubicBezTo>
                <a:cubicBezTo>
                  <a:pt x="2167" y="1262"/>
                  <a:pt x="2164" y="1266"/>
                  <a:pt x="2164" y="1270"/>
                </a:cubicBezTo>
                <a:cubicBezTo>
                  <a:pt x="2164" y="1275"/>
                  <a:pt x="2167" y="1279"/>
                  <a:pt x="2172" y="1279"/>
                </a:cubicBezTo>
                <a:cubicBezTo>
                  <a:pt x="2177" y="1279"/>
                  <a:pt x="2181" y="1275"/>
                  <a:pt x="2181" y="1270"/>
                </a:cubicBezTo>
                <a:close/>
                <a:moveTo>
                  <a:pt x="2207" y="1270"/>
                </a:moveTo>
                <a:cubicBezTo>
                  <a:pt x="2207" y="1266"/>
                  <a:pt x="2203" y="1262"/>
                  <a:pt x="2198" y="1262"/>
                </a:cubicBezTo>
                <a:cubicBezTo>
                  <a:pt x="2193" y="1262"/>
                  <a:pt x="2189" y="1266"/>
                  <a:pt x="2189" y="1270"/>
                </a:cubicBezTo>
                <a:cubicBezTo>
                  <a:pt x="2189" y="1275"/>
                  <a:pt x="2193" y="1279"/>
                  <a:pt x="2198" y="1279"/>
                </a:cubicBezTo>
                <a:cubicBezTo>
                  <a:pt x="2203" y="1279"/>
                  <a:pt x="2207" y="1275"/>
                  <a:pt x="2207" y="1270"/>
                </a:cubicBezTo>
                <a:close/>
                <a:moveTo>
                  <a:pt x="2232" y="1270"/>
                </a:moveTo>
                <a:cubicBezTo>
                  <a:pt x="2232" y="1266"/>
                  <a:pt x="2228" y="1262"/>
                  <a:pt x="2224" y="1262"/>
                </a:cubicBezTo>
                <a:cubicBezTo>
                  <a:pt x="2219" y="1262"/>
                  <a:pt x="2215" y="1266"/>
                  <a:pt x="2215" y="1270"/>
                </a:cubicBezTo>
                <a:cubicBezTo>
                  <a:pt x="2215" y="1275"/>
                  <a:pt x="2219" y="1279"/>
                  <a:pt x="2224" y="1279"/>
                </a:cubicBezTo>
                <a:cubicBezTo>
                  <a:pt x="2228" y="1279"/>
                  <a:pt x="2232" y="1275"/>
                  <a:pt x="2232" y="1270"/>
                </a:cubicBezTo>
                <a:close/>
                <a:moveTo>
                  <a:pt x="2258" y="1270"/>
                </a:moveTo>
                <a:cubicBezTo>
                  <a:pt x="2258" y="1266"/>
                  <a:pt x="2254" y="1262"/>
                  <a:pt x="2249" y="1262"/>
                </a:cubicBezTo>
                <a:cubicBezTo>
                  <a:pt x="2245" y="1262"/>
                  <a:pt x="2241" y="1266"/>
                  <a:pt x="2241" y="1270"/>
                </a:cubicBezTo>
                <a:cubicBezTo>
                  <a:pt x="2241" y="1275"/>
                  <a:pt x="2245" y="1279"/>
                  <a:pt x="2249" y="1279"/>
                </a:cubicBezTo>
                <a:cubicBezTo>
                  <a:pt x="2254" y="1279"/>
                  <a:pt x="2258" y="1275"/>
                  <a:pt x="2258" y="1270"/>
                </a:cubicBezTo>
                <a:close/>
                <a:moveTo>
                  <a:pt x="2284" y="1270"/>
                </a:moveTo>
                <a:cubicBezTo>
                  <a:pt x="2284" y="1266"/>
                  <a:pt x="2280" y="1262"/>
                  <a:pt x="2275" y="1262"/>
                </a:cubicBezTo>
                <a:cubicBezTo>
                  <a:pt x="2270" y="1262"/>
                  <a:pt x="2267" y="1266"/>
                  <a:pt x="2267" y="1270"/>
                </a:cubicBezTo>
                <a:cubicBezTo>
                  <a:pt x="2267" y="1275"/>
                  <a:pt x="2270" y="1279"/>
                  <a:pt x="2275" y="1279"/>
                </a:cubicBezTo>
                <a:cubicBezTo>
                  <a:pt x="2280" y="1279"/>
                  <a:pt x="2284" y="1275"/>
                  <a:pt x="2284" y="1270"/>
                </a:cubicBezTo>
                <a:close/>
                <a:moveTo>
                  <a:pt x="2310" y="1270"/>
                </a:moveTo>
                <a:cubicBezTo>
                  <a:pt x="2310" y="1266"/>
                  <a:pt x="2306" y="1262"/>
                  <a:pt x="2301" y="1262"/>
                </a:cubicBezTo>
                <a:cubicBezTo>
                  <a:pt x="2296" y="1262"/>
                  <a:pt x="2292" y="1266"/>
                  <a:pt x="2292" y="1270"/>
                </a:cubicBezTo>
                <a:cubicBezTo>
                  <a:pt x="2292" y="1275"/>
                  <a:pt x="2296" y="1279"/>
                  <a:pt x="2301" y="1279"/>
                </a:cubicBezTo>
                <a:cubicBezTo>
                  <a:pt x="2306" y="1279"/>
                  <a:pt x="2310" y="1275"/>
                  <a:pt x="2310" y="1270"/>
                </a:cubicBezTo>
                <a:close/>
                <a:moveTo>
                  <a:pt x="2335" y="1270"/>
                </a:moveTo>
                <a:cubicBezTo>
                  <a:pt x="2335" y="1266"/>
                  <a:pt x="2331" y="1262"/>
                  <a:pt x="2327" y="1262"/>
                </a:cubicBezTo>
                <a:cubicBezTo>
                  <a:pt x="2322" y="1262"/>
                  <a:pt x="2318" y="1266"/>
                  <a:pt x="2318" y="1270"/>
                </a:cubicBezTo>
                <a:cubicBezTo>
                  <a:pt x="2318" y="1275"/>
                  <a:pt x="2322" y="1279"/>
                  <a:pt x="2327" y="1279"/>
                </a:cubicBezTo>
                <a:cubicBezTo>
                  <a:pt x="2331" y="1279"/>
                  <a:pt x="2335" y="1275"/>
                  <a:pt x="2335" y="1270"/>
                </a:cubicBezTo>
                <a:close/>
                <a:moveTo>
                  <a:pt x="2361" y="1270"/>
                </a:moveTo>
                <a:cubicBezTo>
                  <a:pt x="2361" y="1266"/>
                  <a:pt x="2357" y="1262"/>
                  <a:pt x="2352" y="1262"/>
                </a:cubicBezTo>
                <a:cubicBezTo>
                  <a:pt x="2348" y="1262"/>
                  <a:pt x="2344" y="1266"/>
                  <a:pt x="2344" y="1270"/>
                </a:cubicBezTo>
                <a:cubicBezTo>
                  <a:pt x="2344" y="1275"/>
                  <a:pt x="2348" y="1279"/>
                  <a:pt x="2352" y="1279"/>
                </a:cubicBezTo>
                <a:cubicBezTo>
                  <a:pt x="2357" y="1279"/>
                  <a:pt x="2361" y="1275"/>
                  <a:pt x="2361" y="1270"/>
                </a:cubicBezTo>
                <a:close/>
                <a:moveTo>
                  <a:pt x="2387" y="1270"/>
                </a:moveTo>
                <a:cubicBezTo>
                  <a:pt x="2387" y="1266"/>
                  <a:pt x="2383" y="1262"/>
                  <a:pt x="2378" y="1262"/>
                </a:cubicBezTo>
                <a:cubicBezTo>
                  <a:pt x="2373" y="1262"/>
                  <a:pt x="2370" y="1266"/>
                  <a:pt x="2370" y="1270"/>
                </a:cubicBezTo>
                <a:cubicBezTo>
                  <a:pt x="2370" y="1275"/>
                  <a:pt x="2373" y="1279"/>
                  <a:pt x="2378" y="1279"/>
                </a:cubicBezTo>
                <a:cubicBezTo>
                  <a:pt x="2383" y="1279"/>
                  <a:pt x="2387" y="1275"/>
                  <a:pt x="2387" y="1270"/>
                </a:cubicBezTo>
                <a:close/>
                <a:moveTo>
                  <a:pt x="2413" y="1270"/>
                </a:moveTo>
                <a:cubicBezTo>
                  <a:pt x="2413" y="1266"/>
                  <a:pt x="2409" y="1262"/>
                  <a:pt x="2404" y="1262"/>
                </a:cubicBezTo>
                <a:cubicBezTo>
                  <a:pt x="2399" y="1262"/>
                  <a:pt x="2395" y="1266"/>
                  <a:pt x="2395" y="1270"/>
                </a:cubicBezTo>
                <a:cubicBezTo>
                  <a:pt x="2395" y="1275"/>
                  <a:pt x="2399" y="1279"/>
                  <a:pt x="2404" y="1279"/>
                </a:cubicBezTo>
                <a:cubicBezTo>
                  <a:pt x="2409" y="1279"/>
                  <a:pt x="2413" y="1275"/>
                  <a:pt x="2413" y="1270"/>
                </a:cubicBezTo>
                <a:close/>
                <a:moveTo>
                  <a:pt x="2438" y="1270"/>
                </a:moveTo>
                <a:cubicBezTo>
                  <a:pt x="2438" y="1266"/>
                  <a:pt x="2434" y="1262"/>
                  <a:pt x="2430" y="1262"/>
                </a:cubicBezTo>
                <a:cubicBezTo>
                  <a:pt x="2425" y="1262"/>
                  <a:pt x="2421" y="1266"/>
                  <a:pt x="2421" y="1270"/>
                </a:cubicBezTo>
                <a:cubicBezTo>
                  <a:pt x="2421" y="1275"/>
                  <a:pt x="2425" y="1279"/>
                  <a:pt x="2430" y="1279"/>
                </a:cubicBezTo>
                <a:cubicBezTo>
                  <a:pt x="2434" y="1279"/>
                  <a:pt x="2438" y="1275"/>
                  <a:pt x="2438" y="1270"/>
                </a:cubicBezTo>
                <a:close/>
                <a:moveTo>
                  <a:pt x="738" y="1296"/>
                </a:moveTo>
                <a:cubicBezTo>
                  <a:pt x="738" y="1292"/>
                  <a:pt x="734" y="1288"/>
                  <a:pt x="730" y="1288"/>
                </a:cubicBezTo>
                <a:cubicBezTo>
                  <a:pt x="725" y="1288"/>
                  <a:pt x="721" y="1292"/>
                  <a:pt x="721" y="1296"/>
                </a:cubicBezTo>
                <a:cubicBezTo>
                  <a:pt x="721" y="1301"/>
                  <a:pt x="725" y="1305"/>
                  <a:pt x="730" y="1305"/>
                </a:cubicBezTo>
                <a:cubicBezTo>
                  <a:pt x="734" y="1305"/>
                  <a:pt x="738" y="1301"/>
                  <a:pt x="738" y="1296"/>
                </a:cubicBezTo>
                <a:close/>
                <a:moveTo>
                  <a:pt x="764" y="1296"/>
                </a:moveTo>
                <a:cubicBezTo>
                  <a:pt x="764" y="1292"/>
                  <a:pt x="760" y="1288"/>
                  <a:pt x="755" y="1288"/>
                </a:cubicBezTo>
                <a:cubicBezTo>
                  <a:pt x="751" y="1288"/>
                  <a:pt x="747" y="1292"/>
                  <a:pt x="747" y="1296"/>
                </a:cubicBezTo>
                <a:cubicBezTo>
                  <a:pt x="747" y="1301"/>
                  <a:pt x="751" y="1305"/>
                  <a:pt x="755" y="1305"/>
                </a:cubicBezTo>
                <a:cubicBezTo>
                  <a:pt x="760" y="1305"/>
                  <a:pt x="764" y="1301"/>
                  <a:pt x="764" y="1296"/>
                </a:cubicBezTo>
                <a:close/>
                <a:moveTo>
                  <a:pt x="790" y="1296"/>
                </a:moveTo>
                <a:cubicBezTo>
                  <a:pt x="790" y="1292"/>
                  <a:pt x="786" y="1288"/>
                  <a:pt x="781" y="1288"/>
                </a:cubicBezTo>
                <a:cubicBezTo>
                  <a:pt x="776" y="1288"/>
                  <a:pt x="773" y="1292"/>
                  <a:pt x="773" y="1296"/>
                </a:cubicBezTo>
                <a:cubicBezTo>
                  <a:pt x="773" y="1301"/>
                  <a:pt x="776" y="1305"/>
                  <a:pt x="781" y="1305"/>
                </a:cubicBezTo>
                <a:cubicBezTo>
                  <a:pt x="786" y="1305"/>
                  <a:pt x="790" y="1301"/>
                  <a:pt x="790" y="1296"/>
                </a:cubicBezTo>
                <a:close/>
                <a:moveTo>
                  <a:pt x="816" y="1296"/>
                </a:moveTo>
                <a:cubicBezTo>
                  <a:pt x="816" y="1292"/>
                  <a:pt x="812" y="1288"/>
                  <a:pt x="807" y="1288"/>
                </a:cubicBezTo>
                <a:cubicBezTo>
                  <a:pt x="802" y="1288"/>
                  <a:pt x="798" y="1292"/>
                  <a:pt x="798" y="1296"/>
                </a:cubicBezTo>
                <a:cubicBezTo>
                  <a:pt x="798" y="1301"/>
                  <a:pt x="802" y="1305"/>
                  <a:pt x="807" y="1305"/>
                </a:cubicBezTo>
                <a:cubicBezTo>
                  <a:pt x="812" y="1305"/>
                  <a:pt x="816" y="1301"/>
                  <a:pt x="816" y="1296"/>
                </a:cubicBezTo>
                <a:close/>
                <a:moveTo>
                  <a:pt x="841" y="1296"/>
                </a:moveTo>
                <a:cubicBezTo>
                  <a:pt x="841" y="1292"/>
                  <a:pt x="837" y="1288"/>
                  <a:pt x="833" y="1288"/>
                </a:cubicBezTo>
                <a:cubicBezTo>
                  <a:pt x="828" y="1288"/>
                  <a:pt x="824" y="1292"/>
                  <a:pt x="824" y="1296"/>
                </a:cubicBezTo>
                <a:cubicBezTo>
                  <a:pt x="824" y="1301"/>
                  <a:pt x="828" y="1305"/>
                  <a:pt x="833" y="1305"/>
                </a:cubicBezTo>
                <a:cubicBezTo>
                  <a:pt x="837" y="1305"/>
                  <a:pt x="841" y="1301"/>
                  <a:pt x="841" y="1296"/>
                </a:cubicBezTo>
                <a:close/>
                <a:moveTo>
                  <a:pt x="867" y="1296"/>
                </a:moveTo>
                <a:cubicBezTo>
                  <a:pt x="867" y="1292"/>
                  <a:pt x="863" y="1288"/>
                  <a:pt x="858" y="1288"/>
                </a:cubicBezTo>
                <a:cubicBezTo>
                  <a:pt x="854" y="1288"/>
                  <a:pt x="850" y="1292"/>
                  <a:pt x="850" y="1296"/>
                </a:cubicBezTo>
                <a:cubicBezTo>
                  <a:pt x="850" y="1301"/>
                  <a:pt x="854" y="1305"/>
                  <a:pt x="858" y="1305"/>
                </a:cubicBezTo>
                <a:cubicBezTo>
                  <a:pt x="863" y="1305"/>
                  <a:pt x="867" y="1301"/>
                  <a:pt x="867" y="1296"/>
                </a:cubicBezTo>
                <a:close/>
                <a:moveTo>
                  <a:pt x="893" y="1296"/>
                </a:moveTo>
                <a:cubicBezTo>
                  <a:pt x="893" y="1292"/>
                  <a:pt x="889" y="1288"/>
                  <a:pt x="884" y="1288"/>
                </a:cubicBezTo>
                <a:cubicBezTo>
                  <a:pt x="879" y="1288"/>
                  <a:pt x="876" y="1292"/>
                  <a:pt x="876" y="1296"/>
                </a:cubicBezTo>
                <a:cubicBezTo>
                  <a:pt x="876" y="1301"/>
                  <a:pt x="879" y="1305"/>
                  <a:pt x="884" y="1305"/>
                </a:cubicBezTo>
                <a:cubicBezTo>
                  <a:pt x="889" y="1305"/>
                  <a:pt x="893" y="1301"/>
                  <a:pt x="893" y="1296"/>
                </a:cubicBezTo>
                <a:close/>
                <a:moveTo>
                  <a:pt x="1408" y="1296"/>
                </a:moveTo>
                <a:cubicBezTo>
                  <a:pt x="1408" y="1292"/>
                  <a:pt x="1404" y="1288"/>
                  <a:pt x="1399" y="1288"/>
                </a:cubicBezTo>
                <a:cubicBezTo>
                  <a:pt x="1395" y="1288"/>
                  <a:pt x="1391" y="1292"/>
                  <a:pt x="1391" y="1296"/>
                </a:cubicBezTo>
                <a:cubicBezTo>
                  <a:pt x="1391" y="1301"/>
                  <a:pt x="1395" y="1305"/>
                  <a:pt x="1399" y="1305"/>
                </a:cubicBezTo>
                <a:cubicBezTo>
                  <a:pt x="1404" y="1305"/>
                  <a:pt x="1408" y="1301"/>
                  <a:pt x="1408" y="1296"/>
                </a:cubicBezTo>
                <a:close/>
                <a:moveTo>
                  <a:pt x="1434" y="1296"/>
                </a:moveTo>
                <a:cubicBezTo>
                  <a:pt x="1434" y="1292"/>
                  <a:pt x="1430" y="1288"/>
                  <a:pt x="1425" y="1288"/>
                </a:cubicBezTo>
                <a:cubicBezTo>
                  <a:pt x="1420" y="1288"/>
                  <a:pt x="1417" y="1292"/>
                  <a:pt x="1417" y="1296"/>
                </a:cubicBezTo>
                <a:cubicBezTo>
                  <a:pt x="1417" y="1301"/>
                  <a:pt x="1420" y="1305"/>
                  <a:pt x="1425" y="1305"/>
                </a:cubicBezTo>
                <a:cubicBezTo>
                  <a:pt x="1430" y="1305"/>
                  <a:pt x="1434" y="1301"/>
                  <a:pt x="1434" y="1296"/>
                </a:cubicBezTo>
                <a:close/>
                <a:moveTo>
                  <a:pt x="1459" y="1296"/>
                </a:moveTo>
                <a:cubicBezTo>
                  <a:pt x="1459" y="1292"/>
                  <a:pt x="1456" y="1288"/>
                  <a:pt x="1451" y="1288"/>
                </a:cubicBezTo>
                <a:cubicBezTo>
                  <a:pt x="1446" y="1288"/>
                  <a:pt x="1442" y="1292"/>
                  <a:pt x="1442" y="1296"/>
                </a:cubicBezTo>
                <a:cubicBezTo>
                  <a:pt x="1442" y="1301"/>
                  <a:pt x="1446" y="1305"/>
                  <a:pt x="1451" y="1305"/>
                </a:cubicBezTo>
                <a:cubicBezTo>
                  <a:pt x="1456" y="1305"/>
                  <a:pt x="1459" y="1301"/>
                  <a:pt x="1459" y="1296"/>
                </a:cubicBezTo>
                <a:close/>
                <a:moveTo>
                  <a:pt x="1485" y="1296"/>
                </a:moveTo>
                <a:cubicBezTo>
                  <a:pt x="1485" y="1292"/>
                  <a:pt x="1481" y="1288"/>
                  <a:pt x="1477" y="1288"/>
                </a:cubicBezTo>
                <a:cubicBezTo>
                  <a:pt x="1472" y="1288"/>
                  <a:pt x="1468" y="1292"/>
                  <a:pt x="1468" y="1296"/>
                </a:cubicBezTo>
                <a:cubicBezTo>
                  <a:pt x="1468" y="1301"/>
                  <a:pt x="1472" y="1305"/>
                  <a:pt x="1477" y="1305"/>
                </a:cubicBezTo>
                <a:cubicBezTo>
                  <a:pt x="1481" y="1305"/>
                  <a:pt x="1485" y="1301"/>
                  <a:pt x="1485" y="1296"/>
                </a:cubicBezTo>
                <a:close/>
                <a:moveTo>
                  <a:pt x="1511" y="1296"/>
                </a:moveTo>
                <a:cubicBezTo>
                  <a:pt x="1511" y="1292"/>
                  <a:pt x="1507" y="1288"/>
                  <a:pt x="1502" y="1288"/>
                </a:cubicBezTo>
                <a:cubicBezTo>
                  <a:pt x="1498" y="1288"/>
                  <a:pt x="1494" y="1292"/>
                  <a:pt x="1494" y="1296"/>
                </a:cubicBezTo>
                <a:cubicBezTo>
                  <a:pt x="1494" y="1301"/>
                  <a:pt x="1498" y="1305"/>
                  <a:pt x="1502" y="1305"/>
                </a:cubicBezTo>
                <a:cubicBezTo>
                  <a:pt x="1507" y="1305"/>
                  <a:pt x="1511" y="1301"/>
                  <a:pt x="1511" y="1296"/>
                </a:cubicBezTo>
                <a:close/>
                <a:moveTo>
                  <a:pt x="2155" y="1296"/>
                </a:moveTo>
                <a:cubicBezTo>
                  <a:pt x="2155" y="1292"/>
                  <a:pt x="2151" y="1288"/>
                  <a:pt x="2146" y="1288"/>
                </a:cubicBezTo>
                <a:cubicBezTo>
                  <a:pt x="2142" y="1288"/>
                  <a:pt x="2138" y="1292"/>
                  <a:pt x="2138" y="1296"/>
                </a:cubicBezTo>
                <a:cubicBezTo>
                  <a:pt x="2138" y="1301"/>
                  <a:pt x="2142" y="1305"/>
                  <a:pt x="2146" y="1305"/>
                </a:cubicBezTo>
                <a:cubicBezTo>
                  <a:pt x="2151" y="1305"/>
                  <a:pt x="2155" y="1301"/>
                  <a:pt x="2155" y="1296"/>
                </a:cubicBezTo>
                <a:close/>
                <a:moveTo>
                  <a:pt x="2181" y="1296"/>
                </a:moveTo>
                <a:cubicBezTo>
                  <a:pt x="2181" y="1292"/>
                  <a:pt x="2177" y="1288"/>
                  <a:pt x="2172" y="1288"/>
                </a:cubicBezTo>
                <a:cubicBezTo>
                  <a:pt x="2167" y="1288"/>
                  <a:pt x="2164" y="1292"/>
                  <a:pt x="2164" y="1296"/>
                </a:cubicBezTo>
                <a:cubicBezTo>
                  <a:pt x="2164" y="1301"/>
                  <a:pt x="2167" y="1305"/>
                  <a:pt x="2172" y="1305"/>
                </a:cubicBezTo>
                <a:cubicBezTo>
                  <a:pt x="2177" y="1305"/>
                  <a:pt x="2181" y="1301"/>
                  <a:pt x="2181" y="1296"/>
                </a:cubicBezTo>
                <a:close/>
                <a:moveTo>
                  <a:pt x="2207" y="1296"/>
                </a:moveTo>
                <a:cubicBezTo>
                  <a:pt x="2207" y="1292"/>
                  <a:pt x="2203" y="1288"/>
                  <a:pt x="2198" y="1288"/>
                </a:cubicBezTo>
                <a:cubicBezTo>
                  <a:pt x="2193" y="1288"/>
                  <a:pt x="2189" y="1292"/>
                  <a:pt x="2189" y="1296"/>
                </a:cubicBezTo>
                <a:cubicBezTo>
                  <a:pt x="2189" y="1301"/>
                  <a:pt x="2193" y="1305"/>
                  <a:pt x="2198" y="1305"/>
                </a:cubicBezTo>
                <a:cubicBezTo>
                  <a:pt x="2203" y="1305"/>
                  <a:pt x="2207" y="1301"/>
                  <a:pt x="2207" y="1296"/>
                </a:cubicBezTo>
                <a:close/>
                <a:moveTo>
                  <a:pt x="2232" y="1296"/>
                </a:moveTo>
                <a:cubicBezTo>
                  <a:pt x="2232" y="1292"/>
                  <a:pt x="2228" y="1288"/>
                  <a:pt x="2224" y="1288"/>
                </a:cubicBezTo>
                <a:cubicBezTo>
                  <a:pt x="2219" y="1288"/>
                  <a:pt x="2215" y="1292"/>
                  <a:pt x="2215" y="1296"/>
                </a:cubicBezTo>
                <a:cubicBezTo>
                  <a:pt x="2215" y="1301"/>
                  <a:pt x="2219" y="1305"/>
                  <a:pt x="2224" y="1305"/>
                </a:cubicBezTo>
                <a:cubicBezTo>
                  <a:pt x="2228" y="1305"/>
                  <a:pt x="2232" y="1301"/>
                  <a:pt x="2232" y="1296"/>
                </a:cubicBezTo>
                <a:close/>
                <a:moveTo>
                  <a:pt x="2258" y="1296"/>
                </a:moveTo>
                <a:cubicBezTo>
                  <a:pt x="2258" y="1292"/>
                  <a:pt x="2254" y="1288"/>
                  <a:pt x="2249" y="1288"/>
                </a:cubicBezTo>
                <a:cubicBezTo>
                  <a:pt x="2245" y="1288"/>
                  <a:pt x="2241" y="1292"/>
                  <a:pt x="2241" y="1296"/>
                </a:cubicBezTo>
                <a:cubicBezTo>
                  <a:pt x="2241" y="1301"/>
                  <a:pt x="2245" y="1305"/>
                  <a:pt x="2249" y="1305"/>
                </a:cubicBezTo>
                <a:cubicBezTo>
                  <a:pt x="2254" y="1305"/>
                  <a:pt x="2258" y="1301"/>
                  <a:pt x="2258" y="1296"/>
                </a:cubicBezTo>
                <a:close/>
                <a:moveTo>
                  <a:pt x="2284" y="1296"/>
                </a:moveTo>
                <a:cubicBezTo>
                  <a:pt x="2284" y="1292"/>
                  <a:pt x="2280" y="1288"/>
                  <a:pt x="2275" y="1288"/>
                </a:cubicBezTo>
                <a:cubicBezTo>
                  <a:pt x="2270" y="1288"/>
                  <a:pt x="2267" y="1292"/>
                  <a:pt x="2267" y="1296"/>
                </a:cubicBezTo>
                <a:cubicBezTo>
                  <a:pt x="2267" y="1301"/>
                  <a:pt x="2270" y="1305"/>
                  <a:pt x="2275" y="1305"/>
                </a:cubicBezTo>
                <a:cubicBezTo>
                  <a:pt x="2280" y="1305"/>
                  <a:pt x="2284" y="1301"/>
                  <a:pt x="2284" y="1296"/>
                </a:cubicBezTo>
                <a:close/>
                <a:moveTo>
                  <a:pt x="2310" y="1296"/>
                </a:moveTo>
                <a:cubicBezTo>
                  <a:pt x="2310" y="1292"/>
                  <a:pt x="2306" y="1288"/>
                  <a:pt x="2301" y="1288"/>
                </a:cubicBezTo>
                <a:cubicBezTo>
                  <a:pt x="2296" y="1288"/>
                  <a:pt x="2292" y="1292"/>
                  <a:pt x="2292" y="1296"/>
                </a:cubicBezTo>
                <a:cubicBezTo>
                  <a:pt x="2292" y="1301"/>
                  <a:pt x="2296" y="1305"/>
                  <a:pt x="2301" y="1305"/>
                </a:cubicBezTo>
                <a:cubicBezTo>
                  <a:pt x="2306" y="1305"/>
                  <a:pt x="2310" y="1301"/>
                  <a:pt x="2310" y="1296"/>
                </a:cubicBezTo>
                <a:close/>
                <a:moveTo>
                  <a:pt x="2335" y="1296"/>
                </a:moveTo>
                <a:cubicBezTo>
                  <a:pt x="2335" y="1292"/>
                  <a:pt x="2331" y="1288"/>
                  <a:pt x="2327" y="1288"/>
                </a:cubicBezTo>
                <a:cubicBezTo>
                  <a:pt x="2322" y="1288"/>
                  <a:pt x="2318" y="1292"/>
                  <a:pt x="2318" y="1296"/>
                </a:cubicBezTo>
                <a:cubicBezTo>
                  <a:pt x="2318" y="1301"/>
                  <a:pt x="2322" y="1305"/>
                  <a:pt x="2327" y="1305"/>
                </a:cubicBezTo>
                <a:cubicBezTo>
                  <a:pt x="2331" y="1305"/>
                  <a:pt x="2335" y="1301"/>
                  <a:pt x="2335" y="1296"/>
                </a:cubicBezTo>
                <a:close/>
                <a:moveTo>
                  <a:pt x="2361" y="1296"/>
                </a:moveTo>
                <a:cubicBezTo>
                  <a:pt x="2361" y="1292"/>
                  <a:pt x="2357" y="1288"/>
                  <a:pt x="2352" y="1288"/>
                </a:cubicBezTo>
                <a:cubicBezTo>
                  <a:pt x="2348" y="1288"/>
                  <a:pt x="2344" y="1292"/>
                  <a:pt x="2344" y="1296"/>
                </a:cubicBezTo>
                <a:cubicBezTo>
                  <a:pt x="2344" y="1301"/>
                  <a:pt x="2348" y="1305"/>
                  <a:pt x="2352" y="1305"/>
                </a:cubicBezTo>
                <a:cubicBezTo>
                  <a:pt x="2357" y="1305"/>
                  <a:pt x="2361" y="1301"/>
                  <a:pt x="2361" y="1296"/>
                </a:cubicBezTo>
                <a:close/>
                <a:moveTo>
                  <a:pt x="2387" y="1296"/>
                </a:moveTo>
                <a:cubicBezTo>
                  <a:pt x="2387" y="1292"/>
                  <a:pt x="2383" y="1288"/>
                  <a:pt x="2378" y="1288"/>
                </a:cubicBezTo>
                <a:cubicBezTo>
                  <a:pt x="2373" y="1288"/>
                  <a:pt x="2370" y="1292"/>
                  <a:pt x="2370" y="1296"/>
                </a:cubicBezTo>
                <a:cubicBezTo>
                  <a:pt x="2370" y="1301"/>
                  <a:pt x="2373" y="1305"/>
                  <a:pt x="2378" y="1305"/>
                </a:cubicBezTo>
                <a:cubicBezTo>
                  <a:pt x="2383" y="1305"/>
                  <a:pt x="2387" y="1301"/>
                  <a:pt x="2387" y="1296"/>
                </a:cubicBezTo>
                <a:close/>
                <a:moveTo>
                  <a:pt x="2413" y="1296"/>
                </a:moveTo>
                <a:cubicBezTo>
                  <a:pt x="2413" y="1292"/>
                  <a:pt x="2409" y="1288"/>
                  <a:pt x="2404" y="1288"/>
                </a:cubicBezTo>
                <a:cubicBezTo>
                  <a:pt x="2399" y="1288"/>
                  <a:pt x="2395" y="1292"/>
                  <a:pt x="2395" y="1296"/>
                </a:cubicBezTo>
                <a:cubicBezTo>
                  <a:pt x="2395" y="1301"/>
                  <a:pt x="2399" y="1305"/>
                  <a:pt x="2404" y="1305"/>
                </a:cubicBezTo>
                <a:cubicBezTo>
                  <a:pt x="2409" y="1305"/>
                  <a:pt x="2413" y="1301"/>
                  <a:pt x="2413" y="1296"/>
                </a:cubicBezTo>
                <a:close/>
                <a:moveTo>
                  <a:pt x="2438" y="1296"/>
                </a:moveTo>
                <a:cubicBezTo>
                  <a:pt x="2438" y="1292"/>
                  <a:pt x="2434" y="1288"/>
                  <a:pt x="2430" y="1288"/>
                </a:cubicBezTo>
                <a:cubicBezTo>
                  <a:pt x="2425" y="1288"/>
                  <a:pt x="2421" y="1292"/>
                  <a:pt x="2421" y="1296"/>
                </a:cubicBezTo>
                <a:cubicBezTo>
                  <a:pt x="2421" y="1301"/>
                  <a:pt x="2425" y="1305"/>
                  <a:pt x="2430" y="1305"/>
                </a:cubicBezTo>
                <a:cubicBezTo>
                  <a:pt x="2434" y="1305"/>
                  <a:pt x="2438" y="1301"/>
                  <a:pt x="2438" y="1296"/>
                </a:cubicBezTo>
                <a:close/>
                <a:moveTo>
                  <a:pt x="2464" y="1296"/>
                </a:moveTo>
                <a:cubicBezTo>
                  <a:pt x="2464" y="1292"/>
                  <a:pt x="2460" y="1288"/>
                  <a:pt x="2456" y="1288"/>
                </a:cubicBezTo>
                <a:cubicBezTo>
                  <a:pt x="2451" y="1288"/>
                  <a:pt x="2447" y="1292"/>
                  <a:pt x="2447" y="1296"/>
                </a:cubicBezTo>
                <a:cubicBezTo>
                  <a:pt x="2447" y="1301"/>
                  <a:pt x="2451" y="1305"/>
                  <a:pt x="2456" y="1305"/>
                </a:cubicBezTo>
                <a:cubicBezTo>
                  <a:pt x="2460" y="1305"/>
                  <a:pt x="2464" y="1301"/>
                  <a:pt x="2464" y="1296"/>
                </a:cubicBezTo>
                <a:close/>
                <a:moveTo>
                  <a:pt x="738" y="1322"/>
                </a:moveTo>
                <a:cubicBezTo>
                  <a:pt x="738" y="1317"/>
                  <a:pt x="734" y="1313"/>
                  <a:pt x="730" y="1313"/>
                </a:cubicBezTo>
                <a:cubicBezTo>
                  <a:pt x="725" y="1313"/>
                  <a:pt x="721" y="1317"/>
                  <a:pt x="721" y="1322"/>
                </a:cubicBezTo>
                <a:cubicBezTo>
                  <a:pt x="721" y="1327"/>
                  <a:pt x="725" y="1331"/>
                  <a:pt x="730" y="1331"/>
                </a:cubicBezTo>
                <a:cubicBezTo>
                  <a:pt x="734" y="1331"/>
                  <a:pt x="738" y="1327"/>
                  <a:pt x="738" y="1322"/>
                </a:cubicBezTo>
                <a:close/>
                <a:moveTo>
                  <a:pt x="764" y="1322"/>
                </a:moveTo>
                <a:cubicBezTo>
                  <a:pt x="764" y="1317"/>
                  <a:pt x="760" y="1313"/>
                  <a:pt x="755" y="1313"/>
                </a:cubicBezTo>
                <a:cubicBezTo>
                  <a:pt x="751" y="1313"/>
                  <a:pt x="747" y="1317"/>
                  <a:pt x="747" y="1322"/>
                </a:cubicBezTo>
                <a:cubicBezTo>
                  <a:pt x="747" y="1327"/>
                  <a:pt x="751" y="1331"/>
                  <a:pt x="755" y="1331"/>
                </a:cubicBezTo>
                <a:cubicBezTo>
                  <a:pt x="760" y="1331"/>
                  <a:pt x="764" y="1327"/>
                  <a:pt x="764" y="1322"/>
                </a:cubicBezTo>
                <a:close/>
                <a:moveTo>
                  <a:pt x="790" y="1322"/>
                </a:moveTo>
                <a:cubicBezTo>
                  <a:pt x="790" y="1317"/>
                  <a:pt x="786" y="1313"/>
                  <a:pt x="781" y="1313"/>
                </a:cubicBezTo>
                <a:cubicBezTo>
                  <a:pt x="776" y="1313"/>
                  <a:pt x="773" y="1317"/>
                  <a:pt x="773" y="1322"/>
                </a:cubicBezTo>
                <a:cubicBezTo>
                  <a:pt x="773" y="1327"/>
                  <a:pt x="776" y="1331"/>
                  <a:pt x="781" y="1331"/>
                </a:cubicBezTo>
                <a:cubicBezTo>
                  <a:pt x="786" y="1331"/>
                  <a:pt x="790" y="1327"/>
                  <a:pt x="790" y="1322"/>
                </a:cubicBezTo>
                <a:close/>
                <a:moveTo>
                  <a:pt x="816" y="1322"/>
                </a:moveTo>
                <a:cubicBezTo>
                  <a:pt x="816" y="1317"/>
                  <a:pt x="812" y="1313"/>
                  <a:pt x="807" y="1313"/>
                </a:cubicBezTo>
                <a:cubicBezTo>
                  <a:pt x="802" y="1313"/>
                  <a:pt x="798" y="1317"/>
                  <a:pt x="798" y="1322"/>
                </a:cubicBezTo>
                <a:cubicBezTo>
                  <a:pt x="798" y="1327"/>
                  <a:pt x="802" y="1331"/>
                  <a:pt x="807" y="1331"/>
                </a:cubicBezTo>
                <a:cubicBezTo>
                  <a:pt x="812" y="1331"/>
                  <a:pt x="816" y="1327"/>
                  <a:pt x="816" y="1322"/>
                </a:cubicBezTo>
                <a:close/>
                <a:moveTo>
                  <a:pt x="841" y="1322"/>
                </a:moveTo>
                <a:cubicBezTo>
                  <a:pt x="841" y="1317"/>
                  <a:pt x="837" y="1313"/>
                  <a:pt x="833" y="1313"/>
                </a:cubicBezTo>
                <a:cubicBezTo>
                  <a:pt x="828" y="1313"/>
                  <a:pt x="824" y="1317"/>
                  <a:pt x="824" y="1322"/>
                </a:cubicBezTo>
                <a:cubicBezTo>
                  <a:pt x="824" y="1327"/>
                  <a:pt x="828" y="1331"/>
                  <a:pt x="833" y="1331"/>
                </a:cubicBezTo>
                <a:cubicBezTo>
                  <a:pt x="837" y="1331"/>
                  <a:pt x="841" y="1327"/>
                  <a:pt x="841" y="1322"/>
                </a:cubicBezTo>
                <a:close/>
                <a:moveTo>
                  <a:pt x="867" y="1322"/>
                </a:moveTo>
                <a:cubicBezTo>
                  <a:pt x="867" y="1317"/>
                  <a:pt x="863" y="1313"/>
                  <a:pt x="858" y="1313"/>
                </a:cubicBezTo>
                <a:cubicBezTo>
                  <a:pt x="854" y="1313"/>
                  <a:pt x="850" y="1317"/>
                  <a:pt x="850" y="1322"/>
                </a:cubicBezTo>
                <a:cubicBezTo>
                  <a:pt x="850" y="1327"/>
                  <a:pt x="854" y="1331"/>
                  <a:pt x="858" y="1331"/>
                </a:cubicBezTo>
                <a:cubicBezTo>
                  <a:pt x="863" y="1331"/>
                  <a:pt x="867" y="1327"/>
                  <a:pt x="867" y="1322"/>
                </a:cubicBezTo>
                <a:close/>
                <a:moveTo>
                  <a:pt x="1408" y="1322"/>
                </a:moveTo>
                <a:cubicBezTo>
                  <a:pt x="1408" y="1317"/>
                  <a:pt x="1404" y="1313"/>
                  <a:pt x="1399" y="1313"/>
                </a:cubicBezTo>
                <a:cubicBezTo>
                  <a:pt x="1395" y="1313"/>
                  <a:pt x="1391" y="1317"/>
                  <a:pt x="1391" y="1322"/>
                </a:cubicBezTo>
                <a:cubicBezTo>
                  <a:pt x="1391" y="1327"/>
                  <a:pt x="1395" y="1331"/>
                  <a:pt x="1399" y="1331"/>
                </a:cubicBezTo>
                <a:cubicBezTo>
                  <a:pt x="1404" y="1331"/>
                  <a:pt x="1408" y="1327"/>
                  <a:pt x="1408" y="1322"/>
                </a:cubicBezTo>
                <a:close/>
                <a:moveTo>
                  <a:pt x="1434" y="1322"/>
                </a:moveTo>
                <a:cubicBezTo>
                  <a:pt x="1434" y="1317"/>
                  <a:pt x="1430" y="1313"/>
                  <a:pt x="1425" y="1313"/>
                </a:cubicBezTo>
                <a:cubicBezTo>
                  <a:pt x="1420" y="1313"/>
                  <a:pt x="1417" y="1317"/>
                  <a:pt x="1417" y="1322"/>
                </a:cubicBezTo>
                <a:cubicBezTo>
                  <a:pt x="1417" y="1327"/>
                  <a:pt x="1420" y="1331"/>
                  <a:pt x="1425" y="1331"/>
                </a:cubicBezTo>
                <a:cubicBezTo>
                  <a:pt x="1430" y="1331"/>
                  <a:pt x="1434" y="1327"/>
                  <a:pt x="1434" y="1322"/>
                </a:cubicBezTo>
                <a:close/>
                <a:moveTo>
                  <a:pt x="1459" y="1322"/>
                </a:moveTo>
                <a:cubicBezTo>
                  <a:pt x="1459" y="1317"/>
                  <a:pt x="1456" y="1313"/>
                  <a:pt x="1451" y="1313"/>
                </a:cubicBezTo>
                <a:cubicBezTo>
                  <a:pt x="1446" y="1313"/>
                  <a:pt x="1442" y="1317"/>
                  <a:pt x="1442" y="1322"/>
                </a:cubicBezTo>
                <a:cubicBezTo>
                  <a:pt x="1442" y="1327"/>
                  <a:pt x="1446" y="1331"/>
                  <a:pt x="1451" y="1331"/>
                </a:cubicBezTo>
                <a:cubicBezTo>
                  <a:pt x="1456" y="1331"/>
                  <a:pt x="1459" y="1327"/>
                  <a:pt x="1459" y="1322"/>
                </a:cubicBezTo>
                <a:close/>
                <a:moveTo>
                  <a:pt x="1485" y="1322"/>
                </a:moveTo>
                <a:cubicBezTo>
                  <a:pt x="1485" y="1317"/>
                  <a:pt x="1481" y="1313"/>
                  <a:pt x="1477" y="1313"/>
                </a:cubicBezTo>
                <a:cubicBezTo>
                  <a:pt x="1472" y="1313"/>
                  <a:pt x="1468" y="1317"/>
                  <a:pt x="1468" y="1322"/>
                </a:cubicBezTo>
                <a:cubicBezTo>
                  <a:pt x="1468" y="1327"/>
                  <a:pt x="1472" y="1331"/>
                  <a:pt x="1477" y="1331"/>
                </a:cubicBezTo>
                <a:cubicBezTo>
                  <a:pt x="1481" y="1331"/>
                  <a:pt x="1485" y="1327"/>
                  <a:pt x="1485" y="1322"/>
                </a:cubicBezTo>
                <a:close/>
                <a:moveTo>
                  <a:pt x="2181" y="1322"/>
                </a:moveTo>
                <a:cubicBezTo>
                  <a:pt x="2181" y="1317"/>
                  <a:pt x="2177" y="1313"/>
                  <a:pt x="2172" y="1313"/>
                </a:cubicBezTo>
                <a:cubicBezTo>
                  <a:pt x="2167" y="1313"/>
                  <a:pt x="2164" y="1317"/>
                  <a:pt x="2164" y="1322"/>
                </a:cubicBezTo>
                <a:cubicBezTo>
                  <a:pt x="2164" y="1327"/>
                  <a:pt x="2167" y="1331"/>
                  <a:pt x="2172" y="1331"/>
                </a:cubicBezTo>
                <a:cubicBezTo>
                  <a:pt x="2177" y="1331"/>
                  <a:pt x="2181" y="1327"/>
                  <a:pt x="2181" y="1322"/>
                </a:cubicBezTo>
                <a:close/>
                <a:moveTo>
                  <a:pt x="2207" y="1322"/>
                </a:moveTo>
                <a:cubicBezTo>
                  <a:pt x="2207" y="1317"/>
                  <a:pt x="2203" y="1313"/>
                  <a:pt x="2198" y="1313"/>
                </a:cubicBezTo>
                <a:cubicBezTo>
                  <a:pt x="2193" y="1313"/>
                  <a:pt x="2189" y="1317"/>
                  <a:pt x="2189" y="1322"/>
                </a:cubicBezTo>
                <a:cubicBezTo>
                  <a:pt x="2189" y="1327"/>
                  <a:pt x="2193" y="1331"/>
                  <a:pt x="2198" y="1331"/>
                </a:cubicBezTo>
                <a:cubicBezTo>
                  <a:pt x="2203" y="1331"/>
                  <a:pt x="2207" y="1327"/>
                  <a:pt x="2207" y="1322"/>
                </a:cubicBezTo>
                <a:close/>
                <a:moveTo>
                  <a:pt x="2310" y="1322"/>
                </a:moveTo>
                <a:cubicBezTo>
                  <a:pt x="2310" y="1317"/>
                  <a:pt x="2306" y="1313"/>
                  <a:pt x="2301" y="1313"/>
                </a:cubicBezTo>
                <a:cubicBezTo>
                  <a:pt x="2296" y="1313"/>
                  <a:pt x="2292" y="1317"/>
                  <a:pt x="2292" y="1322"/>
                </a:cubicBezTo>
                <a:cubicBezTo>
                  <a:pt x="2292" y="1327"/>
                  <a:pt x="2296" y="1331"/>
                  <a:pt x="2301" y="1331"/>
                </a:cubicBezTo>
                <a:cubicBezTo>
                  <a:pt x="2306" y="1331"/>
                  <a:pt x="2310" y="1327"/>
                  <a:pt x="2310" y="1322"/>
                </a:cubicBezTo>
                <a:close/>
                <a:moveTo>
                  <a:pt x="2335" y="1322"/>
                </a:moveTo>
                <a:cubicBezTo>
                  <a:pt x="2335" y="1317"/>
                  <a:pt x="2331" y="1313"/>
                  <a:pt x="2327" y="1313"/>
                </a:cubicBezTo>
                <a:cubicBezTo>
                  <a:pt x="2322" y="1313"/>
                  <a:pt x="2318" y="1317"/>
                  <a:pt x="2318" y="1322"/>
                </a:cubicBezTo>
                <a:cubicBezTo>
                  <a:pt x="2318" y="1327"/>
                  <a:pt x="2322" y="1331"/>
                  <a:pt x="2327" y="1331"/>
                </a:cubicBezTo>
                <a:cubicBezTo>
                  <a:pt x="2331" y="1331"/>
                  <a:pt x="2335" y="1327"/>
                  <a:pt x="2335" y="1322"/>
                </a:cubicBezTo>
                <a:close/>
                <a:moveTo>
                  <a:pt x="2361" y="1322"/>
                </a:moveTo>
                <a:cubicBezTo>
                  <a:pt x="2361" y="1317"/>
                  <a:pt x="2357" y="1313"/>
                  <a:pt x="2352" y="1313"/>
                </a:cubicBezTo>
                <a:cubicBezTo>
                  <a:pt x="2348" y="1313"/>
                  <a:pt x="2344" y="1317"/>
                  <a:pt x="2344" y="1322"/>
                </a:cubicBezTo>
                <a:cubicBezTo>
                  <a:pt x="2344" y="1327"/>
                  <a:pt x="2348" y="1331"/>
                  <a:pt x="2352" y="1331"/>
                </a:cubicBezTo>
                <a:cubicBezTo>
                  <a:pt x="2357" y="1331"/>
                  <a:pt x="2361" y="1327"/>
                  <a:pt x="2361" y="1322"/>
                </a:cubicBezTo>
                <a:close/>
                <a:moveTo>
                  <a:pt x="2387" y="1322"/>
                </a:moveTo>
                <a:cubicBezTo>
                  <a:pt x="2387" y="1317"/>
                  <a:pt x="2383" y="1313"/>
                  <a:pt x="2378" y="1313"/>
                </a:cubicBezTo>
                <a:cubicBezTo>
                  <a:pt x="2373" y="1313"/>
                  <a:pt x="2370" y="1317"/>
                  <a:pt x="2370" y="1322"/>
                </a:cubicBezTo>
                <a:cubicBezTo>
                  <a:pt x="2370" y="1327"/>
                  <a:pt x="2373" y="1331"/>
                  <a:pt x="2378" y="1331"/>
                </a:cubicBezTo>
                <a:cubicBezTo>
                  <a:pt x="2383" y="1331"/>
                  <a:pt x="2387" y="1327"/>
                  <a:pt x="2387" y="1322"/>
                </a:cubicBezTo>
                <a:close/>
                <a:moveTo>
                  <a:pt x="2413" y="1322"/>
                </a:moveTo>
                <a:cubicBezTo>
                  <a:pt x="2413" y="1317"/>
                  <a:pt x="2409" y="1313"/>
                  <a:pt x="2404" y="1313"/>
                </a:cubicBezTo>
                <a:cubicBezTo>
                  <a:pt x="2399" y="1313"/>
                  <a:pt x="2395" y="1317"/>
                  <a:pt x="2395" y="1322"/>
                </a:cubicBezTo>
                <a:cubicBezTo>
                  <a:pt x="2395" y="1327"/>
                  <a:pt x="2399" y="1331"/>
                  <a:pt x="2404" y="1331"/>
                </a:cubicBezTo>
                <a:cubicBezTo>
                  <a:pt x="2409" y="1331"/>
                  <a:pt x="2413" y="1327"/>
                  <a:pt x="2413" y="1322"/>
                </a:cubicBezTo>
                <a:close/>
                <a:moveTo>
                  <a:pt x="2438" y="1322"/>
                </a:moveTo>
                <a:cubicBezTo>
                  <a:pt x="2438" y="1317"/>
                  <a:pt x="2434" y="1313"/>
                  <a:pt x="2430" y="1313"/>
                </a:cubicBezTo>
                <a:cubicBezTo>
                  <a:pt x="2425" y="1313"/>
                  <a:pt x="2421" y="1317"/>
                  <a:pt x="2421" y="1322"/>
                </a:cubicBezTo>
                <a:cubicBezTo>
                  <a:pt x="2421" y="1327"/>
                  <a:pt x="2425" y="1331"/>
                  <a:pt x="2430" y="1331"/>
                </a:cubicBezTo>
                <a:cubicBezTo>
                  <a:pt x="2434" y="1331"/>
                  <a:pt x="2438" y="1327"/>
                  <a:pt x="2438" y="1322"/>
                </a:cubicBezTo>
                <a:close/>
                <a:moveTo>
                  <a:pt x="738" y="1348"/>
                </a:moveTo>
                <a:cubicBezTo>
                  <a:pt x="738" y="1343"/>
                  <a:pt x="734" y="1339"/>
                  <a:pt x="730" y="1339"/>
                </a:cubicBezTo>
                <a:cubicBezTo>
                  <a:pt x="725" y="1339"/>
                  <a:pt x="721" y="1343"/>
                  <a:pt x="721" y="1348"/>
                </a:cubicBezTo>
                <a:cubicBezTo>
                  <a:pt x="721" y="1353"/>
                  <a:pt x="725" y="1356"/>
                  <a:pt x="730" y="1356"/>
                </a:cubicBezTo>
                <a:cubicBezTo>
                  <a:pt x="734" y="1356"/>
                  <a:pt x="738" y="1353"/>
                  <a:pt x="738" y="1348"/>
                </a:cubicBezTo>
                <a:close/>
                <a:moveTo>
                  <a:pt x="764" y="1348"/>
                </a:moveTo>
                <a:cubicBezTo>
                  <a:pt x="764" y="1343"/>
                  <a:pt x="760" y="1339"/>
                  <a:pt x="755" y="1339"/>
                </a:cubicBezTo>
                <a:cubicBezTo>
                  <a:pt x="751" y="1339"/>
                  <a:pt x="747" y="1343"/>
                  <a:pt x="747" y="1348"/>
                </a:cubicBezTo>
                <a:cubicBezTo>
                  <a:pt x="747" y="1353"/>
                  <a:pt x="751" y="1356"/>
                  <a:pt x="755" y="1356"/>
                </a:cubicBezTo>
                <a:cubicBezTo>
                  <a:pt x="760" y="1356"/>
                  <a:pt x="764" y="1353"/>
                  <a:pt x="764" y="1348"/>
                </a:cubicBezTo>
                <a:close/>
                <a:moveTo>
                  <a:pt x="790" y="1348"/>
                </a:moveTo>
                <a:cubicBezTo>
                  <a:pt x="790" y="1343"/>
                  <a:pt x="786" y="1339"/>
                  <a:pt x="781" y="1339"/>
                </a:cubicBezTo>
                <a:cubicBezTo>
                  <a:pt x="776" y="1339"/>
                  <a:pt x="773" y="1343"/>
                  <a:pt x="773" y="1348"/>
                </a:cubicBezTo>
                <a:cubicBezTo>
                  <a:pt x="773" y="1353"/>
                  <a:pt x="776" y="1356"/>
                  <a:pt x="781" y="1356"/>
                </a:cubicBezTo>
                <a:cubicBezTo>
                  <a:pt x="786" y="1356"/>
                  <a:pt x="790" y="1353"/>
                  <a:pt x="790" y="1348"/>
                </a:cubicBezTo>
                <a:close/>
                <a:moveTo>
                  <a:pt x="816" y="1348"/>
                </a:moveTo>
                <a:cubicBezTo>
                  <a:pt x="816" y="1343"/>
                  <a:pt x="812" y="1339"/>
                  <a:pt x="807" y="1339"/>
                </a:cubicBezTo>
                <a:cubicBezTo>
                  <a:pt x="802" y="1339"/>
                  <a:pt x="798" y="1343"/>
                  <a:pt x="798" y="1348"/>
                </a:cubicBezTo>
                <a:cubicBezTo>
                  <a:pt x="798" y="1353"/>
                  <a:pt x="802" y="1356"/>
                  <a:pt x="807" y="1356"/>
                </a:cubicBezTo>
                <a:cubicBezTo>
                  <a:pt x="812" y="1356"/>
                  <a:pt x="816" y="1353"/>
                  <a:pt x="816" y="1348"/>
                </a:cubicBezTo>
                <a:close/>
                <a:moveTo>
                  <a:pt x="2310" y="1348"/>
                </a:moveTo>
                <a:cubicBezTo>
                  <a:pt x="2310" y="1343"/>
                  <a:pt x="2306" y="1339"/>
                  <a:pt x="2301" y="1339"/>
                </a:cubicBezTo>
                <a:cubicBezTo>
                  <a:pt x="2296" y="1339"/>
                  <a:pt x="2292" y="1343"/>
                  <a:pt x="2292" y="1348"/>
                </a:cubicBezTo>
                <a:cubicBezTo>
                  <a:pt x="2292" y="1353"/>
                  <a:pt x="2296" y="1356"/>
                  <a:pt x="2301" y="1356"/>
                </a:cubicBezTo>
                <a:cubicBezTo>
                  <a:pt x="2306" y="1356"/>
                  <a:pt x="2310" y="1353"/>
                  <a:pt x="2310" y="1348"/>
                </a:cubicBezTo>
                <a:close/>
                <a:moveTo>
                  <a:pt x="2335" y="1348"/>
                </a:moveTo>
                <a:cubicBezTo>
                  <a:pt x="2335" y="1343"/>
                  <a:pt x="2331" y="1339"/>
                  <a:pt x="2327" y="1339"/>
                </a:cubicBezTo>
                <a:cubicBezTo>
                  <a:pt x="2322" y="1339"/>
                  <a:pt x="2318" y="1343"/>
                  <a:pt x="2318" y="1348"/>
                </a:cubicBezTo>
                <a:cubicBezTo>
                  <a:pt x="2318" y="1353"/>
                  <a:pt x="2322" y="1356"/>
                  <a:pt x="2327" y="1356"/>
                </a:cubicBezTo>
                <a:cubicBezTo>
                  <a:pt x="2331" y="1356"/>
                  <a:pt x="2335" y="1353"/>
                  <a:pt x="2335" y="1348"/>
                </a:cubicBezTo>
                <a:close/>
                <a:moveTo>
                  <a:pt x="2361" y="1348"/>
                </a:moveTo>
                <a:cubicBezTo>
                  <a:pt x="2361" y="1343"/>
                  <a:pt x="2357" y="1339"/>
                  <a:pt x="2352" y="1339"/>
                </a:cubicBezTo>
                <a:cubicBezTo>
                  <a:pt x="2348" y="1339"/>
                  <a:pt x="2344" y="1343"/>
                  <a:pt x="2344" y="1348"/>
                </a:cubicBezTo>
                <a:cubicBezTo>
                  <a:pt x="2344" y="1353"/>
                  <a:pt x="2348" y="1356"/>
                  <a:pt x="2352" y="1356"/>
                </a:cubicBezTo>
                <a:cubicBezTo>
                  <a:pt x="2357" y="1356"/>
                  <a:pt x="2361" y="1353"/>
                  <a:pt x="2361" y="1348"/>
                </a:cubicBezTo>
                <a:close/>
                <a:moveTo>
                  <a:pt x="2387" y="1348"/>
                </a:moveTo>
                <a:cubicBezTo>
                  <a:pt x="2387" y="1343"/>
                  <a:pt x="2383" y="1339"/>
                  <a:pt x="2378" y="1339"/>
                </a:cubicBezTo>
                <a:cubicBezTo>
                  <a:pt x="2373" y="1339"/>
                  <a:pt x="2370" y="1343"/>
                  <a:pt x="2370" y="1348"/>
                </a:cubicBezTo>
                <a:cubicBezTo>
                  <a:pt x="2370" y="1353"/>
                  <a:pt x="2373" y="1356"/>
                  <a:pt x="2378" y="1356"/>
                </a:cubicBezTo>
                <a:cubicBezTo>
                  <a:pt x="2383" y="1356"/>
                  <a:pt x="2387" y="1353"/>
                  <a:pt x="2387" y="1348"/>
                </a:cubicBezTo>
                <a:close/>
                <a:moveTo>
                  <a:pt x="2413" y="1348"/>
                </a:moveTo>
                <a:cubicBezTo>
                  <a:pt x="2413" y="1343"/>
                  <a:pt x="2409" y="1339"/>
                  <a:pt x="2404" y="1339"/>
                </a:cubicBezTo>
                <a:cubicBezTo>
                  <a:pt x="2399" y="1339"/>
                  <a:pt x="2395" y="1343"/>
                  <a:pt x="2395" y="1348"/>
                </a:cubicBezTo>
                <a:cubicBezTo>
                  <a:pt x="2395" y="1353"/>
                  <a:pt x="2399" y="1356"/>
                  <a:pt x="2404" y="1356"/>
                </a:cubicBezTo>
                <a:cubicBezTo>
                  <a:pt x="2409" y="1356"/>
                  <a:pt x="2413" y="1353"/>
                  <a:pt x="2413" y="1348"/>
                </a:cubicBezTo>
                <a:close/>
                <a:moveTo>
                  <a:pt x="738" y="1374"/>
                </a:moveTo>
                <a:cubicBezTo>
                  <a:pt x="738" y="1369"/>
                  <a:pt x="734" y="1365"/>
                  <a:pt x="730" y="1365"/>
                </a:cubicBezTo>
                <a:cubicBezTo>
                  <a:pt x="725" y="1365"/>
                  <a:pt x="721" y="1369"/>
                  <a:pt x="721" y="1374"/>
                </a:cubicBezTo>
                <a:cubicBezTo>
                  <a:pt x="721" y="1378"/>
                  <a:pt x="725" y="1382"/>
                  <a:pt x="730" y="1382"/>
                </a:cubicBezTo>
                <a:cubicBezTo>
                  <a:pt x="734" y="1382"/>
                  <a:pt x="738" y="1378"/>
                  <a:pt x="738" y="1374"/>
                </a:cubicBezTo>
                <a:close/>
                <a:moveTo>
                  <a:pt x="764" y="1374"/>
                </a:moveTo>
                <a:cubicBezTo>
                  <a:pt x="764" y="1369"/>
                  <a:pt x="760" y="1365"/>
                  <a:pt x="755" y="1365"/>
                </a:cubicBezTo>
                <a:cubicBezTo>
                  <a:pt x="751" y="1365"/>
                  <a:pt x="747" y="1369"/>
                  <a:pt x="747" y="1374"/>
                </a:cubicBezTo>
                <a:cubicBezTo>
                  <a:pt x="747" y="1378"/>
                  <a:pt x="751" y="1382"/>
                  <a:pt x="755" y="1382"/>
                </a:cubicBezTo>
                <a:cubicBezTo>
                  <a:pt x="760" y="1382"/>
                  <a:pt x="764" y="1378"/>
                  <a:pt x="764" y="1374"/>
                </a:cubicBezTo>
                <a:close/>
                <a:moveTo>
                  <a:pt x="790" y="1374"/>
                </a:moveTo>
                <a:cubicBezTo>
                  <a:pt x="790" y="1369"/>
                  <a:pt x="786" y="1365"/>
                  <a:pt x="781" y="1365"/>
                </a:cubicBezTo>
                <a:cubicBezTo>
                  <a:pt x="776" y="1365"/>
                  <a:pt x="773" y="1369"/>
                  <a:pt x="773" y="1374"/>
                </a:cubicBezTo>
                <a:cubicBezTo>
                  <a:pt x="773" y="1378"/>
                  <a:pt x="776" y="1382"/>
                  <a:pt x="781" y="1382"/>
                </a:cubicBezTo>
                <a:cubicBezTo>
                  <a:pt x="786" y="1382"/>
                  <a:pt x="790" y="1378"/>
                  <a:pt x="790" y="1374"/>
                </a:cubicBezTo>
                <a:close/>
                <a:moveTo>
                  <a:pt x="816" y="1374"/>
                </a:moveTo>
                <a:cubicBezTo>
                  <a:pt x="816" y="1369"/>
                  <a:pt x="812" y="1365"/>
                  <a:pt x="807" y="1365"/>
                </a:cubicBezTo>
                <a:cubicBezTo>
                  <a:pt x="802" y="1365"/>
                  <a:pt x="798" y="1369"/>
                  <a:pt x="798" y="1374"/>
                </a:cubicBezTo>
                <a:cubicBezTo>
                  <a:pt x="798" y="1378"/>
                  <a:pt x="802" y="1382"/>
                  <a:pt x="807" y="1382"/>
                </a:cubicBezTo>
                <a:cubicBezTo>
                  <a:pt x="812" y="1382"/>
                  <a:pt x="816" y="1378"/>
                  <a:pt x="816" y="1374"/>
                </a:cubicBezTo>
                <a:close/>
                <a:moveTo>
                  <a:pt x="2361" y="1374"/>
                </a:moveTo>
                <a:cubicBezTo>
                  <a:pt x="2361" y="1369"/>
                  <a:pt x="2357" y="1365"/>
                  <a:pt x="2352" y="1365"/>
                </a:cubicBezTo>
                <a:cubicBezTo>
                  <a:pt x="2348" y="1365"/>
                  <a:pt x="2344" y="1369"/>
                  <a:pt x="2344" y="1374"/>
                </a:cubicBezTo>
                <a:cubicBezTo>
                  <a:pt x="2344" y="1378"/>
                  <a:pt x="2348" y="1382"/>
                  <a:pt x="2352" y="1382"/>
                </a:cubicBezTo>
                <a:cubicBezTo>
                  <a:pt x="2357" y="1382"/>
                  <a:pt x="2361" y="1378"/>
                  <a:pt x="2361" y="1374"/>
                </a:cubicBezTo>
                <a:close/>
                <a:moveTo>
                  <a:pt x="2387" y="1374"/>
                </a:moveTo>
                <a:cubicBezTo>
                  <a:pt x="2387" y="1369"/>
                  <a:pt x="2383" y="1365"/>
                  <a:pt x="2378" y="1365"/>
                </a:cubicBezTo>
                <a:cubicBezTo>
                  <a:pt x="2373" y="1365"/>
                  <a:pt x="2370" y="1369"/>
                  <a:pt x="2370" y="1374"/>
                </a:cubicBezTo>
                <a:cubicBezTo>
                  <a:pt x="2370" y="1378"/>
                  <a:pt x="2373" y="1382"/>
                  <a:pt x="2378" y="1382"/>
                </a:cubicBezTo>
                <a:cubicBezTo>
                  <a:pt x="2383" y="1382"/>
                  <a:pt x="2387" y="1378"/>
                  <a:pt x="2387" y="1374"/>
                </a:cubicBezTo>
                <a:close/>
                <a:moveTo>
                  <a:pt x="2413" y="1374"/>
                </a:moveTo>
                <a:cubicBezTo>
                  <a:pt x="2413" y="1369"/>
                  <a:pt x="2409" y="1365"/>
                  <a:pt x="2404" y="1365"/>
                </a:cubicBezTo>
                <a:cubicBezTo>
                  <a:pt x="2399" y="1365"/>
                  <a:pt x="2395" y="1369"/>
                  <a:pt x="2395" y="1374"/>
                </a:cubicBezTo>
                <a:cubicBezTo>
                  <a:pt x="2395" y="1378"/>
                  <a:pt x="2399" y="1382"/>
                  <a:pt x="2404" y="1382"/>
                </a:cubicBezTo>
                <a:cubicBezTo>
                  <a:pt x="2409" y="1382"/>
                  <a:pt x="2413" y="1378"/>
                  <a:pt x="2413" y="1374"/>
                </a:cubicBezTo>
                <a:close/>
                <a:moveTo>
                  <a:pt x="2619" y="1374"/>
                </a:moveTo>
                <a:cubicBezTo>
                  <a:pt x="2619" y="1369"/>
                  <a:pt x="2615" y="1365"/>
                  <a:pt x="2610" y="1365"/>
                </a:cubicBezTo>
                <a:cubicBezTo>
                  <a:pt x="2605" y="1365"/>
                  <a:pt x="2601" y="1369"/>
                  <a:pt x="2601" y="1374"/>
                </a:cubicBezTo>
                <a:cubicBezTo>
                  <a:pt x="2601" y="1378"/>
                  <a:pt x="2605" y="1382"/>
                  <a:pt x="2610" y="1382"/>
                </a:cubicBezTo>
                <a:cubicBezTo>
                  <a:pt x="2615" y="1382"/>
                  <a:pt x="2619" y="1378"/>
                  <a:pt x="2619" y="1374"/>
                </a:cubicBezTo>
                <a:close/>
                <a:moveTo>
                  <a:pt x="2644" y="1374"/>
                </a:moveTo>
                <a:cubicBezTo>
                  <a:pt x="2644" y="1369"/>
                  <a:pt x="2641" y="1365"/>
                  <a:pt x="2636" y="1365"/>
                </a:cubicBezTo>
                <a:cubicBezTo>
                  <a:pt x="2631" y="1365"/>
                  <a:pt x="2627" y="1369"/>
                  <a:pt x="2627" y="1374"/>
                </a:cubicBezTo>
                <a:cubicBezTo>
                  <a:pt x="2627" y="1378"/>
                  <a:pt x="2631" y="1382"/>
                  <a:pt x="2636" y="1382"/>
                </a:cubicBezTo>
                <a:cubicBezTo>
                  <a:pt x="2641" y="1382"/>
                  <a:pt x="2644" y="1378"/>
                  <a:pt x="2644" y="1374"/>
                </a:cubicBezTo>
                <a:close/>
                <a:moveTo>
                  <a:pt x="738" y="1399"/>
                </a:moveTo>
                <a:cubicBezTo>
                  <a:pt x="738" y="1395"/>
                  <a:pt x="734" y="1391"/>
                  <a:pt x="730" y="1391"/>
                </a:cubicBezTo>
                <a:cubicBezTo>
                  <a:pt x="725" y="1391"/>
                  <a:pt x="721" y="1395"/>
                  <a:pt x="721" y="1399"/>
                </a:cubicBezTo>
                <a:cubicBezTo>
                  <a:pt x="721" y="1404"/>
                  <a:pt x="725" y="1408"/>
                  <a:pt x="730" y="1408"/>
                </a:cubicBezTo>
                <a:cubicBezTo>
                  <a:pt x="734" y="1408"/>
                  <a:pt x="738" y="1404"/>
                  <a:pt x="738" y="1399"/>
                </a:cubicBezTo>
                <a:close/>
                <a:moveTo>
                  <a:pt x="764" y="1399"/>
                </a:moveTo>
                <a:cubicBezTo>
                  <a:pt x="764" y="1395"/>
                  <a:pt x="760" y="1391"/>
                  <a:pt x="755" y="1391"/>
                </a:cubicBezTo>
                <a:cubicBezTo>
                  <a:pt x="751" y="1391"/>
                  <a:pt x="747" y="1395"/>
                  <a:pt x="747" y="1399"/>
                </a:cubicBezTo>
                <a:cubicBezTo>
                  <a:pt x="747" y="1404"/>
                  <a:pt x="751" y="1408"/>
                  <a:pt x="755" y="1408"/>
                </a:cubicBezTo>
                <a:cubicBezTo>
                  <a:pt x="760" y="1408"/>
                  <a:pt x="764" y="1404"/>
                  <a:pt x="764" y="1399"/>
                </a:cubicBezTo>
                <a:close/>
                <a:moveTo>
                  <a:pt x="790" y="1399"/>
                </a:moveTo>
                <a:cubicBezTo>
                  <a:pt x="790" y="1395"/>
                  <a:pt x="786" y="1391"/>
                  <a:pt x="781" y="1391"/>
                </a:cubicBezTo>
                <a:cubicBezTo>
                  <a:pt x="776" y="1391"/>
                  <a:pt x="773" y="1395"/>
                  <a:pt x="773" y="1399"/>
                </a:cubicBezTo>
                <a:cubicBezTo>
                  <a:pt x="773" y="1404"/>
                  <a:pt x="776" y="1408"/>
                  <a:pt x="781" y="1408"/>
                </a:cubicBezTo>
                <a:cubicBezTo>
                  <a:pt x="786" y="1408"/>
                  <a:pt x="790" y="1404"/>
                  <a:pt x="790" y="1399"/>
                </a:cubicBezTo>
                <a:close/>
                <a:moveTo>
                  <a:pt x="2593" y="1399"/>
                </a:moveTo>
                <a:cubicBezTo>
                  <a:pt x="2593" y="1395"/>
                  <a:pt x="2589" y="1391"/>
                  <a:pt x="2584" y="1391"/>
                </a:cubicBezTo>
                <a:cubicBezTo>
                  <a:pt x="2580" y="1391"/>
                  <a:pt x="2576" y="1395"/>
                  <a:pt x="2576" y="1399"/>
                </a:cubicBezTo>
                <a:cubicBezTo>
                  <a:pt x="2576" y="1404"/>
                  <a:pt x="2580" y="1408"/>
                  <a:pt x="2584" y="1408"/>
                </a:cubicBezTo>
                <a:cubicBezTo>
                  <a:pt x="2589" y="1408"/>
                  <a:pt x="2593" y="1404"/>
                  <a:pt x="2593" y="1399"/>
                </a:cubicBezTo>
                <a:close/>
                <a:moveTo>
                  <a:pt x="738" y="1425"/>
                </a:moveTo>
                <a:cubicBezTo>
                  <a:pt x="738" y="1420"/>
                  <a:pt x="734" y="1416"/>
                  <a:pt x="730" y="1416"/>
                </a:cubicBezTo>
                <a:cubicBezTo>
                  <a:pt x="725" y="1416"/>
                  <a:pt x="721" y="1420"/>
                  <a:pt x="721" y="1425"/>
                </a:cubicBezTo>
                <a:cubicBezTo>
                  <a:pt x="721" y="1430"/>
                  <a:pt x="725" y="1434"/>
                  <a:pt x="730" y="1434"/>
                </a:cubicBezTo>
                <a:cubicBezTo>
                  <a:pt x="734" y="1434"/>
                  <a:pt x="738" y="1430"/>
                  <a:pt x="738" y="1425"/>
                </a:cubicBezTo>
                <a:close/>
                <a:moveTo>
                  <a:pt x="764" y="1425"/>
                </a:moveTo>
                <a:cubicBezTo>
                  <a:pt x="764" y="1420"/>
                  <a:pt x="760" y="1416"/>
                  <a:pt x="755" y="1416"/>
                </a:cubicBezTo>
                <a:cubicBezTo>
                  <a:pt x="751" y="1416"/>
                  <a:pt x="747" y="1420"/>
                  <a:pt x="747" y="1425"/>
                </a:cubicBezTo>
                <a:cubicBezTo>
                  <a:pt x="747" y="1430"/>
                  <a:pt x="751" y="1434"/>
                  <a:pt x="755" y="1434"/>
                </a:cubicBezTo>
                <a:cubicBezTo>
                  <a:pt x="760" y="1434"/>
                  <a:pt x="764" y="1430"/>
                  <a:pt x="764" y="1425"/>
                </a:cubicBezTo>
                <a:close/>
                <a:moveTo>
                  <a:pt x="790" y="1425"/>
                </a:moveTo>
                <a:cubicBezTo>
                  <a:pt x="790" y="1420"/>
                  <a:pt x="786" y="1416"/>
                  <a:pt x="781" y="1416"/>
                </a:cubicBezTo>
                <a:cubicBezTo>
                  <a:pt x="776" y="1416"/>
                  <a:pt x="773" y="1420"/>
                  <a:pt x="773" y="1425"/>
                </a:cubicBezTo>
                <a:cubicBezTo>
                  <a:pt x="773" y="1430"/>
                  <a:pt x="776" y="1434"/>
                  <a:pt x="781" y="1434"/>
                </a:cubicBezTo>
                <a:cubicBezTo>
                  <a:pt x="786" y="1434"/>
                  <a:pt x="790" y="1430"/>
                  <a:pt x="790" y="1425"/>
                </a:cubicBezTo>
                <a:close/>
                <a:moveTo>
                  <a:pt x="2567" y="1425"/>
                </a:moveTo>
                <a:cubicBezTo>
                  <a:pt x="2567" y="1420"/>
                  <a:pt x="2563" y="1416"/>
                  <a:pt x="2559" y="1416"/>
                </a:cubicBezTo>
                <a:cubicBezTo>
                  <a:pt x="2554" y="1416"/>
                  <a:pt x="2550" y="1420"/>
                  <a:pt x="2550" y="1425"/>
                </a:cubicBezTo>
                <a:cubicBezTo>
                  <a:pt x="2550" y="1430"/>
                  <a:pt x="2554" y="1434"/>
                  <a:pt x="2559" y="1434"/>
                </a:cubicBezTo>
                <a:cubicBezTo>
                  <a:pt x="2563" y="1434"/>
                  <a:pt x="2567" y="1430"/>
                  <a:pt x="2567" y="1425"/>
                </a:cubicBezTo>
                <a:close/>
                <a:moveTo>
                  <a:pt x="2593" y="1425"/>
                </a:moveTo>
                <a:cubicBezTo>
                  <a:pt x="2593" y="1420"/>
                  <a:pt x="2589" y="1416"/>
                  <a:pt x="2584" y="1416"/>
                </a:cubicBezTo>
                <a:cubicBezTo>
                  <a:pt x="2580" y="1416"/>
                  <a:pt x="2576" y="1420"/>
                  <a:pt x="2576" y="1425"/>
                </a:cubicBezTo>
                <a:cubicBezTo>
                  <a:pt x="2576" y="1430"/>
                  <a:pt x="2580" y="1434"/>
                  <a:pt x="2584" y="1434"/>
                </a:cubicBezTo>
                <a:cubicBezTo>
                  <a:pt x="2589" y="1434"/>
                  <a:pt x="2593" y="1430"/>
                  <a:pt x="2593" y="1425"/>
                </a:cubicBezTo>
                <a:close/>
                <a:moveTo>
                  <a:pt x="2619" y="1425"/>
                </a:moveTo>
                <a:cubicBezTo>
                  <a:pt x="2619" y="1420"/>
                  <a:pt x="2615" y="1416"/>
                  <a:pt x="2610" y="1416"/>
                </a:cubicBezTo>
                <a:cubicBezTo>
                  <a:pt x="2605" y="1416"/>
                  <a:pt x="2601" y="1420"/>
                  <a:pt x="2601" y="1425"/>
                </a:cubicBezTo>
                <a:cubicBezTo>
                  <a:pt x="2601" y="1430"/>
                  <a:pt x="2605" y="1434"/>
                  <a:pt x="2610" y="1434"/>
                </a:cubicBezTo>
                <a:cubicBezTo>
                  <a:pt x="2615" y="1434"/>
                  <a:pt x="2619" y="1430"/>
                  <a:pt x="2619" y="1425"/>
                </a:cubicBezTo>
                <a:close/>
                <a:moveTo>
                  <a:pt x="738" y="1451"/>
                </a:moveTo>
                <a:cubicBezTo>
                  <a:pt x="738" y="1446"/>
                  <a:pt x="734" y="1442"/>
                  <a:pt x="730" y="1442"/>
                </a:cubicBezTo>
                <a:cubicBezTo>
                  <a:pt x="725" y="1442"/>
                  <a:pt x="721" y="1446"/>
                  <a:pt x="721" y="1451"/>
                </a:cubicBezTo>
                <a:cubicBezTo>
                  <a:pt x="721" y="1456"/>
                  <a:pt x="725" y="1459"/>
                  <a:pt x="730" y="1459"/>
                </a:cubicBezTo>
                <a:cubicBezTo>
                  <a:pt x="734" y="1459"/>
                  <a:pt x="738" y="1456"/>
                  <a:pt x="738" y="1451"/>
                </a:cubicBezTo>
                <a:close/>
                <a:moveTo>
                  <a:pt x="764" y="1451"/>
                </a:moveTo>
                <a:cubicBezTo>
                  <a:pt x="764" y="1446"/>
                  <a:pt x="760" y="1442"/>
                  <a:pt x="755" y="1442"/>
                </a:cubicBezTo>
                <a:cubicBezTo>
                  <a:pt x="751" y="1442"/>
                  <a:pt x="747" y="1446"/>
                  <a:pt x="747" y="1451"/>
                </a:cubicBezTo>
                <a:cubicBezTo>
                  <a:pt x="747" y="1456"/>
                  <a:pt x="751" y="1459"/>
                  <a:pt x="755" y="1459"/>
                </a:cubicBezTo>
                <a:cubicBezTo>
                  <a:pt x="760" y="1459"/>
                  <a:pt x="764" y="1456"/>
                  <a:pt x="764" y="1451"/>
                </a:cubicBezTo>
                <a:close/>
                <a:moveTo>
                  <a:pt x="790" y="1451"/>
                </a:moveTo>
                <a:cubicBezTo>
                  <a:pt x="790" y="1446"/>
                  <a:pt x="786" y="1442"/>
                  <a:pt x="781" y="1442"/>
                </a:cubicBezTo>
                <a:cubicBezTo>
                  <a:pt x="776" y="1442"/>
                  <a:pt x="773" y="1446"/>
                  <a:pt x="773" y="1451"/>
                </a:cubicBezTo>
                <a:cubicBezTo>
                  <a:pt x="773" y="1456"/>
                  <a:pt x="776" y="1459"/>
                  <a:pt x="781" y="1459"/>
                </a:cubicBezTo>
                <a:cubicBezTo>
                  <a:pt x="786" y="1459"/>
                  <a:pt x="790" y="1456"/>
                  <a:pt x="790" y="1451"/>
                </a:cubicBezTo>
                <a:close/>
                <a:moveTo>
                  <a:pt x="2541" y="1451"/>
                </a:moveTo>
                <a:cubicBezTo>
                  <a:pt x="2541" y="1446"/>
                  <a:pt x="2538" y="1442"/>
                  <a:pt x="2533" y="1442"/>
                </a:cubicBezTo>
                <a:cubicBezTo>
                  <a:pt x="2528" y="1442"/>
                  <a:pt x="2524" y="1446"/>
                  <a:pt x="2524" y="1451"/>
                </a:cubicBezTo>
                <a:cubicBezTo>
                  <a:pt x="2524" y="1456"/>
                  <a:pt x="2528" y="1459"/>
                  <a:pt x="2533" y="1459"/>
                </a:cubicBezTo>
                <a:cubicBezTo>
                  <a:pt x="2538" y="1459"/>
                  <a:pt x="2541" y="1456"/>
                  <a:pt x="2541" y="1451"/>
                </a:cubicBezTo>
                <a:close/>
                <a:moveTo>
                  <a:pt x="2567" y="1451"/>
                </a:moveTo>
                <a:cubicBezTo>
                  <a:pt x="2567" y="1446"/>
                  <a:pt x="2563" y="1442"/>
                  <a:pt x="2559" y="1442"/>
                </a:cubicBezTo>
                <a:cubicBezTo>
                  <a:pt x="2554" y="1442"/>
                  <a:pt x="2550" y="1446"/>
                  <a:pt x="2550" y="1451"/>
                </a:cubicBezTo>
                <a:cubicBezTo>
                  <a:pt x="2550" y="1456"/>
                  <a:pt x="2554" y="1459"/>
                  <a:pt x="2559" y="1459"/>
                </a:cubicBezTo>
                <a:cubicBezTo>
                  <a:pt x="2563" y="1459"/>
                  <a:pt x="2567" y="1456"/>
                  <a:pt x="2567" y="1451"/>
                </a:cubicBezTo>
                <a:close/>
                <a:moveTo>
                  <a:pt x="2593" y="1451"/>
                </a:moveTo>
                <a:cubicBezTo>
                  <a:pt x="2593" y="1446"/>
                  <a:pt x="2589" y="1442"/>
                  <a:pt x="2584" y="1442"/>
                </a:cubicBezTo>
                <a:cubicBezTo>
                  <a:pt x="2580" y="1442"/>
                  <a:pt x="2576" y="1446"/>
                  <a:pt x="2576" y="1451"/>
                </a:cubicBezTo>
                <a:cubicBezTo>
                  <a:pt x="2576" y="1456"/>
                  <a:pt x="2580" y="1459"/>
                  <a:pt x="2584" y="1459"/>
                </a:cubicBezTo>
                <a:cubicBezTo>
                  <a:pt x="2589" y="1459"/>
                  <a:pt x="2593" y="1456"/>
                  <a:pt x="2593" y="1451"/>
                </a:cubicBezTo>
                <a:close/>
                <a:moveTo>
                  <a:pt x="764" y="1477"/>
                </a:moveTo>
                <a:cubicBezTo>
                  <a:pt x="764" y="1472"/>
                  <a:pt x="760" y="1468"/>
                  <a:pt x="755" y="1468"/>
                </a:cubicBezTo>
                <a:cubicBezTo>
                  <a:pt x="751" y="1468"/>
                  <a:pt x="747" y="1472"/>
                  <a:pt x="747" y="1477"/>
                </a:cubicBezTo>
                <a:cubicBezTo>
                  <a:pt x="747" y="1481"/>
                  <a:pt x="751" y="1485"/>
                  <a:pt x="755" y="1485"/>
                </a:cubicBezTo>
                <a:cubicBezTo>
                  <a:pt x="760" y="1485"/>
                  <a:pt x="764" y="1481"/>
                  <a:pt x="764" y="1477"/>
                </a:cubicBezTo>
                <a:close/>
                <a:moveTo>
                  <a:pt x="2567" y="1477"/>
                </a:moveTo>
                <a:cubicBezTo>
                  <a:pt x="2567" y="1472"/>
                  <a:pt x="2563" y="1468"/>
                  <a:pt x="2559" y="1468"/>
                </a:cubicBezTo>
                <a:cubicBezTo>
                  <a:pt x="2554" y="1468"/>
                  <a:pt x="2550" y="1472"/>
                  <a:pt x="2550" y="1477"/>
                </a:cubicBezTo>
                <a:cubicBezTo>
                  <a:pt x="2550" y="1481"/>
                  <a:pt x="2554" y="1485"/>
                  <a:pt x="2559" y="1485"/>
                </a:cubicBezTo>
                <a:cubicBezTo>
                  <a:pt x="2563" y="1485"/>
                  <a:pt x="2567" y="1481"/>
                  <a:pt x="2567" y="1477"/>
                </a:cubicBezTo>
                <a:close/>
                <a:moveTo>
                  <a:pt x="790" y="1502"/>
                </a:moveTo>
                <a:cubicBezTo>
                  <a:pt x="790" y="1498"/>
                  <a:pt x="786" y="1494"/>
                  <a:pt x="781" y="1494"/>
                </a:cubicBezTo>
                <a:cubicBezTo>
                  <a:pt x="776" y="1494"/>
                  <a:pt x="773" y="1498"/>
                  <a:pt x="773" y="1502"/>
                </a:cubicBezTo>
                <a:cubicBezTo>
                  <a:pt x="773" y="1507"/>
                  <a:pt x="776" y="1511"/>
                  <a:pt x="781" y="1511"/>
                </a:cubicBezTo>
                <a:cubicBezTo>
                  <a:pt x="786" y="1511"/>
                  <a:pt x="790" y="1507"/>
                  <a:pt x="790" y="1502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20E4EB5-6BE2-49A3-A484-BAB6EE0F7B56}"/>
              </a:ext>
            </a:extLst>
          </p:cNvPr>
          <p:cNvSpPr/>
          <p:nvPr userDrawn="1"/>
        </p:nvSpPr>
        <p:spPr>
          <a:xfrm>
            <a:off x="0" y="2955837"/>
            <a:ext cx="12190633" cy="946325"/>
          </a:xfrm>
          <a:custGeom>
            <a:avLst/>
            <a:gdLst>
              <a:gd name="connsiteX0" fmla="*/ 0 w 12190633"/>
              <a:gd name="connsiteY0" fmla="*/ 445907 h 946325"/>
              <a:gd name="connsiteX1" fmla="*/ 2632488 w 12190633"/>
              <a:gd name="connsiteY1" fmla="*/ 15360 h 946325"/>
              <a:gd name="connsiteX2" fmla="*/ 5035351 w 12190633"/>
              <a:gd name="connsiteY2" fmla="*/ 933860 h 946325"/>
              <a:gd name="connsiteX3" fmla="*/ 7606332 w 12190633"/>
              <a:gd name="connsiteY3" fmla="*/ 195779 h 946325"/>
              <a:gd name="connsiteX4" fmla="*/ 9984592 w 12190633"/>
              <a:gd name="connsiteY4" fmla="*/ 946161 h 946325"/>
              <a:gd name="connsiteX5" fmla="*/ 12190633 w 12190633"/>
              <a:gd name="connsiteY5" fmla="*/ 117871 h 94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0633" h="946325">
                <a:moveTo>
                  <a:pt x="0" y="445907"/>
                </a:moveTo>
                <a:cubicBezTo>
                  <a:pt x="896631" y="189970"/>
                  <a:pt x="1793263" y="-65966"/>
                  <a:pt x="2632488" y="15360"/>
                </a:cubicBezTo>
                <a:cubicBezTo>
                  <a:pt x="3471713" y="96685"/>
                  <a:pt x="4206377" y="903790"/>
                  <a:pt x="5035351" y="933860"/>
                </a:cubicBezTo>
                <a:cubicBezTo>
                  <a:pt x="5864325" y="963930"/>
                  <a:pt x="6781459" y="193729"/>
                  <a:pt x="7606332" y="195779"/>
                </a:cubicBezTo>
                <a:cubicBezTo>
                  <a:pt x="8431205" y="197829"/>
                  <a:pt x="9220542" y="959146"/>
                  <a:pt x="9984592" y="946161"/>
                </a:cubicBezTo>
                <a:cubicBezTo>
                  <a:pt x="10748642" y="933176"/>
                  <a:pt x="11912486" y="314692"/>
                  <a:pt x="12190633" y="117871"/>
                </a:cubicBezTo>
              </a:path>
            </a:pathLst>
          </a:custGeom>
          <a:noFill/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85870171-AAAF-4964-BB19-BEF5DAED610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998415" y="2426819"/>
            <a:ext cx="675535" cy="6755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8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9" name="Picture Placeholder 13">
            <a:extLst>
              <a:ext uri="{FF2B5EF4-FFF2-40B4-BE49-F238E27FC236}">
                <a16:creationId xmlns:a16="http://schemas.microsoft.com/office/drawing/2014/main" id="{65CDD828-0BBF-452F-B7FA-7A5A87B009E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rot="261672">
            <a:off x="4403847" y="3277176"/>
            <a:ext cx="669530" cy="669530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8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0" name="Picture Placeholder 13">
            <a:extLst>
              <a:ext uri="{FF2B5EF4-FFF2-40B4-BE49-F238E27FC236}">
                <a16:creationId xmlns:a16="http://schemas.microsoft.com/office/drawing/2014/main" id="{9096CD4B-42AB-41EC-BE74-4EB1C8AF6AB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21077564">
            <a:off x="6971015" y="2792034"/>
            <a:ext cx="536670" cy="536670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8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A5DA8CEC-35EA-4F08-A024-22191090027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 rot="261672">
            <a:off x="9444410" y="3252745"/>
            <a:ext cx="669530" cy="669530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8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0907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3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5C122BB2-0BBE-437B-AAAF-127E1636EC1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65160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A8EEC73C-2E26-44E4-988A-69E268365F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46670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EBB12C02-EA49-4156-BB2D-8E1BF6E532D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822738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10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3 column layout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5C122BB2-0BBE-437B-AAAF-127E1636EC1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65160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A8EEC73C-2E26-44E4-988A-69E268365F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46670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EBB12C02-EA49-4156-BB2D-8E1BF6E532D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822738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91023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4C334-3E57-4219-8795-A049D143A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812621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ptop mockup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1825046" y="1152977"/>
            <a:ext cx="8541908" cy="5286250"/>
            <a:chOff x="1825046" y="1152977"/>
            <a:chExt cx="8541908" cy="52862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9B160CC-CEA6-43E1-8F66-92E52D034B3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5046" y="1152977"/>
              <a:ext cx="8541908" cy="528625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4F40020-71B1-44B5-9794-6D75B24E18C5}"/>
                </a:ext>
              </a:extLst>
            </p:cNvPr>
            <p:cNvSpPr/>
            <p:nvPr userDrawn="1"/>
          </p:nvSpPr>
          <p:spPr>
            <a:xfrm>
              <a:off x="5657350" y="5911956"/>
              <a:ext cx="877300" cy="98205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2B64A4BA-2084-41F7-9865-21BEA10D634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872305" y="1686008"/>
            <a:ext cx="6447390" cy="4244144"/>
          </a:xfrm>
          <a:prstGeom prst="roundRect">
            <a:avLst>
              <a:gd name="adj" fmla="val 197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B72788-3C61-4EF4-B841-2C9ED2C2A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4306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o 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80290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245758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background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614C0909-65F4-4F0C-B16F-F18719F2AC5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3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4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2750E9B-8A3D-4491-9074-E3BEAA92792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425777" y="4311803"/>
            <a:ext cx="1573120" cy="1974697"/>
          </a:xfrm>
          <a:custGeom>
            <a:avLst/>
            <a:gdLst>
              <a:gd name="connsiteX0" fmla="*/ 747405 w 1573120"/>
              <a:gd name="connsiteY0" fmla="*/ 0 h 1974697"/>
              <a:gd name="connsiteX1" fmla="*/ 786313 w 1573120"/>
              <a:gd name="connsiteY1" fmla="*/ 17322 h 1974697"/>
              <a:gd name="connsiteX2" fmla="*/ 1573120 w 1573120"/>
              <a:gd name="connsiteY2" fmla="*/ 1922731 h 1974697"/>
              <a:gd name="connsiteX3" fmla="*/ 1547181 w 1573120"/>
              <a:gd name="connsiteY3" fmla="*/ 1970367 h 1974697"/>
              <a:gd name="connsiteX4" fmla="*/ 1521243 w 1573120"/>
              <a:gd name="connsiteY4" fmla="*/ 1974697 h 1974697"/>
              <a:gd name="connsiteX5" fmla="*/ 539895 w 1573120"/>
              <a:gd name="connsiteY5" fmla="*/ 1974697 h 1974697"/>
              <a:gd name="connsiteX6" fmla="*/ 488018 w 1573120"/>
              <a:gd name="connsiteY6" fmla="*/ 1927062 h 1974697"/>
              <a:gd name="connsiteX7" fmla="*/ 12475 w 1573120"/>
              <a:gd name="connsiteY7" fmla="*/ 783816 h 1974697"/>
              <a:gd name="connsiteX8" fmla="*/ 16798 w 1573120"/>
              <a:gd name="connsiteY8" fmla="*/ 710198 h 1974697"/>
              <a:gd name="connsiteX9" fmla="*/ 708497 w 1573120"/>
              <a:gd name="connsiteY9" fmla="*/ 17322 h 1974697"/>
              <a:gd name="connsiteX10" fmla="*/ 747405 w 1573120"/>
              <a:gd name="connsiteY10" fmla="*/ 0 h 1974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73120" h="1974697">
                <a:moveTo>
                  <a:pt x="747405" y="0"/>
                </a:moveTo>
                <a:cubicBezTo>
                  <a:pt x="760374" y="0"/>
                  <a:pt x="773343" y="4331"/>
                  <a:pt x="786313" y="17322"/>
                </a:cubicBezTo>
                <a:cubicBezTo>
                  <a:pt x="1287794" y="545640"/>
                  <a:pt x="1551504" y="1190881"/>
                  <a:pt x="1573120" y="1922731"/>
                </a:cubicBezTo>
                <a:cubicBezTo>
                  <a:pt x="1573120" y="1940053"/>
                  <a:pt x="1564474" y="1957375"/>
                  <a:pt x="1547181" y="1970367"/>
                </a:cubicBezTo>
                <a:cubicBezTo>
                  <a:pt x="1538535" y="1974697"/>
                  <a:pt x="1529889" y="1974697"/>
                  <a:pt x="1521243" y="1974697"/>
                </a:cubicBezTo>
                <a:cubicBezTo>
                  <a:pt x="1521243" y="1974697"/>
                  <a:pt x="1521243" y="1974697"/>
                  <a:pt x="539895" y="1974697"/>
                </a:cubicBezTo>
                <a:cubicBezTo>
                  <a:pt x="509633" y="1974697"/>
                  <a:pt x="488018" y="1953045"/>
                  <a:pt x="488018" y="1927062"/>
                </a:cubicBezTo>
                <a:cubicBezTo>
                  <a:pt x="466402" y="1502675"/>
                  <a:pt x="297800" y="1095611"/>
                  <a:pt x="12475" y="783816"/>
                </a:cubicBezTo>
                <a:cubicBezTo>
                  <a:pt x="-4818" y="762164"/>
                  <a:pt x="-4818" y="731851"/>
                  <a:pt x="16798" y="710198"/>
                </a:cubicBezTo>
                <a:cubicBezTo>
                  <a:pt x="16798" y="710198"/>
                  <a:pt x="16798" y="710198"/>
                  <a:pt x="708497" y="17322"/>
                </a:cubicBezTo>
                <a:cubicBezTo>
                  <a:pt x="721466" y="4331"/>
                  <a:pt x="734435" y="0"/>
                  <a:pt x="747405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FEFB830-B8FE-49F1-A3BE-8A343B35854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128760" y="3414544"/>
            <a:ext cx="1971997" cy="1574581"/>
          </a:xfrm>
          <a:custGeom>
            <a:avLst/>
            <a:gdLst>
              <a:gd name="connsiteX0" fmla="*/ 51852 w 1971997"/>
              <a:gd name="connsiteY0" fmla="*/ 0 h 1574581"/>
              <a:gd name="connsiteX1" fmla="*/ 56173 w 1971997"/>
              <a:gd name="connsiteY1" fmla="*/ 0 h 1574581"/>
              <a:gd name="connsiteX2" fmla="*/ 1957414 w 1971997"/>
              <a:gd name="connsiteY2" fmla="*/ 788623 h 1574581"/>
              <a:gd name="connsiteX3" fmla="*/ 1970377 w 1971997"/>
              <a:gd name="connsiteY3" fmla="*/ 840620 h 1574581"/>
              <a:gd name="connsiteX4" fmla="*/ 1957414 w 1971997"/>
              <a:gd name="connsiteY4" fmla="*/ 862285 h 1574581"/>
              <a:gd name="connsiteX5" fmla="*/ 1261733 w 1971997"/>
              <a:gd name="connsiteY5" fmla="*/ 1559913 h 1574581"/>
              <a:gd name="connsiteX6" fmla="*/ 1192597 w 1971997"/>
              <a:gd name="connsiteY6" fmla="*/ 1559913 h 1574581"/>
              <a:gd name="connsiteX7" fmla="*/ 51852 w 1971997"/>
              <a:gd name="connsiteY7" fmla="*/ 1087606 h 1574581"/>
              <a:gd name="connsiteX8" fmla="*/ 0 w 1971997"/>
              <a:gd name="connsiteY8" fmla="*/ 1035609 h 1574581"/>
              <a:gd name="connsiteX9" fmla="*/ 0 w 1971997"/>
              <a:gd name="connsiteY9" fmla="*/ 51997 h 1574581"/>
              <a:gd name="connsiteX10" fmla="*/ 8642 w 1971997"/>
              <a:gd name="connsiteY10" fmla="*/ 25999 h 1574581"/>
              <a:gd name="connsiteX11" fmla="*/ 51852 w 1971997"/>
              <a:gd name="connsiteY11" fmla="*/ 0 h 157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71997" h="1574581">
                <a:moveTo>
                  <a:pt x="51852" y="0"/>
                </a:moveTo>
                <a:cubicBezTo>
                  <a:pt x="51852" y="0"/>
                  <a:pt x="56173" y="0"/>
                  <a:pt x="56173" y="0"/>
                </a:cubicBezTo>
                <a:cubicBezTo>
                  <a:pt x="786423" y="17332"/>
                  <a:pt x="1425931" y="281651"/>
                  <a:pt x="1957414" y="788623"/>
                </a:cubicBezTo>
                <a:cubicBezTo>
                  <a:pt x="1970377" y="801622"/>
                  <a:pt x="1974698" y="823287"/>
                  <a:pt x="1970377" y="840620"/>
                </a:cubicBezTo>
                <a:cubicBezTo>
                  <a:pt x="1970377" y="849286"/>
                  <a:pt x="1961735" y="857952"/>
                  <a:pt x="1957414" y="862285"/>
                </a:cubicBezTo>
                <a:cubicBezTo>
                  <a:pt x="1957414" y="862285"/>
                  <a:pt x="1957414" y="862285"/>
                  <a:pt x="1261733" y="1559913"/>
                </a:cubicBezTo>
                <a:cubicBezTo>
                  <a:pt x="1244449" y="1577245"/>
                  <a:pt x="1209881" y="1581578"/>
                  <a:pt x="1192597" y="1559913"/>
                </a:cubicBezTo>
                <a:cubicBezTo>
                  <a:pt x="877164" y="1273929"/>
                  <a:pt x="475310" y="1104938"/>
                  <a:pt x="51852" y="1087606"/>
                </a:cubicBezTo>
                <a:cubicBezTo>
                  <a:pt x="21605" y="1087606"/>
                  <a:pt x="0" y="1061607"/>
                  <a:pt x="0" y="1035609"/>
                </a:cubicBezTo>
                <a:cubicBezTo>
                  <a:pt x="0" y="1035609"/>
                  <a:pt x="0" y="1035609"/>
                  <a:pt x="0" y="51997"/>
                </a:cubicBezTo>
                <a:cubicBezTo>
                  <a:pt x="0" y="43331"/>
                  <a:pt x="4321" y="34665"/>
                  <a:pt x="8642" y="25999"/>
                </a:cubicBezTo>
                <a:cubicBezTo>
                  <a:pt x="17284" y="8666"/>
                  <a:pt x="34568" y="0"/>
                  <a:pt x="51852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D7E068A-7931-4AE9-A9A2-D82065B81DB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088542" y="3414544"/>
            <a:ext cx="1971058" cy="1574581"/>
          </a:xfrm>
          <a:custGeom>
            <a:avLst/>
            <a:gdLst>
              <a:gd name="connsiteX0" fmla="*/ 1919188 w 1971058"/>
              <a:gd name="connsiteY0" fmla="*/ 0 h 1574581"/>
              <a:gd name="connsiteX1" fmla="*/ 1962413 w 1971058"/>
              <a:gd name="connsiteY1" fmla="*/ 21666 h 1574581"/>
              <a:gd name="connsiteX2" fmla="*/ 1971058 w 1971058"/>
              <a:gd name="connsiteY2" fmla="*/ 51997 h 1574581"/>
              <a:gd name="connsiteX3" fmla="*/ 1971058 w 1971058"/>
              <a:gd name="connsiteY3" fmla="*/ 1035609 h 1574581"/>
              <a:gd name="connsiteX4" fmla="*/ 1923511 w 1971058"/>
              <a:gd name="connsiteY4" fmla="*/ 1087606 h 1574581"/>
              <a:gd name="connsiteX5" fmla="*/ 782372 w 1971058"/>
              <a:gd name="connsiteY5" fmla="*/ 1559913 h 1574581"/>
              <a:gd name="connsiteX6" fmla="*/ 708889 w 1971058"/>
              <a:gd name="connsiteY6" fmla="*/ 1559913 h 1574581"/>
              <a:gd name="connsiteX7" fmla="*/ 17290 w 1971058"/>
              <a:gd name="connsiteY7" fmla="*/ 862285 h 1574581"/>
              <a:gd name="connsiteX8" fmla="*/ 0 w 1971058"/>
              <a:gd name="connsiteY8" fmla="*/ 818954 h 1574581"/>
              <a:gd name="connsiteX9" fmla="*/ 17290 w 1971058"/>
              <a:gd name="connsiteY9" fmla="*/ 784290 h 1574581"/>
              <a:gd name="connsiteX10" fmla="*/ 1919188 w 1971058"/>
              <a:gd name="connsiteY10" fmla="*/ 0 h 157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71058" h="1574581">
                <a:moveTo>
                  <a:pt x="1919188" y="0"/>
                </a:moveTo>
                <a:cubicBezTo>
                  <a:pt x="1936478" y="0"/>
                  <a:pt x="1953768" y="4333"/>
                  <a:pt x="1962413" y="21666"/>
                </a:cubicBezTo>
                <a:cubicBezTo>
                  <a:pt x="1971058" y="30332"/>
                  <a:pt x="1971058" y="43331"/>
                  <a:pt x="1971058" y="51997"/>
                </a:cubicBezTo>
                <a:cubicBezTo>
                  <a:pt x="1971058" y="51997"/>
                  <a:pt x="1971058" y="51997"/>
                  <a:pt x="1971058" y="1035609"/>
                </a:cubicBezTo>
                <a:cubicBezTo>
                  <a:pt x="1971058" y="1061607"/>
                  <a:pt x="1949446" y="1087606"/>
                  <a:pt x="1923511" y="1087606"/>
                </a:cubicBezTo>
                <a:cubicBezTo>
                  <a:pt x="1499906" y="1104938"/>
                  <a:pt x="1097914" y="1273929"/>
                  <a:pt x="782372" y="1559913"/>
                </a:cubicBezTo>
                <a:cubicBezTo>
                  <a:pt x="760759" y="1581578"/>
                  <a:pt x="730502" y="1577245"/>
                  <a:pt x="708889" y="1559913"/>
                </a:cubicBezTo>
                <a:cubicBezTo>
                  <a:pt x="708889" y="1559913"/>
                  <a:pt x="708889" y="1559913"/>
                  <a:pt x="17290" y="862285"/>
                </a:cubicBezTo>
                <a:cubicBezTo>
                  <a:pt x="4323" y="849286"/>
                  <a:pt x="0" y="836287"/>
                  <a:pt x="0" y="818954"/>
                </a:cubicBezTo>
                <a:cubicBezTo>
                  <a:pt x="4323" y="805955"/>
                  <a:pt x="8645" y="792956"/>
                  <a:pt x="17290" y="784290"/>
                </a:cubicBezTo>
                <a:cubicBezTo>
                  <a:pt x="548957" y="281651"/>
                  <a:pt x="1188686" y="17332"/>
                  <a:pt x="1919188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EF30042-742F-47CE-9283-1753A9EB4BE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193103" y="4311803"/>
            <a:ext cx="1572534" cy="1974697"/>
          </a:xfrm>
          <a:custGeom>
            <a:avLst/>
            <a:gdLst>
              <a:gd name="connsiteX0" fmla="*/ 825716 w 1572534"/>
              <a:gd name="connsiteY0" fmla="*/ 0 h 1974697"/>
              <a:gd name="connsiteX1" fmla="*/ 860301 w 1572534"/>
              <a:gd name="connsiteY1" fmla="*/ 17322 h 1974697"/>
              <a:gd name="connsiteX2" fmla="*/ 1556323 w 1572534"/>
              <a:gd name="connsiteY2" fmla="*/ 710198 h 1974697"/>
              <a:gd name="connsiteX3" fmla="*/ 1556323 w 1572534"/>
              <a:gd name="connsiteY3" fmla="*/ 783816 h 1974697"/>
              <a:gd name="connsiteX4" fmla="*/ 1085103 w 1572534"/>
              <a:gd name="connsiteY4" fmla="*/ 1927062 h 1974697"/>
              <a:gd name="connsiteX5" fmla="*/ 1033225 w 1572534"/>
              <a:gd name="connsiteY5" fmla="*/ 1974697 h 1974697"/>
              <a:gd name="connsiteX6" fmla="*/ 51878 w 1572534"/>
              <a:gd name="connsiteY6" fmla="*/ 1974697 h 1974697"/>
              <a:gd name="connsiteX7" fmla="*/ 4323 w 1572534"/>
              <a:gd name="connsiteY7" fmla="*/ 1948714 h 1974697"/>
              <a:gd name="connsiteX8" fmla="*/ 0 w 1572534"/>
              <a:gd name="connsiteY8" fmla="*/ 1918401 h 1974697"/>
              <a:gd name="connsiteX9" fmla="*/ 786808 w 1572534"/>
              <a:gd name="connsiteY9" fmla="*/ 17322 h 1974697"/>
              <a:gd name="connsiteX10" fmla="*/ 825716 w 1572534"/>
              <a:gd name="connsiteY10" fmla="*/ 0 h 1974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72534" h="1974697">
                <a:moveTo>
                  <a:pt x="825716" y="0"/>
                </a:moveTo>
                <a:cubicBezTo>
                  <a:pt x="838685" y="0"/>
                  <a:pt x="851654" y="4331"/>
                  <a:pt x="860301" y="17322"/>
                </a:cubicBezTo>
                <a:cubicBezTo>
                  <a:pt x="860301" y="17322"/>
                  <a:pt x="860301" y="17322"/>
                  <a:pt x="1556323" y="710198"/>
                </a:cubicBezTo>
                <a:cubicBezTo>
                  <a:pt x="1577938" y="731851"/>
                  <a:pt x="1577938" y="762164"/>
                  <a:pt x="1556323" y="783816"/>
                </a:cubicBezTo>
                <a:cubicBezTo>
                  <a:pt x="1270997" y="1095611"/>
                  <a:pt x="1106718" y="1502675"/>
                  <a:pt x="1085103" y="1927062"/>
                </a:cubicBezTo>
                <a:cubicBezTo>
                  <a:pt x="1085103" y="1953045"/>
                  <a:pt x="1063487" y="1974697"/>
                  <a:pt x="1033225" y="1974697"/>
                </a:cubicBezTo>
                <a:cubicBezTo>
                  <a:pt x="1033225" y="1974697"/>
                  <a:pt x="1033225" y="1974697"/>
                  <a:pt x="51878" y="1974697"/>
                </a:cubicBezTo>
                <a:cubicBezTo>
                  <a:pt x="30262" y="1974697"/>
                  <a:pt x="12969" y="1966036"/>
                  <a:pt x="4323" y="1948714"/>
                </a:cubicBezTo>
                <a:cubicBezTo>
                  <a:pt x="0" y="1940053"/>
                  <a:pt x="0" y="1931392"/>
                  <a:pt x="0" y="1918401"/>
                </a:cubicBezTo>
                <a:cubicBezTo>
                  <a:pt x="17293" y="1186551"/>
                  <a:pt x="285326" y="545640"/>
                  <a:pt x="786808" y="17322"/>
                </a:cubicBezTo>
                <a:cubicBezTo>
                  <a:pt x="795454" y="4331"/>
                  <a:pt x="808423" y="0"/>
                  <a:pt x="825716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F61555-A567-482B-BDE9-05BB5FE54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55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 animBg="1"/>
      <p:bldP spid="15" grpId="0" animBg="1"/>
      <p:bldP spid="13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og singl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C6675-B3A0-440A-917E-D27426363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13CF0DDD-AEDC-40C4-BCE7-2A703C125B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699" y="4991869"/>
            <a:ext cx="10134601" cy="1866131"/>
          </a:xfrm>
          <a:prstGeom prst="round2SameRect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71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66048" y="4438400"/>
            <a:ext cx="1057936" cy="1848100"/>
          </a:xfrm>
          <a:custGeom>
            <a:avLst/>
            <a:gdLst>
              <a:gd name="connsiteX0" fmla="*/ 528968 w 1057936"/>
              <a:gd name="connsiteY0" fmla="*/ 0 h 1848100"/>
              <a:gd name="connsiteX1" fmla="*/ 598677 w 1057936"/>
              <a:gd name="connsiteY1" fmla="*/ 40887 h 1848100"/>
              <a:gd name="connsiteX2" fmla="*/ 1057936 w 1057936"/>
              <a:gd name="connsiteY2" fmla="*/ 1322019 h 1848100"/>
              <a:gd name="connsiteX3" fmla="*/ 530335 w 1057936"/>
              <a:gd name="connsiteY3" fmla="*/ 1848100 h 1848100"/>
              <a:gd name="connsiteX4" fmla="*/ 0 w 1057936"/>
              <a:gd name="connsiteY4" fmla="*/ 1322019 h 1848100"/>
              <a:gd name="connsiteX5" fmla="*/ 459259 w 1057936"/>
              <a:gd name="connsiteY5" fmla="*/ 40887 h 1848100"/>
              <a:gd name="connsiteX6" fmla="*/ 528968 w 1057936"/>
              <a:gd name="connsiteY6" fmla="*/ 0 h 184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7936" h="1848100">
                <a:moveTo>
                  <a:pt x="528968" y="0"/>
                </a:moveTo>
                <a:cubicBezTo>
                  <a:pt x="556305" y="0"/>
                  <a:pt x="583642" y="13629"/>
                  <a:pt x="598677" y="40887"/>
                </a:cubicBezTo>
                <a:cubicBezTo>
                  <a:pt x="740829" y="305291"/>
                  <a:pt x="1057936" y="929502"/>
                  <a:pt x="1057936" y="1322019"/>
                </a:cubicBezTo>
                <a:cubicBezTo>
                  <a:pt x="1057936" y="1610955"/>
                  <a:pt x="820106" y="1848100"/>
                  <a:pt x="530335" y="1848100"/>
                </a:cubicBezTo>
                <a:cubicBezTo>
                  <a:pt x="237831" y="1848100"/>
                  <a:pt x="0" y="1610955"/>
                  <a:pt x="0" y="1322019"/>
                </a:cubicBezTo>
                <a:cubicBezTo>
                  <a:pt x="0" y="929502"/>
                  <a:pt x="317108" y="305291"/>
                  <a:pt x="459259" y="40887"/>
                </a:cubicBezTo>
                <a:cubicBezTo>
                  <a:pt x="474295" y="13629"/>
                  <a:pt x="501631" y="0"/>
                  <a:pt x="528968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35839" y="3404267"/>
            <a:ext cx="1850036" cy="1042028"/>
          </a:xfrm>
          <a:custGeom>
            <a:avLst/>
            <a:gdLst>
              <a:gd name="connsiteX0" fmla="*/ 527411 w 1850036"/>
              <a:gd name="connsiteY0" fmla="*/ 0 h 1042028"/>
              <a:gd name="connsiteX1" fmla="*/ 1809046 w 1850036"/>
              <a:gd name="connsiteY1" fmla="*/ 457876 h 1042028"/>
              <a:gd name="connsiteX2" fmla="*/ 1809046 w 1850036"/>
              <a:gd name="connsiteY2" fmla="*/ 594149 h 1042028"/>
              <a:gd name="connsiteX3" fmla="*/ 683917 w 1850036"/>
              <a:gd name="connsiteY3" fmla="*/ 1038164 h 1042028"/>
              <a:gd name="connsiteX4" fmla="*/ 640284 w 1850036"/>
              <a:gd name="connsiteY4" fmla="*/ 1042028 h 1042028"/>
              <a:gd name="connsiteX5" fmla="*/ 428292 w 1850036"/>
              <a:gd name="connsiteY5" fmla="*/ 1042028 h 1042028"/>
              <a:gd name="connsiteX6" fmla="*/ 420798 w 1850036"/>
              <a:gd name="connsiteY6" fmla="*/ 1041272 h 1042028"/>
              <a:gd name="connsiteX7" fmla="*/ 0 w 1850036"/>
              <a:gd name="connsiteY7" fmla="*/ 526013 h 1042028"/>
              <a:gd name="connsiteX8" fmla="*/ 527411 w 1850036"/>
              <a:gd name="connsiteY8" fmla="*/ 0 h 1042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50036" h="1042028">
                <a:moveTo>
                  <a:pt x="527411" y="0"/>
                </a:moveTo>
                <a:cubicBezTo>
                  <a:pt x="918187" y="0"/>
                  <a:pt x="1546707" y="313427"/>
                  <a:pt x="1809046" y="457876"/>
                </a:cubicBezTo>
                <a:cubicBezTo>
                  <a:pt x="1863700" y="485131"/>
                  <a:pt x="1863700" y="564169"/>
                  <a:pt x="1809046" y="594149"/>
                </a:cubicBezTo>
                <a:cubicBezTo>
                  <a:pt x="1579500" y="718157"/>
                  <a:pt x="1069595" y="975713"/>
                  <a:pt x="683917" y="1038164"/>
                </a:cubicBezTo>
                <a:lnTo>
                  <a:pt x="640284" y="1042028"/>
                </a:lnTo>
                <a:lnTo>
                  <a:pt x="428292" y="1042028"/>
                </a:lnTo>
                <a:lnTo>
                  <a:pt x="420798" y="1041272"/>
                </a:lnTo>
                <a:cubicBezTo>
                  <a:pt x="179931" y="991938"/>
                  <a:pt x="0" y="778798"/>
                  <a:pt x="0" y="526013"/>
                </a:cubicBezTo>
                <a:cubicBezTo>
                  <a:pt x="0" y="234389"/>
                  <a:pt x="235012" y="0"/>
                  <a:pt x="527411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6125" y="3404268"/>
            <a:ext cx="1850037" cy="1052025"/>
          </a:xfrm>
          <a:custGeom>
            <a:avLst/>
            <a:gdLst>
              <a:gd name="connsiteX0" fmla="*/ 1319894 w 1850037"/>
              <a:gd name="connsiteY0" fmla="*/ 0 h 1052025"/>
              <a:gd name="connsiteX1" fmla="*/ 1850037 w 1850037"/>
              <a:gd name="connsiteY1" fmla="*/ 526013 h 1052025"/>
              <a:gd name="connsiteX2" fmla="*/ 1319894 w 1850037"/>
              <a:gd name="connsiteY2" fmla="*/ 1052025 h 1052025"/>
              <a:gd name="connsiteX3" fmla="*/ 40991 w 1850037"/>
              <a:gd name="connsiteY3" fmla="*/ 594149 h 1052025"/>
              <a:gd name="connsiteX4" fmla="*/ 40991 w 1850037"/>
              <a:gd name="connsiteY4" fmla="*/ 455151 h 1052025"/>
              <a:gd name="connsiteX5" fmla="*/ 1319894 w 1850037"/>
              <a:gd name="connsiteY5" fmla="*/ 0 h 105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50037" h="1052025">
                <a:moveTo>
                  <a:pt x="1319894" y="0"/>
                </a:moveTo>
                <a:cubicBezTo>
                  <a:pt x="1612292" y="0"/>
                  <a:pt x="1850037" y="234389"/>
                  <a:pt x="1850037" y="526013"/>
                </a:cubicBezTo>
                <a:cubicBezTo>
                  <a:pt x="1850037" y="814911"/>
                  <a:pt x="1612292" y="1052025"/>
                  <a:pt x="1319894" y="1052025"/>
                </a:cubicBezTo>
                <a:cubicBezTo>
                  <a:pt x="929118" y="1052025"/>
                  <a:pt x="306063" y="738598"/>
                  <a:pt x="40991" y="594149"/>
                </a:cubicBezTo>
                <a:cubicBezTo>
                  <a:pt x="-13663" y="564169"/>
                  <a:pt x="-13663" y="485131"/>
                  <a:pt x="40991" y="455151"/>
                </a:cubicBezTo>
                <a:cubicBezTo>
                  <a:pt x="306063" y="313427"/>
                  <a:pt x="929118" y="0"/>
                  <a:pt x="1319894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66048" y="1572089"/>
            <a:ext cx="1057936" cy="1847397"/>
          </a:xfrm>
          <a:custGeom>
            <a:avLst/>
            <a:gdLst>
              <a:gd name="connsiteX0" fmla="*/ 530335 w 1057936"/>
              <a:gd name="connsiteY0" fmla="*/ 0 h 1847397"/>
              <a:gd name="connsiteX1" fmla="*/ 1057936 w 1057936"/>
              <a:gd name="connsiteY1" fmla="*/ 526853 h 1847397"/>
              <a:gd name="connsiteX2" fmla="*/ 598677 w 1057936"/>
              <a:gd name="connsiteY2" fmla="*/ 1804403 h 1847397"/>
              <a:gd name="connsiteX3" fmla="*/ 459259 w 1057936"/>
              <a:gd name="connsiteY3" fmla="*/ 1804403 h 1847397"/>
              <a:gd name="connsiteX4" fmla="*/ 0 w 1057936"/>
              <a:gd name="connsiteY4" fmla="*/ 526853 h 1847397"/>
              <a:gd name="connsiteX5" fmla="*/ 530335 w 1057936"/>
              <a:gd name="connsiteY5" fmla="*/ 0 h 1847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57936" h="1847397">
                <a:moveTo>
                  <a:pt x="530335" y="0"/>
                </a:moveTo>
                <a:cubicBezTo>
                  <a:pt x="820106" y="0"/>
                  <a:pt x="1057936" y="234764"/>
                  <a:pt x="1057936" y="526853"/>
                </a:cubicBezTo>
                <a:cubicBezTo>
                  <a:pt x="1057936" y="917216"/>
                  <a:pt x="743562" y="1542342"/>
                  <a:pt x="598677" y="1804403"/>
                </a:cubicBezTo>
                <a:cubicBezTo>
                  <a:pt x="568607" y="1861729"/>
                  <a:pt x="489330" y="1861729"/>
                  <a:pt x="459259" y="1804403"/>
                </a:cubicBezTo>
                <a:cubicBezTo>
                  <a:pt x="314374" y="1542342"/>
                  <a:pt x="0" y="917216"/>
                  <a:pt x="0" y="526853"/>
                </a:cubicBezTo>
                <a:cubicBezTo>
                  <a:pt x="0" y="234764"/>
                  <a:pt x="237831" y="0"/>
                  <a:pt x="530335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486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5" grpId="0" animBg="1"/>
      <p:bldP spid="15" grpId="1" animBg="1"/>
      <p:bldP spid="14" grpId="0" animBg="1"/>
      <p:bldP spid="14" grpId="1" animBg="1"/>
      <p:bldP spid="13" grpId="0" animBg="1"/>
      <p:bldP spid="13" grpId="1" animBg="1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01380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ircle ste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12ACA5E7-0361-4340-B63B-D56CAB9C880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77955" y="1996665"/>
            <a:ext cx="2447967" cy="2447967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83F7FD07-2C45-44D0-AC43-5462E1A0DDB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766075" y="1996665"/>
            <a:ext cx="2447967" cy="2447967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F6155101-7531-4376-A274-CAFD3F98A1C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872016" y="3445658"/>
            <a:ext cx="2447967" cy="2447967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A0B949-C534-4DAD-871C-7C7B636E3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722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ddle circl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5AC388AC-FEF1-4F02-BCF2-51FF3FB41E2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07397" y="1890532"/>
            <a:ext cx="3777206" cy="3777206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483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 column mobil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DFC08E1C-FA59-4852-BB62-E976F1A9ED9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61509" y="3696178"/>
            <a:ext cx="2315636" cy="5064540"/>
          </a:xfrm>
          <a:prstGeom prst="roundRect">
            <a:avLst>
              <a:gd name="adj" fmla="val 747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4A549340-0364-4157-B542-66C671A845B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89370" y="3948049"/>
            <a:ext cx="2209443" cy="4753102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4ABAC61B-2554-4A3C-B385-2857040B0B5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91277" y="3322332"/>
            <a:ext cx="2209443" cy="4753102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F6F497-18EA-4384-AE4B-62D73FD99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986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6" grpId="0" animBg="1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on el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A412C6AB-7196-4CD3-B539-448CF17D3C0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62551" y="1620360"/>
            <a:ext cx="2079148" cy="4595297"/>
          </a:xfrm>
          <a:prstGeom prst="roundRect">
            <a:avLst>
              <a:gd name="adj" fmla="val 8377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2B979-3EFC-4175-8B74-918E532FC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8200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efi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6086-D75A-4535-8BB0-242A9D0C4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8C411663-D42B-4CB5-BD12-FB3095364C9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566504" y="1562091"/>
            <a:ext cx="7058992" cy="3970684"/>
          </a:xfrm>
          <a:prstGeom prst="roundRect">
            <a:avLst>
              <a:gd name="adj" fmla="val 5132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scene3d>
            <a:camera prst="perspectiveRelaxedModerately"/>
            <a:lightRig rig="threePt" dir="t"/>
          </a:scene3d>
          <a:sp3d prstMaterial="matte"/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74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sponsiv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BE9AA1EB-0FB6-4183-B892-21F0743DAE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024176" y="2573751"/>
            <a:ext cx="1359044" cy="2930548"/>
          </a:xfrm>
          <a:prstGeom prst="roundRect">
            <a:avLst>
              <a:gd name="adj" fmla="val 974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FF70F1-2DD8-4F6E-AF3F-9480AFB15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FB19A7EB-3790-4F0C-BA80-B96C5517599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349026" y="2299001"/>
            <a:ext cx="4949780" cy="3475028"/>
          </a:xfrm>
          <a:prstGeom prst="roundRect">
            <a:avLst>
              <a:gd name="adj" fmla="val 2578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247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pp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48076-DE18-4797-B3BA-C7AACD09C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F79FA911-736B-4853-9021-8729D7F4250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01087" y="2569925"/>
            <a:ext cx="1430649" cy="3061861"/>
          </a:xfrm>
          <a:prstGeom prst="roundRect">
            <a:avLst>
              <a:gd name="adj" fmla="val 974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4CE9A8D7-C2BB-4F97-9E88-ACE54FAEB08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010021" y="2198808"/>
            <a:ext cx="1430649" cy="3061861"/>
          </a:xfrm>
          <a:prstGeom prst="roundRect">
            <a:avLst>
              <a:gd name="adj" fmla="val 974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143E523E-A3FD-44FB-BB2F-408D4C6C81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92153" y="1965426"/>
            <a:ext cx="1430649" cy="3061861"/>
          </a:xfrm>
          <a:prstGeom prst="roundRect">
            <a:avLst>
              <a:gd name="adj" fmla="val 974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D78D8E4-39D9-4DCD-98B4-D955F177DB5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128222" y="2642618"/>
            <a:ext cx="1430649" cy="3061861"/>
          </a:xfrm>
          <a:prstGeom prst="roundRect">
            <a:avLst>
              <a:gd name="adj" fmla="val 974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7BFAFE62-0621-4438-88FB-31C9651DB25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9288" y="2393931"/>
            <a:ext cx="1430649" cy="3061861"/>
          </a:xfrm>
          <a:prstGeom prst="roundRect">
            <a:avLst>
              <a:gd name="adj" fmla="val 974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95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 layer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46C5D416-716F-4F67-9B5C-C424CA21F4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985432" y="4378053"/>
            <a:ext cx="2339662" cy="5547726"/>
          </a:xfrm>
          <a:prstGeom prst="roundRect">
            <a:avLst>
              <a:gd name="adj" fmla="val 1267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scene3d>
            <a:camera prst="perspectiveLeft">
              <a:rot lat="0" lon="6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04988973-DB40-41FA-B17D-FA6D16C9D14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13935" y="3940288"/>
            <a:ext cx="2339662" cy="5547726"/>
          </a:xfrm>
          <a:prstGeom prst="roundRect">
            <a:avLst>
              <a:gd name="adj" fmla="val 1267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635000" dist="508000" dir="2700000" algn="tl" rotWithShape="0">
              <a:prstClr val="black">
                <a:alpha val="60000"/>
              </a:prstClr>
            </a:outerShdw>
          </a:effectLst>
          <a:scene3d>
            <a:camera prst="perspectiveLeft">
              <a:rot lat="0" lon="6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27D0DB9-FCE0-4FBB-ADFD-2E05A108306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42440" y="3502521"/>
            <a:ext cx="2339662" cy="5547726"/>
          </a:xfrm>
          <a:prstGeom prst="roundRect">
            <a:avLst>
              <a:gd name="adj" fmla="val 1267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635000" dist="508000" dir="2700000" algn="tl" rotWithShape="0">
              <a:prstClr val="black">
                <a:alpha val="60000"/>
              </a:prstClr>
            </a:outerShdw>
          </a:effectLst>
          <a:scene3d>
            <a:camera prst="perspectiveLeft">
              <a:rot lat="0" lon="6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1315870C-14EA-44D7-903A-5578F7F3801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70945" y="3064754"/>
            <a:ext cx="2339662" cy="5547726"/>
          </a:xfrm>
          <a:prstGeom prst="roundRect">
            <a:avLst>
              <a:gd name="adj" fmla="val 1267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635000" dist="508000" dir="2700000" algn="tl" rotWithShape="0">
              <a:prstClr val="black">
                <a:alpha val="60000"/>
              </a:prstClr>
            </a:outerShdw>
          </a:effectLst>
          <a:scene3d>
            <a:camera prst="perspectiveLeft">
              <a:rot lat="0" lon="6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53116499-2CE0-4DF4-9C2D-4B9F8ED106F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699450" y="2626987"/>
            <a:ext cx="2339662" cy="5547726"/>
          </a:xfrm>
          <a:prstGeom prst="roundRect">
            <a:avLst>
              <a:gd name="adj" fmla="val 1267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635000" dist="508000" dir="2700000" algn="tl" rotWithShape="0">
              <a:prstClr val="black">
                <a:alpha val="60000"/>
              </a:prstClr>
            </a:outerShdw>
          </a:effectLst>
          <a:scene3d>
            <a:camera prst="perspectiveLeft">
              <a:rot lat="0" lon="6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771C6A-8D4D-48A4-8D0F-C4BE966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B7AB9F7A-3D22-4A74-B855-3C85D5CA82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446986" y="2274043"/>
            <a:ext cx="2339662" cy="5547726"/>
          </a:xfrm>
          <a:prstGeom prst="roundRect">
            <a:avLst>
              <a:gd name="adj" fmla="val 1267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scene3d>
            <a:camera prst="perspectiveLeft">
              <a:rot lat="0" lon="6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07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2000" y="102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accel="50000" decel="50000" autoRev="1" fill="hold" grpId="1" nodeType="withEffect">
                                  <p:stCondLst>
                                    <p:cond delay="325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accel="50000" decel="50000" autoRev="1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8" grpId="0" animBg="1"/>
      <p:bldP spid="8" grpId="1" animBg="1"/>
      <p:bldP spid="7" grpId="0" animBg="1"/>
      <p:bldP spid="7" grpId="1" animBg="1"/>
      <p:bldP spid="6" grpId="0" animBg="1"/>
      <p:bldP spid="6" grpId="1" animBg="1"/>
      <p:bldP spid="5" grpId="0" animBg="1"/>
      <p:bldP spid="5" grpId="1" animBg="1"/>
      <p:bldP spid="4" grpId="0" animBg="1"/>
      <p:bldP spid="4" grpId="1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22FBFA7B-20C8-484D-8AAA-E931CF1CA2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13643" y="4140557"/>
            <a:ext cx="394012" cy="394012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BC1C7B19-F660-4378-8E1F-773BFA0BBA5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61694" y="4140557"/>
            <a:ext cx="394012" cy="394012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CF0039E5-11C6-4AF6-879F-BD393F42E82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09744" y="4140557"/>
            <a:ext cx="394012" cy="394012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C5635F-A6AD-4855-862C-435AB474F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87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8FBBC0B0-E175-4807-9057-940C5AFDFAB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rot="900000">
            <a:off x="5374500" y="3357033"/>
            <a:ext cx="1443000" cy="1738708"/>
          </a:xfrm>
          <a:prstGeom prst="roundRect">
            <a:avLst>
              <a:gd name="adj" fmla="val 16532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B2086299-E850-46B6-A621-99A58B743EA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 rot="19800000">
            <a:off x="10450385" y="2436325"/>
            <a:ext cx="1443000" cy="1738708"/>
          </a:xfrm>
          <a:prstGeom prst="roundRect">
            <a:avLst>
              <a:gd name="adj" fmla="val 16532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243AA0FB-2AD0-4110-B856-05BF923A2F1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 rot="20700000">
            <a:off x="911833" y="2551059"/>
            <a:ext cx="1443000" cy="1738708"/>
          </a:xfrm>
          <a:prstGeom prst="roundRect">
            <a:avLst>
              <a:gd name="adj" fmla="val 16532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730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ortfoli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724DA8C8-E46E-4EC7-8577-C5EEB8B3C1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 rot="492785">
            <a:off x="4687622" y="1015715"/>
            <a:ext cx="2848377" cy="4096865"/>
          </a:xfrm>
          <a:prstGeom prst="roundRect">
            <a:avLst>
              <a:gd name="adj" fmla="val 1359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381000" dist="127000" sx="102000" sy="102000" algn="ctr" rotWithShape="0">
              <a:prstClr val="black">
                <a:alpha val="3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5BF50761-3129-4542-AC05-459C14EC068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 rot="492785">
            <a:off x="7918903" y="2277381"/>
            <a:ext cx="2453330" cy="2405500"/>
          </a:xfrm>
          <a:prstGeom prst="roundRect">
            <a:avLst>
              <a:gd name="adj" fmla="val 16016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3F5849AA-F97D-4944-A206-B09C4350D40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 rot="492785">
            <a:off x="1819769" y="1440255"/>
            <a:ext cx="2453330" cy="2405500"/>
          </a:xfrm>
          <a:prstGeom prst="roundRect">
            <a:avLst>
              <a:gd name="adj" fmla="val 16016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92BA3167-768D-4B81-989C-D8AC0E2AF8C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 rot="492785">
            <a:off x="-301384" y="225318"/>
            <a:ext cx="1707216" cy="4096865"/>
          </a:xfrm>
          <a:custGeom>
            <a:avLst/>
            <a:gdLst>
              <a:gd name="connsiteX0" fmla="*/ 0 w 1707216"/>
              <a:gd name="connsiteY0" fmla="*/ 0 h 4096865"/>
              <a:gd name="connsiteX1" fmla="*/ 1320036 w 1707216"/>
              <a:gd name="connsiteY1" fmla="*/ 0 h 4096865"/>
              <a:gd name="connsiteX2" fmla="*/ 1707216 w 1707216"/>
              <a:gd name="connsiteY2" fmla="*/ 387180 h 4096865"/>
              <a:gd name="connsiteX3" fmla="*/ 1707216 w 1707216"/>
              <a:gd name="connsiteY3" fmla="*/ 3709685 h 4096865"/>
              <a:gd name="connsiteX4" fmla="*/ 1320036 w 1707216"/>
              <a:gd name="connsiteY4" fmla="*/ 4096865 h 4096865"/>
              <a:gd name="connsiteX5" fmla="*/ 591323 w 1707216"/>
              <a:gd name="connsiteY5" fmla="*/ 4096865 h 4096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07216" h="4096865">
                <a:moveTo>
                  <a:pt x="0" y="0"/>
                </a:moveTo>
                <a:lnTo>
                  <a:pt x="1320036" y="0"/>
                </a:lnTo>
                <a:cubicBezTo>
                  <a:pt x="1533870" y="0"/>
                  <a:pt x="1707216" y="173346"/>
                  <a:pt x="1707216" y="387180"/>
                </a:cubicBezTo>
                <a:lnTo>
                  <a:pt x="1707216" y="3709685"/>
                </a:lnTo>
                <a:cubicBezTo>
                  <a:pt x="1707216" y="3923519"/>
                  <a:pt x="1533870" y="4096865"/>
                  <a:pt x="1320036" y="4096865"/>
                </a:cubicBezTo>
                <a:lnTo>
                  <a:pt x="591323" y="4096865"/>
                </a:ln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381000" dist="1270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E07DA96-3079-4E5E-A633-0D70548EDC2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 rot="492785">
            <a:off x="1191708" y="4251028"/>
            <a:ext cx="2848377" cy="2824911"/>
          </a:xfrm>
          <a:custGeom>
            <a:avLst/>
            <a:gdLst>
              <a:gd name="connsiteX0" fmla="*/ 309150 w 2848377"/>
              <a:gd name="connsiteY0" fmla="*/ 7866 h 2824911"/>
              <a:gd name="connsiteX1" fmla="*/ 387180 w 2848377"/>
              <a:gd name="connsiteY1" fmla="*/ 0 h 2824911"/>
              <a:gd name="connsiteX2" fmla="*/ 2461197 w 2848377"/>
              <a:gd name="connsiteY2" fmla="*/ 0 h 2824911"/>
              <a:gd name="connsiteX3" fmla="*/ 2848377 w 2848377"/>
              <a:gd name="connsiteY3" fmla="*/ 387180 h 2824911"/>
              <a:gd name="connsiteX4" fmla="*/ 2848377 w 2848377"/>
              <a:gd name="connsiteY4" fmla="*/ 2413790 h 2824911"/>
              <a:gd name="connsiteX5" fmla="*/ 0 w 2848377"/>
              <a:gd name="connsiteY5" fmla="*/ 2824911 h 2824911"/>
              <a:gd name="connsiteX6" fmla="*/ 0 w 2848377"/>
              <a:gd name="connsiteY6" fmla="*/ 387180 h 2824911"/>
              <a:gd name="connsiteX7" fmla="*/ 309150 w 2848377"/>
              <a:gd name="connsiteY7" fmla="*/ 7866 h 2824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48377" h="2824911">
                <a:moveTo>
                  <a:pt x="309150" y="7866"/>
                </a:moveTo>
                <a:cubicBezTo>
                  <a:pt x="334354" y="2709"/>
                  <a:pt x="360451" y="0"/>
                  <a:pt x="387180" y="0"/>
                </a:cubicBezTo>
                <a:lnTo>
                  <a:pt x="2461197" y="0"/>
                </a:lnTo>
                <a:cubicBezTo>
                  <a:pt x="2675031" y="0"/>
                  <a:pt x="2848377" y="173346"/>
                  <a:pt x="2848377" y="387180"/>
                </a:cubicBezTo>
                <a:lnTo>
                  <a:pt x="2848377" y="2413790"/>
                </a:lnTo>
                <a:lnTo>
                  <a:pt x="0" y="2824911"/>
                </a:lnTo>
                <a:lnTo>
                  <a:pt x="0" y="387180"/>
                </a:lnTo>
                <a:cubicBezTo>
                  <a:pt x="0" y="200075"/>
                  <a:pt x="132718" y="43969"/>
                  <a:pt x="309150" y="7866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381000" dist="1270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7C650BD-002A-4C3E-8E00-E1846979840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 rot="492785">
            <a:off x="1966932" y="-209794"/>
            <a:ext cx="2848377" cy="1236631"/>
          </a:xfrm>
          <a:custGeom>
            <a:avLst/>
            <a:gdLst>
              <a:gd name="connsiteX0" fmla="*/ 0 w 2848377"/>
              <a:gd name="connsiteY0" fmla="*/ 411121 h 1236631"/>
              <a:gd name="connsiteX1" fmla="*/ 2848377 w 2848377"/>
              <a:gd name="connsiteY1" fmla="*/ 0 h 1236631"/>
              <a:gd name="connsiteX2" fmla="*/ 2848377 w 2848377"/>
              <a:gd name="connsiteY2" fmla="*/ 849451 h 1236631"/>
              <a:gd name="connsiteX3" fmla="*/ 2461197 w 2848377"/>
              <a:gd name="connsiteY3" fmla="*/ 1236631 h 1236631"/>
              <a:gd name="connsiteX4" fmla="*/ 387180 w 2848377"/>
              <a:gd name="connsiteY4" fmla="*/ 1236631 h 1236631"/>
              <a:gd name="connsiteX5" fmla="*/ 0 w 2848377"/>
              <a:gd name="connsiteY5" fmla="*/ 849451 h 1236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377" h="1236631">
                <a:moveTo>
                  <a:pt x="0" y="411121"/>
                </a:moveTo>
                <a:lnTo>
                  <a:pt x="2848377" y="0"/>
                </a:lnTo>
                <a:lnTo>
                  <a:pt x="2848377" y="849451"/>
                </a:lnTo>
                <a:cubicBezTo>
                  <a:pt x="2848377" y="1063285"/>
                  <a:pt x="2675031" y="1236631"/>
                  <a:pt x="2461197" y="1236631"/>
                </a:cubicBezTo>
                <a:lnTo>
                  <a:pt x="387180" y="1236631"/>
                </a:lnTo>
                <a:cubicBezTo>
                  <a:pt x="173346" y="1236631"/>
                  <a:pt x="0" y="1063285"/>
                  <a:pt x="0" y="849451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381000" dist="1270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91BCA29-C0B2-4FAF-8970-970EBF68D15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rot="492785">
            <a:off x="5278119" y="-179276"/>
            <a:ext cx="2453330" cy="787948"/>
          </a:xfrm>
          <a:custGeom>
            <a:avLst/>
            <a:gdLst>
              <a:gd name="connsiteX0" fmla="*/ 0 w 2453330"/>
              <a:gd name="connsiteY0" fmla="*/ 354102 h 787948"/>
              <a:gd name="connsiteX1" fmla="*/ 2453330 w 2453330"/>
              <a:gd name="connsiteY1" fmla="*/ 0 h 787948"/>
              <a:gd name="connsiteX2" fmla="*/ 2453330 w 2453330"/>
              <a:gd name="connsiteY2" fmla="*/ 402683 h 787948"/>
              <a:gd name="connsiteX3" fmla="*/ 2068065 w 2453330"/>
              <a:gd name="connsiteY3" fmla="*/ 787948 h 787948"/>
              <a:gd name="connsiteX4" fmla="*/ 385265 w 2453330"/>
              <a:gd name="connsiteY4" fmla="*/ 787948 h 787948"/>
              <a:gd name="connsiteX5" fmla="*/ 0 w 2453330"/>
              <a:gd name="connsiteY5" fmla="*/ 402683 h 78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53330" h="787948">
                <a:moveTo>
                  <a:pt x="0" y="354102"/>
                </a:moveTo>
                <a:lnTo>
                  <a:pt x="2453330" y="0"/>
                </a:lnTo>
                <a:lnTo>
                  <a:pt x="2453330" y="402683"/>
                </a:lnTo>
                <a:cubicBezTo>
                  <a:pt x="2453330" y="615459"/>
                  <a:pt x="2280841" y="787948"/>
                  <a:pt x="2068065" y="787948"/>
                </a:cubicBezTo>
                <a:lnTo>
                  <a:pt x="385265" y="787948"/>
                </a:lnTo>
                <a:cubicBezTo>
                  <a:pt x="172489" y="787948"/>
                  <a:pt x="0" y="615459"/>
                  <a:pt x="0" y="40268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27BC9185-D21D-4444-9644-0EBC0A4A66E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 rot="492785">
            <a:off x="8112251" y="-214208"/>
            <a:ext cx="2848377" cy="2097357"/>
          </a:xfrm>
          <a:custGeom>
            <a:avLst/>
            <a:gdLst>
              <a:gd name="connsiteX0" fmla="*/ 0 w 2848377"/>
              <a:gd name="connsiteY0" fmla="*/ 411121 h 2097357"/>
              <a:gd name="connsiteX1" fmla="*/ 2848377 w 2848377"/>
              <a:gd name="connsiteY1" fmla="*/ 0 h 2097357"/>
              <a:gd name="connsiteX2" fmla="*/ 2848377 w 2848377"/>
              <a:gd name="connsiteY2" fmla="*/ 1710177 h 2097357"/>
              <a:gd name="connsiteX3" fmla="*/ 2461197 w 2848377"/>
              <a:gd name="connsiteY3" fmla="*/ 2097357 h 2097357"/>
              <a:gd name="connsiteX4" fmla="*/ 387180 w 2848377"/>
              <a:gd name="connsiteY4" fmla="*/ 2097357 h 2097357"/>
              <a:gd name="connsiteX5" fmla="*/ 0 w 2848377"/>
              <a:gd name="connsiteY5" fmla="*/ 1710177 h 2097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377" h="2097357">
                <a:moveTo>
                  <a:pt x="0" y="411121"/>
                </a:moveTo>
                <a:lnTo>
                  <a:pt x="2848377" y="0"/>
                </a:lnTo>
                <a:lnTo>
                  <a:pt x="2848377" y="1710177"/>
                </a:lnTo>
                <a:cubicBezTo>
                  <a:pt x="2848377" y="1924011"/>
                  <a:pt x="2675031" y="2097357"/>
                  <a:pt x="2461197" y="2097357"/>
                </a:cubicBezTo>
                <a:lnTo>
                  <a:pt x="387180" y="2097357"/>
                </a:lnTo>
                <a:cubicBezTo>
                  <a:pt x="173346" y="2097357"/>
                  <a:pt x="0" y="1924011"/>
                  <a:pt x="0" y="1710177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381000" dist="1270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F04D8DE3-9620-4D1D-B4DC-4799644D2FB6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 rot="492785">
            <a:off x="7355452" y="5094907"/>
            <a:ext cx="2848377" cy="1976682"/>
          </a:xfrm>
          <a:custGeom>
            <a:avLst/>
            <a:gdLst>
              <a:gd name="connsiteX0" fmla="*/ 309150 w 2848377"/>
              <a:gd name="connsiteY0" fmla="*/ 7866 h 1976682"/>
              <a:gd name="connsiteX1" fmla="*/ 387180 w 2848377"/>
              <a:gd name="connsiteY1" fmla="*/ 0 h 1976682"/>
              <a:gd name="connsiteX2" fmla="*/ 2461197 w 2848377"/>
              <a:gd name="connsiteY2" fmla="*/ 0 h 1976682"/>
              <a:gd name="connsiteX3" fmla="*/ 2848377 w 2848377"/>
              <a:gd name="connsiteY3" fmla="*/ 387180 h 1976682"/>
              <a:gd name="connsiteX4" fmla="*/ 2848377 w 2848377"/>
              <a:gd name="connsiteY4" fmla="*/ 1565561 h 1976682"/>
              <a:gd name="connsiteX5" fmla="*/ 0 w 2848377"/>
              <a:gd name="connsiteY5" fmla="*/ 1976682 h 1976682"/>
              <a:gd name="connsiteX6" fmla="*/ 0 w 2848377"/>
              <a:gd name="connsiteY6" fmla="*/ 387180 h 1976682"/>
              <a:gd name="connsiteX7" fmla="*/ 309150 w 2848377"/>
              <a:gd name="connsiteY7" fmla="*/ 7866 h 197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48377" h="1976682">
                <a:moveTo>
                  <a:pt x="309150" y="7866"/>
                </a:moveTo>
                <a:cubicBezTo>
                  <a:pt x="334354" y="2709"/>
                  <a:pt x="360451" y="0"/>
                  <a:pt x="387180" y="0"/>
                </a:cubicBezTo>
                <a:lnTo>
                  <a:pt x="2461197" y="0"/>
                </a:lnTo>
                <a:cubicBezTo>
                  <a:pt x="2675031" y="0"/>
                  <a:pt x="2848377" y="173346"/>
                  <a:pt x="2848377" y="387180"/>
                </a:cubicBezTo>
                <a:lnTo>
                  <a:pt x="2848377" y="1565561"/>
                </a:lnTo>
                <a:lnTo>
                  <a:pt x="0" y="1976682"/>
                </a:lnTo>
                <a:lnTo>
                  <a:pt x="0" y="387180"/>
                </a:lnTo>
                <a:cubicBezTo>
                  <a:pt x="0" y="200075"/>
                  <a:pt x="132718" y="43969"/>
                  <a:pt x="309150" y="7866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381000" dist="1270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A2DF8C9-E681-4B58-9917-EEF050DF3C2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 rot="492785">
            <a:off x="4412834" y="5515842"/>
            <a:ext cx="2453330" cy="1525215"/>
          </a:xfrm>
          <a:custGeom>
            <a:avLst/>
            <a:gdLst>
              <a:gd name="connsiteX0" fmla="*/ 307621 w 2453330"/>
              <a:gd name="connsiteY0" fmla="*/ 7827 h 1525215"/>
              <a:gd name="connsiteX1" fmla="*/ 385265 w 2453330"/>
              <a:gd name="connsiteY1" fmla="*/ 0 h 1525215"/>
              <a:gd name="connsiteX2" fmla="*/ 2068065 w 2453330"/>
              <a:gd name="connsiteY2" fmla="*/ 0 h 1525215"/>
              <a:gd name="connsiteX3" fmla="*/ 2453330 w 2453330"/>
              <a:gd name="connsiteY3" fmla="*/ 385265 h 1525215"/>
              <a:gd name="connsiteX4" fmla="*/ 2453330 w 2453330"/>
              <a:gd name="connsiteY4" fmla="*/ 1171113 h 1525215"/>
              <a:gd name="connsiteX5" fmla="*/ 0 w 2453330"/>
              <a:gd name="connsiteY5" fmla="*/ 1525215 h 1525215"/>
              <a:gd name="connsiteX6" fmla="*/ 0 w 2453330"/>
              <a:gd name="connsiteY6" fmla="*/ 385265 h 1525215"/>
              <a:gd name="connsiteX7" fmla="*/ 307621 w 2453330"/>
              <a:gd name="connsiteY7" fmla="*/ 7827 h 152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3330" h="1525215">
                <a:moveTo>
                  <a:pt x="307621" y="7827"/>
                </a:moveTo>
                <a:cubicBezTo>
                  <a:pt x="332700" y="2695"/>
                  <a:pt x="358668" y="0"/>
                  <a:pt x="385265" y="0"/>
                </a:cubicBezTo>
                <a:lnTo>
                  <a:pt x="2068065" y="0"/>
                </a:lnTo>
                <a:cubicBezTo>
                  <a:pt x="2280841" y="0"/>
                  <a:pt x="2453330" y="172489"/>
                  <a:pt x="2453330" y="385265"/>
                </a:cubicBezTo>
                <a:lnTo>
                  <a:pt x="2453330" y="1171113"/>
                </a:lnTo>
                <a:lnTo>
                  <a:pt x="0" y="1525215"/>
                </a:lnTo>
                <a:lnTo>
                  <a:pt x="0" y="385265"/>
                </a:lnTo>
                <a:cubicBezTo>
                  <a:pt x="0" y="199086"/>
                  <a:pt x="132062" y="43752"/>
                  <a:pt x="307621" y="7827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17BFDAA1-B8C9-449E-91BD-8DA960861B4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 rot="492785">
            <a:off x="-155113" y="4778378"/>
            <a:ext cx="870597" cy="2109135"/>
          </a:xfrm>
          <a:custGeom>
            <a:avLst/>
            <a:gdLst>
              <a:gd name="connsiteX0" fmla="*/ 0 w 870597"/>
              <a:gd name="connsiteY0" fmla="*/ 0 h 2109135"/>
              <a:gd name="connsiteX1" fmla="*/ 485332 w 870597"/>
              <a:gd name="connsiteY1" fmla="*/ 0 h 2109135"/>
              <a:gd name="connsiteX2" fmla="*/ 870597 w 870597"/>
              <a:gd name="connsiteY2" fmla="*/ 385265 h 2109135"/>
              <a:gd name="connsiteX3" fmla="*/ 870597 w 870597"/>
              <a:gd name="connsiteY3" fmla="*/ 2020235 h 2109135"/>
              <a:gd name="connsiteX4" fmla="*/ 869862 w 870597"/>
              <a:gd name="connsiteY4" fmla="*/ 2027523 h 2109135"/>
              <a:gd name="connsiteX5" fmla="*/ 304423 w 870597"/>
              <a:gd name="connsiteY5" fmla="*/ 2109135 h 2109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0597" h="2109135">
                <a:moveTo>
                  <a:pt x="0" y="0"/>
                </a:moveTo>
                <a:lnTo>
                  <a:pt x="485332" y="0"/>
                </a:lnTo>
                <a:cubicBezTo>
                  <a:pt x="698108" y="0"/>
                  <a:pt x="870597" y="172489"/>
                  <a:pt x="870597" y="385265"/>
                </a:cubicBezTo>
                <a:lnTo>
                  <a:pt x="870597" y="2020235"/>
                </a:lnTo>
                <a:lnTo>
                  <a:pt x="869862" y="2027523"/>
                </a:lnTo>
                <a:lnTo>
                  <a:pt x="304423" y="2109135"/>
                </a:ln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00CD8ECB-FBA0-4DCC-84F9-A33328351BB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 rot="492785">
            <a:off x="10786168" y="1771331"/>
            <a:ext cx="1707217" cy="4096865"/>
          </a:xfrm>
          <a:custGeom>
            <a:avLst/>
            <a:gdLst>
              <a:gd name="connsiteX0" fmla="*/ 309150 w 1707217"/>
              <a:gd name="connsiteY0" fmla="*/ 7866 h 4096865"/>
              <a:gd name="connsiteX1" fmla="*/ 387180 w 1707217"/>
              <a:gd name="connsiteY1" fmla="*/ 0 h 4096865"/>
              <a:gd name="connsiteX2" fmla="*/ 1115894 w 1707217"/>
              <a:gd name="connsiteY2" fmla="*/ 0 h 4096865"/>
              <a:gd name="connsiteX3" fmla="*/ 1707217 w 1707217"/>
              <a:gd name="connsiteY3" fmla="*/ 4096865 h 4096865"/>
              <a:gd name="connsiteX4" fmla="*/ 387180 w 1707217"/>
              <a:gd name="connsiteY4" fmla="*/ 4096865 h 4096865"/>
              <a:gd name="connsiteX5" fmla="*/ 0 w 1707217"/>
              <a:gd name="connsiteY5" fmla="*/ 3709685 h 4096865"/>
              <a:gd name="connsiteX6" fmla="*/ 0 w 1707217"/>
              <a:gd name="connsiteY6" fmla="*/ 387180 h 4096865"/>
              <a:gd name="connsiteX7" fmla="*/ 309150 w 1707217"/>
              <a:gd name="connsiteY7" fmla="*/ 7866 h 4096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7217" h="4096865">
                <a:moveTo>
                  <a:pt x="309150" y="7866"/>
                </a:moveTo>
                <a:cubicBezTo>
                  <a:pt x="334354" y="2708"/>
                  <a:pt x="360451" y="0"/>
                  <a:pt x="387180" y="0"/>
                </a:cubicBezTo>
                <a:lnTo>
                  <a:pt x="1115894" y="0"/>
                </a:lnTo>
                <a:lnTo>
                  <a:pt x="1707217" y="4096865"/>
                </a:lnTo>
                <a:lnTo>
                  <a:pt x="387180" y="4096865"/>
                </a:lnTo>
                <a:cubicBezTo>
                  <a:pt x="173346" y="4096865"/>
                  <a:pt x="0" y="3923519"/>
                  <a:pt x="0" y="3709685"/>
                </a:cubicBezTo>
                <a:lnTo>
                  <a:pt x="0" y="387180"/>
                </a:lnTo>
                <a:cubicBezTo>
                  <a:pt x="0" y="200075"/>
                  <a:pt x="132718" y="43969"/>
                  <a:pt x="309150" y="7866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effectLst>
            <a:outerShdw blurRad="381000" dist="127000" sx="102000" sy="102000" algn="ctr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0A0832F-7B94-4050-A7E7-21685A604DE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 rot="492785">
            <a:off x="11425243" y="-40634"/>
            <a:ext cx="870597" cy="1391244"/>
          </a:xfrm>
          <a:custGeom>
            <a:avLst/>
            <a:gdLst>
              <a:gd name="connsiteX0" fmla="*/ 0 w 870597"/>
              <a:gd name="connsiteY0" fmla="*/ 96675 h 1391244"/>
              <a:gd name="connsiteX1" fmla="*/ 669791 w 870597"/>
              <a:gd name="connsiteY1" fmla="*/ 0 h 1391244"/>
              <a:gd name="connsiteX2" fmla="*/ 870597 w 870597"/>
              <a:gd name="connsiteY2" fmla="*/ 1391244 h 1391244"/>
              <a:gd name="connsiteX3" fmla="*/ 385265 w 870597"/>
              <a:gd name="connsiteY3" fmla="*/ 1391244 h 1391244"/>
              <a:gd name="connsiteX4" fmla="*/ 0 w 870597"/>
              <a:gd name="connsiteY4" fmla="*/ 1005979 h 1391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0597" h="1391244">
                <a:moveTo>
                  <a:pt x="0" y="96675"/>
                </a:moveTo>
                <a:lnTo>
                  <a:pt x="669791" y="0"/>
                </a:lnTo>
                <a:lnTo>
                  <a:pt x="870597" y="1391244"/>
                </a:lnTo>
                <a:lnTo>
                  <a:pt x="385265" y="1391244"/>
                </a:lnTo>
                <a:cubicBezTo>
                  <a:pt x="172489" y="1391244"/>
                  <a:pt x="0" y="1218755"/>
                  <a:pt x="0" y="1005979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BEA9071E-53D6-41F7-A71C-F0CDEFF257E6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 rot="492785">
            <a:off x="10556453" y="6295366"/>
            <a:ext cx="1658753" cy="684626"/>
          </a:xfrm>
          <a:custGeom>
            <a:avLst/>
            <a:gdLst>
              <a:gd name="connsiteX0" fmla="*/ 307620 w 1658753"/>
              <a:gd name="connsiteY0" fmla="*/ 7827 h 684626"/>
              <a:gd name="connsiteX1" fmla="*/ 385264 w 1658753"/>
              <a:gd name="connsiteY1" fmla="*/ 0 h 684626"/>
              <a:gd name="connsiteX2" fmla="*/ 1594493 w 1658753"/>
              <a:gd name="connsiteY2" fmla="*/ 0 h 684626"/>
              <a:gd name="connsiteX3" fmla="*/ 1658753 w 1658753"/>
              <a:gd name="connsiteY3" fmla="*/ 445209 h 684626"/>
              <a:gd name="connsiteX4" fmla="*/ 0 w 1658753"/>
              <a:gd name="connsiteY4" fmla="*/ 684626 h 684626"/>
              <a:gd name="connsiteX5" fmla="*/ 0 w 1658753"/>
              <a:gd name="connsiteY5" fmla="*/ 385265 h 684626"/>
              <a:gd name="connsiteX6" fmla="*/ 307620 w 1658753"/>
              <a:gd name="connsiteY6" fmla="*/ 7827 h 684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58753" h="684626">
                <a:moveTo>
                  <a:pt x="307620" y="7827"/>
                </a:moveTo>
                <a:cubicBezTo>
                  <a:pt x="332700" y="2695"/>
                  <a:pt x="358668" y="0"/>
                  <a:pt x="385264" y="0"/>
                </a:cubicBezTo>
                <a:lnTo>
                  <a:pt x="1594493" y="0"/>
                </a:lnTo>
                <a:lnTo>
                  <a:pt x="1658753" y="445209"/>
                </a:lnTo>
                <a:lnTo>
                  <a:pt x="0" y="684626"/>
                </a:lnTo>
                <a:lnTo>
                  <a:pt x="0" y="385265"/>
                </a:lnTo>
                <a:cubicBezTo>
                  <a:pt x="1" y="199086"/>
                  <a:pt x="132062" y="43752"/>
                  <a:pt x="307620" y="7827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07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5911 0.66018 L -0.00052 -0.0009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0" y="-3305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344 0.22755 L 5.55112E-17 3.33333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2" y="-1131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2123 -0.13958 L 3.75E-6 4.4444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7" y="69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4" presetClass="path" presetSubtype="0" accel="50000" decel="5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8945 0.80625 L 2.5E-6 -1.11111E-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1" y="-4027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4479 0.4007 L -2.5E-6 1.11111E-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-2000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0.01329 -0.25579 L 5E-6 2.59259E-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" y="1268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22344 -0.00185 L -3.33333E-6 3.7037E-7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98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0.18672 -0.00972 L 1.66667E-6 1.85185E-6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88" y="37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6055 0.68148 L 3.33333E-6 3.33333E-6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-33611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4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151 0.31666 L -1.66667E-6 -3.33333E-6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3" y="-15394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293 -0.32153 L 5.18249E-17 2.22222E-6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10" y="16088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5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26094 -0.00138 L 3.33333E-6 7.40741E-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73" y="185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4" presetClass="path" presetSubtype="0" accel="50000" decel="5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0.00455 0.20556 L 1.47451E-17 3.33333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4" y="-10347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5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15221 0.00463 L 1.17961E-16 2.22222E-6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13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31" grpId="0" animBg="1"/>
      <p:bldP spid="31" grpId="1" animBg="1"/>
      <p:bldP spid="25" grpId="0" animBg="1"/>
      <p:bldP spid="25" grpId="1" animBg="1"/>
      <p:bldP spid="19" grpId="0" animBg="1"/>
      <p:bldP spid="19" grpId="1" animBg="1"/>
      <p:bldP spid="23" grpId="0" animBg="1"/>
      <p:bldP spid="23" grpId="1" animBg="1"/>
      <p:bldP spid="21" grpId="0" animBg="1"/>
      <p:bldP spid="21" grpId="1" animBg="1"/>
      <p:bldP spid="27" grpId="0" animBg="1"/>
      <p:bldP spid="27" grpId="1" animBg="1"/>
      <p:bldP spid="35" grpId="0" animBg="1"/>
      <p:bldP spid="35" grpId="1" animBg="1"/>
      <p:bldP spid="45" grpId="0" animBg="1"/>
      <p:bldP spid="45" grpId="1" animBg="1"/>
      <p:bldP spid="29" grpId="0" animBg="1"/>
      <p:bldP spid="29" grpId="1" animBg="1"/>
      <p:bldP spid="41" grpId="0" animBg="1"/>
      <p:bldP spid="41" grpId="1" animBg="1"/>
      <p:bldP spid="43" grpId="0" animBg="1"/>
      <p:bldP spid="43" grpId="1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d circle imag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06FED7C1-A792-43A3-A132-2A85A92111A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07397" y="1562100"/>
            <a:ext cx="3777206" cy="3777206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276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e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2027238" y="2182371"/>
            <a:ext cx="8376487" cy="943700"/>
          </a:xfrm>
          <a:custGeom>
            <a:avLst/>
            <a:gdLst/>
            <a:ahLst/>
            <a:cxnLst/>
            <a:rect l="l" t="t" r="r" b="b"/>
            <a:pathLst>
              <a:path w="6924312" h="780097">
                <a:moveTo>
                  <a:pt x="3032236" y="473630"/>
                </a:moveTo>
                <a:lnTo>
                  <a:pt x="3032236" y="596217"/>
                </a:lnTo>
                <a:lnTo>
                  <a:pt x="3190484" y="596217"/>
                </a:lnTo>
                <a:cubicBezTo>
                  <a:pt x="3248435" y="596217"/>
                  <a:pt x="3277410" y="575786"/>
                  <a:pt x="3277410" y="534924"/>
                </a:cubicBezTo>
                <a:cubicBezTo>
                  <a:pt x="3277410" y="494061"/>
                  <a:pt x="3248435" y="473630"/>
                  <a:pt x="3190484" y="473630"/>
                </a:cubicBezTo>
                <a:close/>
                <a:moveTo>
                  <a:pt x="5595452" y="258546"/>
                </a:moveTo>
                <a:lnTo>
                  <a:pt x="5519671" y="454685"/>
                </a:lnTo>
                <a:lnTo>
                  <a:pt x="5671232" y="454685"/>
                </a:lnTo>
                <a:close/>
                <a:moveTo>
                  <a:pt x="3893944" y="202825"/>
                </a:moveTo>
                <a:lnTo>
                  <a:pt x="3893944" y="385591"/>
                </a:lnTo>
                <a:lnTo>
                  <a:pt x="3989784" y="385591"/>
                </a:lnTo>
                <a:cubicBezTo>
                  <a:pt x="4025446" y="385591"/>
                  <a:pt x="4052192" y="377604"/>
                  <a:pt x="4070023" y="361631"/>
                </a:cubicBezTo>
                <a:cubicBezTo>
                  <a:pt x="4087854" y="345657"/>
                  <a:pt x="4096769" y="323183"/>
                  <a:pt x="4096769" y="294208"/>
                </a:cubicBezTo>
                <a:cubicBezTo>
                  <a:pt x="4096769" y="265233"/>
                  <a:pt x="4087854" y="242759"/>
                  <a:pt x="4070023" y="226785"/>
                </a:cubicBezTo>
                <a:cubicBezTo>
                  <a:pt x="4052192" y="210812"/>
                  <a:pt x="4025446" y="202825"/>
                  <a:pt x="3989784" y="202825"/>
                </a:cubicBezTo>
                <a:close/>
                <a:moveTo>
                  <a:pt x="3032236" y="183880"/>
                </a:moveTo>
                <a:lnTo>
                  <a:pt x="3032236" y="299780"/>
                </a:lnTo>
                <a:lnTo>
                  <a:pt x="3154823" y="299780"/>
                </a:lnTo>
                <a:cubicBezTo>
                  <a:pt x="3212030" y="299780"/>
                  <a:pt x="3240634" y="280463"/>
                  <a:pt x="3240634" y="241830"/>
                </a:cubicBezTo>
                <a:cubicBezTo>
                  <a:pt x="3240634" y="203196"/>
                  <a:pt x="3212030" y="183880"/>
                  <a:pt x="3154823" y="183880"/>
                </a:cubicBezTo>
                <a:close/>
                <a:moveTo>
                  <a:pt x="6107440" y="0"/>
                </a:moveTo>
                <a:lnTo>
                  <a:pt x="6365986" y="0"/>
                </a:lnTo>
                <a:lnTo>
                  <a:pt x="6365986" y="283064"/>
                </a:lnTo>
                <a:lnTo>
                  <a:pt x="6622304" y="0"/>
                </a:lnTo>
                <a:lnTo>
                  <a:pt x="6908710" y="0"/>
                </a:lnTo>
                <a:lnTo>
                  <a:pt x="6596672" y="343243"/>
                </a:lnTo>
                <a:lnTo>
                  <a:pt x="6924312" y="780097"/>
                </a:lnTo>
                <a:lnTo>
                  <a:pt x="6620075" y="780097"/>
                </a:lnTo>
                <a:lnTo>
                  <a:pt x="6425050" y="521551"/>
                </a:lnTo>
                <a:lnTo>
                  <a:pt x="6365986" y="587302"/>
                </a:lnTo>
                <a:lnTo>
                  <a:pt x="6365986" y="780097"/>
                </a:lnTo>
                <a:lnTo>
                  <a:pt x="6107440" y="780097"/>
                </a:lnTo>
                <a:close/>
                <a:moveTo>
                  <a:pt x="5468407" y="0"/>
                </a:moveTo>
                <a:lnTo>
                  <a:pt x="5726954" y="0"/>
                </a:lnTo>
                <a:lnTo>
                  <a:pt x="6067968" y="780097"/>
                </a:lnTo>
                <a:lnTo>
                  <a:pt x="5796048" y="780097"/>
                </a:lnTo>
                <a:lnTo>
                  <a:pt x="5743670" y="644137"/>
                </a:lnTo>
                <a:lnTo>
                  <a:pt x="5447233" y="644137"/>
                </a:lnTo>
                <a:lnTo>
                  <a:pt x="5394855" y="780097"/>
                </a:lnTo>
                <a:lnTo>
                  <a:pt x="5127393" y="780097"/>
                </a:lnTo>
                <a:close/>
                <a:moveTo>
                  <a:pt x="4459615" y="0"/>
                </a:moveTo>
                <a:lnTo>
                  <a:pt x="5093722" y="0"/>
                </a:lnTo>
                <a:lnTo>
                  <a:pt x="5093722" y="198367"/>
                </a:lnTo>
                <a:lnTo>
                  <a:pt x="4718161" y="198367"/>
                </a:lnTo>
                <a:lnTo>
                  <a:pt x="4718161" y="289750"/>
                </a:lnTo>
                <a:lnTo>
                  <a:pt x="5048031" y="289750"/>
                </a:lnTo>
                <a:lnTo>
                  <a:pt x="5048031" y="479202"/>
                </a:lnTo>
                <a:lnTo>
                  <a:pt x="4718161" y="479202"/>
                </a:lnTo>
                <a:lnTo>
                  <a:pt x="4718161" y="581730"/>
                </a:lnTo>
                <a:lnTo>
                  <a:pt x="5108210" y="581730"/>
                </a:lnTo>
                <a:lnTo>
                  <a:pt x="5108210" y="780097"/>
                </a:lnTo>
                <a:lnTo>
                  <a:pt x="4459615" y="780097"/>
                </a:lnTo>
                <a:close/>
                <a:moveTo>
                  <a:pt x="3630939" y="0"/>
                </a:moveTo>
                <a:lnTo>
                  <a:pt x="4006500" y="0"/>
                </a:lnTo>
                <a:cubicBezTo>
                  <a:pt x="4078567" y="0"/>
                  <a:pt x="4141346" y="11887"/>
                  <a:pt x="4194839" y="35661"/>
                </a:cubicBezTo>
                <a:cubicBezTo>
                  <a:pt x="4248331" y="59436"/>
                  <a:pt x="4289565" y="93611"/>
                  <a:pt x="4318540" y="138188"/>
                </a:cubicBezTo>
                <a:cubicBezTo>
                  <a:pt x="4347515" y="182765"/>
                  <a:pt x="4362002" y="234772"/>
                  <a:pt x="4362002" y="294208"/>
                </a:cubicBezTo>
                <a:cubicBezTo>
                  <a:pt x="4362002" y="349929"/>
                  <a:pt x="4349372" y="398592"/>
                  <a:pt x="4324112" y="440198"/>
                </a:cubicBezTo>
                <a:cubicBezTo>
                  <a:pt x="4298851" y="481803"/>
                  <a:pt x="4262447" y="514864"/>
                  <a:pt x="4214898" y="539381"/>
                </a:cubicBezTo>
                <a:lnTo>
                  <a:pt x="4378719" y="780097"/>
                </a:lnTo>
                <a:lnTo>
                  <a:pt x="4097883" y="780097"/>
                </a:lnTo>
                <a:lnTo>
                  <a:pt x="3965267" y="583958"/>
                </a:lnTo>
                <a:lnTo>
                  <a:pt x="3893944" y="583958"/>
                </a:lnTo>
                <a:lnTo>
                  <a:pt x="3893944" y="780097"/>
                </a:lnTo>
                <a:lnTo>
                  <a:pt x="3630939" y="780097"/>
                </a:lnTo>
                <a:close/>
                <a:moveTo>
                  <a:pt x="2773689" y="0"/>
                </a:moveTo>
                <a:lnTo>
                  <a:pt x="3190484" y="0"/>
                </a:lnTo>
                <a:cubicBezTo>
                  <a:pt x="3294497" y="0"/>
                  <a:pt x="3373064" y="18573"/>
                  <a:pt x="3426186" y="55721"/>
                </a:cubicBezTo>
                <a:cubicBezTo>
                  <a:pt x="3479306" y="92868"/>
                  <a:pt x="3505867" y="142275"/>
                  <a:pt x="3505867" y="203939"/>
                </a:cubicBezTo>
                <a:cubicBezTo>
                  <a:pt x="3505867" y="240344"/>
                  <a:pt x="3496765" y="273034"/>
                  <a:pt x="3478563" y="302009"/>
                </a:cubicBezTo>
                <a:cubicBezTo>
                  <a:pt x="3460361" y="330984"/>
                  <a:pt x="3433429" y="354387"/>
                  <a:pt x="3397767" y="372218"/>
                </a:cubicBezTo>
                <a:cubicBezTo>
                  <a:pt x="3443830" y="389306"/>
                  <a:pt x="3479492" y="414194"/>
                  <a:pt x="3504752" y="446884"/>
                </a:cubicBezTo>
                <a:cubicBezTo>
                  <a:pt x="3530012" y="479574"/>
                  <a:pt x="3542643" y="518950"/>
                  <a:pt x="3542643" y="565013"/>
                </a:cubicBezTo>
                <a:cubicBezTo>
                  <a:pt x="3542643" y="633365"/>
                  <a:pt x="3514410" y="686300"/>
                  <a:pt x="3457946" y="723819"/>
                </a:cubicBezTo>
                <a:cubicBezTo>
                  <a:pt x="3401482" y="761338"/>
                  <a:pt x="3319758" y="780097"/>
                  <a:pt x="3212773" y="780097"/>
                </a:cubicBezTo>
                <a:lnTo>
                  <a:pt x="2773689" y="780097"/>
                </a:lnTo>
                <a:close/>
                <a:moveTo>
                  <a:pt x="1687840" y="0"/>
                </a:moveTo>
                <a:lnTo>
                  <a:pt x="2321948" y="0"/>
                </a:lnTo>
                <a:lnTo>
                  <a:pt x="2321948" y="198367"/>
                </a:lnTo>
                <a:lnTo>
                  <a:pt x="1946386" y="198367"/>
                </a:lnTo>
                <a:lnTo>
                  <a:pt x="1946386" y="289750"/>
                </a:lnTo>
                <a:lnTo>
                  <a:pt x="2276256" y="289750"/>
                </a:lnTo>
                <a:lnTo>
                  <a:pt x="2276256" y="479202"/>
                </a:lnTo>
                <a:lnTo>
                  <a:pt x="1946386" y="479202"/>
                </a:lnTo>
                <a:lnTo>
                  <a:pt x="1946386" y="581730"/>
                </a:lnTo>
                <a:lnTo>
                  <a:pt x="2336435" y="581730"/>
                </a:lnTo>
                <a:lnTo>
                  <a:pt x="2336435" y="780097"/>
                </a:lnTo>
                <a:lnTo>
                  <a:pt x="1687840" y="780097"/>
                </a:lnTo>
                <a:close/>
                <a:moveTo>
                  <a:pt x="792490" y="0"/>
                </a:moveTo>
                <a:lnTo>
                  <a:pt x="1055494" y="0"/>
                </a:lnTo>
                <a:lnTo>
                  <a:pt x="1055494" y="276377"/>
                </a:lnTo>
                <a:lnTo>
                  <a:pt x="1298439" y="276377"/>
                </a:lnTo>
                <a:lnTo>
                  <a:pt x="1298439" y="0"/>
                </a:lnTo>
                <a:lnTo>
                  <a:pt x="1561443" y="0"/>
                </a:lnTo>
                <a:lnTo>
                  <a:pt x="1561443" y="780097"/>
                </a:lnTo>
                <a:lnTo>
                  <a:pt x="1298439" y="780097"/>
                </a:lnTo>
                <a:lnTo>
                  <a:pt x="1298439" y="492576"/>
                </a:lnTo>
                <a:lnTo>
                  <a:pt x="1055494" y="492576"/>
                </a:lnTo>
                <a:lnTo>
                  <a:pt x="1055494" y="780097"/>
                </a:lnTo>
                <a:lnTo>
                  <a:pt x="792490" y="780097"/>
                </a:lnTo>
                <a:close/>
                <a:moveTo>
                  <a:pt x="0" y="0"/>
                </a:moveTo>
                <a:lnTo>
                  <a:pt x="719919" y="0"/>
                </a:lnTo>
                <a:lnTo>
                  <a:pt x="719919" y="203939"/>
                </a:lnTo>
                <a:lnTo>
                  <a:pt x="491461" y="203939"/>
                </a:lnTo>
                <a:lnTo>
                  <a:pt x="491461" y="780097"/>
                </a:lnTo>
                <a:lnTo>
                  <a:pt x="228457" y="780097"/>
                </a:lnTo>
                <a:lnTo>
                  <a:pt x="228457" y="203939"/>
                </a:lnTo>
                <a:lnTo>
                  <a:pt x="0" y="203939"/>
                </a:ln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70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75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B89A9F5-333B-4402-B281-2B655B8C228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074742" y="1796603"/>
            <a:ext cx="4042515" cy="4042514"/>
          </a:xfrm>
          <a:custGeom>
            <a:avLst/>
            <a:gdLst>
              <a:gd name="connsiteX0" fmla="*/ 1080082 w 4042515"/>
              <a:gd name="connsiteY0" fmla="*/ 0 h 4042514"/>
              <a:gd name="connsiteX1" fmla="*/ 1843816 w 4042515"/>
              <a:gd name="connsiteY1" fmla="*/ 316349 h 4042514"/>
              <a:gd name="connsiteX2" fmla="*/ 3726166 w 4042515"/>
              <a:gd name="connsiteY2" fmla="*/ 2198699 h 4042514"/>
              <a:gd name="connsiteX3" fmla="*/ 3726166 w 4042515"/>
              <a:gd name="connsiteY3" fmla="*/ 3726166 h 4042514"/>
              <a:gd name="connsiteX4" fmla="*/ 3726166 w 4042515"/>
              <a:gd name="connsiteY4" fmla="*/ 3726165 h 4042514"/>
              <a:gd name="connsiteX5" fmla="*/ 2198699 w 4042515"/>
              <a:gd name="connsiteY5" fmla="*/ 3726165 h 4042514"/>
              <a:gd name="connsiteX6" fmla="*/ 316350 w 4042515"/>
              <a:gd name="connsiteY6" fmla="*/ 1843815 h 4042514"/>
              <a:gd name="connsiteX7" fmla="*/ 316350 w 4042515"/>
              <a:gd name="connsiteY7" fmla="*/ 316348 h 4042514"/>
              <a:gd name="connsiteX8" fmla="*/ 316349 w 4042515"/>
              <a:gd name="connsiteY8" fmla="*/ 316349 h 4042514"/>
              <a:gd name="connsiteX9" fmla="*/ 1080082 w 4042515"/>
              <a:gd name="connsiteY9" fmla="*/ 0 h 4042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42515" h="4042514">
                <a:moveTo>
                  <a:pt x="1080082" y="0"/>
                </a:moveTo>
                <a:cubicBezTo>
                  <a:pt x="1356499" y="0"/>
                  <a:pt x="1632917" y="105449"/>
                  <a:pt x="1843816" y="316349"/>
                </a:cubicBezTo>
                <a:lnTo>
                  <a:pt x="3726166" y="2198699"/>
                </a:lnTo>
                <a:cubicBezTo>
                  <a:pt x="4147965" y="2620498"/>
                  <a:pt x="4147965" y="3304368"/>
                  <a:pt x="3726166" y="3726166"/>
                </a:cubicBezTo>
                <a:lnTo>
                  <a:pt x="3726166" y="3726165"/>
                </a:lnTo>
                <a:cubicBezTo>
                  <a:pt x="3304367" y="4147964"/>
                  <a:pt x="2620498" y="4147964"/>
                  <a:pt x="2198699" y="3726165"/>
                </a:cubicBezTo>
                <a:lnTo>
                  <a:pt x="316350" y="1843815"/>
                </a:lnTo>
                <a:cubicBezTo>
                  <a:pt x="-105449" y="1422016"/>
                  <a:pt x="-105449" y="738146"/>
                  <a:pt x="316350" y="316348"/>
                </a:cubicBezTo>
                <a:lnTo>
                  <a:pt x="316349" y="316349"/>
                </a:lnTo>
                <a:cubicBezTo>
                  <a:pt x="527248" y="105449"/>
                  <a:pt x="803665" y="0"/>
                  <a:pt x="1080082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C876C7-0766-4972-ACC9-9F41BA81F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42488800-53F3-417B-8854-EA5A54386C2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938648" y="1800526"/>
            <a:ext cx="1484035" cy="14840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BCA1182-DF51-47AF-A1DC-E2275AB4558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653614" y="1800526"/>
            <a:ext cx="1484035" cy="14840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CBADB3C4-DBDC-42D1-8DAD-FADAEB8235D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383869" y="4366305"/>
            <a:ext cx="1484035" cy="14840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D4D0F1AD-A183-4D17-8B7E-E53B9B202FD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3813801" y="4366305"/>
            <a:ext cx="1484035" cy="14840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7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5" grpId="0" animBg="1"/>
      <p:bldP spid="6" grpId="0" animBg="1"/>
      <p:bldP spid="8" grpId="0" animBg="1"/>
      <p:bldP spid="10" grpId="0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phone list 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980B56-0780-48FE-9AFE-26075D0B9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6C2A38-4561-4411-90B0-86144C18BC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711" y="1479274"/>
            <a:ext cx="2284577" cy="4483976"/>
          </a:xfrm>
          <a:prstGeom prst="rect">
            <a:avLst/>
          </a:prstGeom>
        </p:spPr>
      </p:pic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2170776A-7B12-497B-8A04-F3A6B65331B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45448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F7C9B1E6-EE0C-4E36-A9BA-35E51BEF805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261057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2E0A00B7-A743-43AC-B985-F006DDA184F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304494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4AD8BB9B-939B-4685-9770-6BA155B2EC7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1347931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1F96BA1C-C9BE-47CE-BC32-0FD1DD19878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-1067267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B2DEEABB-5A0B-408B-AC5B-BAC5B8C5D49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76170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DCFEDBA8-F109-4B11-AEE5-2633934998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19607" y="1667812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72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phone mockup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2C67C6-D4D2-4ECD-83AB-AE773113F2F4}"/>
              </a:ext>
            </a:extLst>
          </p:cNvPr>
          <p:cNvSpPr/>
          <p:nvPr userDrawn="1"/>
        </p:nvSpPr>
        <p:spPr>
          <a:xfrm>
            <a:off x="1903088" y="3207224"/>
            <a:ext cx="8395252" cy="2080357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noFill/>
          </a:ln>
          <a:effectLst>
            <a:softEdge rad="876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AAB1AF-63CF-4FF2-A177-2AA7174DD6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087" y="2871052"/>
            <a:ext cx="8395253" cy="2489192"/>
          </a:xfrm>
          <a:prstGeom prst="rect">
            <a:avLst/>
          </a:prstGeom>
        </p:spPr>
      </p:pic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D2F342D-9A88-4513-81A2-0CE55611CC1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 rot="5400000">
            <a:off x="4719090" y="74288"/>
            <a:ext cx="2753821" cy="6804104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scene3d>
            <a:camera prst="perspectiveLeft" fov="1500000">
              <a:rot lat="0" lon="39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51D57BB-0C0F-491A-8EB5-93E142A8A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3142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mph" presetSubtype="2" repeatCount="indefinite" accel="51000" decel="49000" autoRev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r mini imag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44F7591A-E926-4F6B-A6A8-42C061A0DF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12810" y="1258076"/>
            <a:ext cx="450490" cy="450490"/>
          </a:xfrm>
          <a:prstGeom prst="roundRect">
            <a:avLst>
              <a:gd name="adj" fmla="val 368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DDF6FE12-3F94-4271-B235-2FE3F02D829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8210" y="3239184"/>
            <a:ext cx="450490" cy="450490"/>
          </a:xfrm>
          <a:prstGeom prst="roundRect">
            <a:avLst>
              <a:gd name="adj" fmla="val 368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4744AB21-0C8F-4C4F-AB8C-C622CFD35C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581510" y="1792565"/>
            <a:ext cx="450490" cy="450490"/>
          </a:xfrm>
          <a:prstGeom prst="roundRect">
            <a:avLst>
              <a:gd name="adj" fmla="val 368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D44A441F-9061-4E72-B1B7-A44AC6E1051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63300" y="3271988"/>
            <a:ext cx="450490" cy="450490"/>
          </a:xfrm>
          <a:prstGeom prst="roundRect">
            <a:avLst>
              <a:gd name="adj" fmla="val 36859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84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42" presetClass="path" presetSubtype="0" repeatCount="indefinite" accel="50000" decel="50000" autoRev="1" fill="hold" grpId="2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4.58333E-6 -2.59259E-6 L 4.58333E-6 0.0115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7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2.91667E-6 -2.96296E-6 L 2.91667E-6 0.01204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0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ccel="50000" decel="50000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42" presetClass="path" presetSubtype="0" repeatCount="indefinite" accel="50000" decel="50000" autoRev="1" fill="hold" grpId="2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4.58333E-6 0.00024 L 4.58333E-6 0.0141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94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4.58333E-6 -3.7037E-6 L -4.58333E-6 0.01621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pto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rapezoid 7">
            <a:extLst>
              <a:ext uri="{FF2B5EF4-FFF2-40B4-BE49-F238E27FC236}">
                <a16:creationId xmlns:a16="http://schemas.microsoft.com/office/drawing/2014/main" id="{04876DA9-2632-47A3-A250-BA3A1FAC3D87}"/>
              </a:ext>
            </a:extLst>
          </p:cNvPr>
          <p:cNvSpPr/>
          <p:nvPr userDrawn="1"/>
        </p:nvSpPr>
        <p:spPr>
          <a:xfrm rot="10800000">
            <a:off x="1756441" y="3596122"/>
            <a:ext cx="8679113" cy="1413547"/>
          </a:xfrm>
          <a:prstGeom prst="trapezoid">
            <a:avLst>
              <a:gd name="adj" fmla="val 54289"/>
            </a:avLst>
          </a:prstGeom>
          <a:ln>
            <a:noFill/>
          </a:ln>
          <a:effectLst>
            <a:outerShdw blurRad="1168400" dist="139700" dir="15600000" algn="t" rotWithShape="0">
              <a:schemeClr val="accent1"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1E8C8A-BC94-4E85-867B-8E337C3E7A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898" y="3161343"/>
            <a:ext cx="9302203" cy="3696657"/>
          </a:xfrm>
          <a:prstGeom prst="rect">
            <a:avLst/>
          </a:prstGeom>
        </p:spPr>
      </p:pic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E298634D-1348-4909-BD40-7BB70D3134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136427" y="1908495"/>
            <a:ext cx="7919143" cy="4700981"/>
          </a:xfrm>
          <a:prstGeom prst="roundRect">
            <a:avLst>
              <a:gd name="adj" fmla="val 892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  <a:scene3d>
            <a:camera prst="perspectiveBelow" fov="1620000">
              <a:rot lat="4200000" lon="0" rev="0"/>
            </a:camera>
            <a:lightRig rig="threePt" dir="t"/>
          </a:scene3d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109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-4.81481E-6 L 0 -0.04745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7" grpId="0" animBg="1"/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8840FF0-1FE6-4EB6-830F-79CD333897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83132" y="437588"/>
            <a:ext cx="8808868" cy="6389848"/>
          </a:xfrm>
          <a:custGeom>
            <a:avLst/>
            <a:gdLst>
              <a:gd name="connsiteX0" fmla="*/ 3118246 w 8808868"/>
              <a:gd name="connsiteY0" fmla="*/ 864867 h 6389848"/>
              <a:gd name="connsiteX1" fmla="*/ 3301002 w 8808868"/>
              <a:gd name="connsiteY1" fmla="*/ 934790 h 6389848"/>
              <a:gd name="connsiteX2" fmla="*/ 3361273 w 8808868"/>
              <a:gd name="connsiteY2" fmla="*/ 1403754 h 6389848"/>
              <a:gd name="connsiteX3" fmla="*/ 3279238 w 8808868"/>
              <a:gd name="connsiteY3" fmla="*/ 1515970 h 6389848"/>
              <a:gd name="connsiteX4" fmla="*/ 3836743 w 8808868"/>
              <a:gd name="connsiteY4" fmla="*/ 5158817 h 6389848"/>
              <a:gd name="connsiteX5" fmla="*/ 7590282 w 8808868"/>
              <a:gd name="connsiteY5" fmla="*/ 4683153 h 6389848"/>
              <a:gd name="connsiteX6" fmla="*/ 8060730 w 8808868"/>
              <a:gd name="connsiteY6" fmla="*/ 4622858 h 6389848"/>
              <a:gd name="connsiteX7" fmla="*/ 8119327 w 8808868"/>
              <a:gd name="connsiteY7" fmla="*/ 5093497 h 6389848"/>
              <a:gd name="connsiteX8" fmla="*/ 7114811 w 8808868"/>
              <a:gd name="connsiteY8" fmla="*/ 5961081 h 6389848"/>
              <a:gd name="connsiteX9" fmla="*/ 5897673 w 8808868"/>
              <a:gd name="connsiteY9" fmla="*/ 6363050 h 6389848"/>
              <a:gd name="connsiteX10" fmla="*/ 5472428 w 8808868"/>
              <a:gd name="connsiteY10" fmla="*/ 6389848 h 6389848"/>
              <a:gd name="connsiteX11" fmla="*/ 4616917 w 8808868"/>
              <a:gd name="connsiteY11" fmla="*/ 6279307 h 6389848"/>
              <a:gd name="connsiteX12" fmla="*/ 3426566 w 8808868"/>
              <a:gd name="connsiteY12" fmla="*/ 5688077 h 6389848"/>
              <a:gd name="connsiteX13" fmla="*/ 2169248 w 8808868"/>
              <a:gd name="connsiteY13" fmla="*/ 3544240 h 6389848"/>
              <a:gd name="connsiteX14" fmla="*/ 2730102 w 8808868"/>
              <a:gd name="connsiteY14" fmla="*/ 1132425 h 6389848"/>
              <a:gd name="connsiteX15" fmla="*/ 2832229 w 8808868"/>
              <a:gd name="connsiteY15" fmla="*/ 993410 h 6389848"/>
              <a:gd name="connsiteX16" fmla="*/ 3118246 w 8808868"/>
              <a:gd name="connsiteY16" fmla="*/ 864867 h 6389848"/>
              <a:gd name="connsiteX17" fmla="*/ 5475685 w 8808868"/>
              <a:gd name="connsiteY17" fmla="*/ 741523 h 6389848"/>
              <a:gd name="connsiteX18" fmla="*/ 6371357 w 8808868"/>
              <a:gd name="connsiteY18" fmla="*/ 922394 h 6389848"/>
              <a:gd name="connsiteX19" fmla="*/ 7102962 w 8808868"/>
              <a:gd name="connsiteY19" fmla="*/ 1414766 h 6389848"/>
              <a:gd name="connsiteX20" fmla="*/ 7595163 w 8808868"/>
              <a:gd name="connsiteY20" fmla="*/ 2146623 h 6389848"/>
              <a:gd name="connsiteX21" fmla="*/ 7775972 w 8808868"/>
              <a:gd name="connsiteY21" fmla="*/ 3042605 h 6389848"/>
              <a:gd name="connsiteX22" fmla="*/ 7595163 w 8808868"/>
              <a:gd name="connsiteY22" fmla="*/ 3938586 h 6389848"/>
              <a:gd name="connsiteX23" fmla="*/ 7102962 w 8808868"/>
              <a:gd name="connsiteY23" fmla="*/ 4670444 h 6389848"/>
              <a:gd name="connsiteX24" fmla="*/ 6371357 w 8808868"/>
              <a:gd name="connsiteY24" fmla="*/ 5162815 h 6389848"/>
              <a:gd name="connsiteX25" fmla="*/ 5475685 w 8808868"/>
              <a:gd name="connsiteY25" fmla="*/ 5343686 h 6389848"/>
              <a:gd name="connsiteX26" fmla="*/ 3888586 w 8808868"/>
              <a:gd name="connsiteY26" fmla="*/ 4708963 h 6389848"/>
              <a:gd name="connsiteX27" fmla="*/ 3178747 w 8808868"/>
              <a:gd name="connsiteY27" fmla="*/ 3161511 h 6389848"/>
              <a:gd name="connsiteX28" fmla="*/ 3175398 w 8808868"/>
              <a:gd name="connsiteY28" fmla="*/ 3042605 h 6389848"/>
              <a:gd name="connsiteX29" fmla="*/ 3510228 w 8808868"/>
              <a:gd name="connsiteY29" fmla="*/ 2707659 h 6389848"/>
              <a:gd name="connsiteX30" fmla="*/ 3845058 w 8808868"/>
              <a:gd name="connsiteY30" fmla="*/ 3042605 h 6389848"/>
              <a:gd name="connsiteX31" fmla="*/ 3846734 w 8808868"/>
              <a:gd name="connsiteY31" fmla="*/ 3126341 h 6389848"/>
              <a:gd name="connsiteX32" fmla="*/ 5475685 w 8808868"/>
              <a:gd name="connsiteY32" fmla="*/ 4673793 h 6389848"/>
              <a:gd name="connsiteX33" fmla="*/ 7106310 w 8808868"/>
              <a:gd name="connsiteY33" fmla="*/ 3042605 h 6389848"/>
              <a:gd name="connsiteX34" fmla="*/ 5475685 w 8808868"/>
              <a:gd name="connsiteY34" fmla="*/ 1411416 h 6389848"/>
              <a:gd name="connsiteX35" fmla="*/ 5407045 w 8808868"/>
              <a:gd name="connsiteY35" fmla="*/ 1413091 h 6389848"/>
              <a:gd name="connsiteX36" fmla="*/ 5057146 w 8808868"/>
              <a:gd name="connsiteY36" fmla="*/ 1091542 h 6389848"/>
              <a:gd name="connsiteX37" fmla="*/ 5378583 w 8808868"/>
              <a:gd name="connsiteY37" fmla="*/ 743198 h 6389848"/>
              <a:gd name="connsiteX38" fmla="*/ 5475685 w 8808868"/>
              <a:gd name="connsiteY38" fmla="*/ 741523 h 6389848"/>
              <a:gd name="connsiteX39" fmla="*/ 8808868 w 8808868"/>
              <a:gd name="connsiteY39" fmla="*/ 704010 h 6389848"/>
              <a:gd name="connsiteX40" fmla="*/ 8808868 w 8808868"/>
              <a:gd name="connsiteY40" fmla="*/ 1327865 h 6389848"/>
              <a:gd name="connsiteX41" fmla="*/ 8714344 w 8808868"/>
              <a:gd name="connsiteY41" fmla="*/ 1145085 h 6389848"/>
              <a:gd name="connsiteX42" fmla="*/ 8778640 w 8808868"/>
              <a:gd name="connsiteY42" fmla="*/ 726164 h 6389848"/>
              <a:gd name="connsiteX43" fmla="*/ 962628 w 8808868"/>
              <a:gd name="connsiteY43" fmla="*/ 202821 h 6389848"/>
              <a:gd name="connsiteX44" fmla="*/ 1154253 w 8808868"/>
              <a:gd name="connsiteY44" fmla="*/ 244603 h 6389848"/>
              <a:gd name="connsiteX45" fmla="*/ 1283173 w 8808868"/>
              <a:gd name="connsiteY45" fmla="*/ 700228 h 6389848"/>
              <a:gd name="connsiteX46" fmla="*/ 1167648 w 8808868"/>
              <a:gd name="connsiteY46" fmla="*/ 919665 h 6389848"/>
              <a:gd name="connsiteX47" fmla="*/ 712240 w 8808868"/>
              <a:gd name="connsiteY47" fmla="*/ 3690265 h 6389848"/>
              <a:gd name="connsiteX48" fmla="*/ 425937 w 8808868"/>
              <a:gd name="connsiteY48" fmla="*/ 4067161 h 6389848"/>
              <a:gd name="connsiteX49" fmla="*/ 380731 w 8808868"/>
              <a:gd name="connsiteY49" fmla="*/ 4070511 h 6389848"/>
              <a:gd name="connsiteX50" fmla="*/ 49222 w 8808868"/>
              <a:gd name="connsiteY50" fmla="*/ 3779045 h 6389848"/>
              <a:gd name="connsiteX51" fmla="*/ 566577 w 8808868"/>
              <a:gd name="connsiteY51" fmla="*/ 623174 h 6389848"/>
              <a:gd name="connsiteX52" fmla="*/ 698846 w 8808868"/>
              <a:gd name="connsiteY52" fmla="*/ 373585 h 6389848"/>
              <a:gd name="connsiteX53" fmla="*/ 962628 w 8808868"/>
              <a:gd name="connsiteY53" fmla="*/ 202821 h 6389848"/>
              <a:gd name="connsiteX54" fmla="*/ 2408131 w 8808868"/>
              <a:gd name="connsiteY54" fmla="*/ 580 h 6389848"/>
              <a:gd name="connsiteX55" fmla="*/ 2649928 w 8808868"/>
              <a:gd name="connsiteY55" fmla="*/ 84318 h 6389848"/>
              <a:gd name="connsiteX56" fmla="*/ 2678400 w 8808868"/>
              <a:gd name="connsiteY56" fmla="*/ 556603 h 6389848"/>
              <a:gd name="connsiteX57" fmla="*/ 2554466 w 8808868"/>
              <a:gd name="connsiteY57" fmla="*/ 705658 h 6389848"/>
              <a:gd name="connsiteX58" fmla="*/ 2142467 w 8808868"/>
              <a:gd name="connsiteY58" fmla="*/ 4746877 h 6389848"/>
              <a:gd name="connsiteX59" fmla="*/ 1996760 w 8808868"/>
              <a:gd name="connsiteY59" fmla="*/ 5197390 h 6389848"/>
              <a:gd name="connsiteX60" fmla="*/ 1844354 w 8808868"/>
              <a:gd name="connsiteY60" fmla="*/ 5232560 h 6389848"/>
              <a:gd name="connsiteX61" fmla="*/ 1546243 w 8808868"/>
              <a:gd name="connsiteY61" fmla="*/ 5050010 h 6389848"/>
              <a:gd name="connsiteX62" fmla="*/ 1085675 w 8808868"/>
              <a:gd name="connsiteY62" fmla="*/ 2623269 h 6389848"/>
              <a:gd name="connsiteX63" fmla="*/ 2031931 w 8808868"/>
              <a:gd name="connsiteY63" fmla="*/ 286965 h 6389848"/>
              <a:gd name="connsiteX64" fmla="*/ 2177637 w 8808868"/>
              <a:gd name="connsiteY64" fmla="*/ 112789 h 6389848"/>
              <a:gd name="connsiteX65" fmla="*/ 2408131 w 8808868"/>
              <a:gd name="connsiteY65" fmla="*/ 580 h 638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8808868" h="6389848">
                <a:moveTo>
                  <a:pt x="3118246" y="864867"/>
                </a:moveTo>
                <a:cubicBezTo>
                  <a:pt x="3182578" y="869156"/>
                  <a:pt x="3246381" y="892080"/>
                  <a:pt x="3301002" y="934790"/>
                </a:cubicBezTo>
                <a:cubicBezTo>
                  <a:pt x="3446656" y="1047006"/>
                  <a:pt x="3473443" y="1258040"/>
                  <a:pt x="3361273" y="1403754"/>
                </a:cubicBezTo>
                <a:cubicBezTo>
                  <a:pt x="3332812" y="1440601"/>
                  <a:pt x="3306025" y="1477448"/>
                  <a:pt x="3279238" y="1515970"/>
                </a:cubicBezTo>
                <a:cubicBezTo>
                  <a:pt x="2463905" y="2685031"/>
                  <a:pt x="2710013" y="4286209"/>
                  <a:pt x="3836743" y="5158817"/>
                </a:cubicBezTo>
                <a:cubicBezTo>
                  <a:pt x="5003656" y="6063248"/>
                  <a:pt x="6687892" y="5848865"/>
                  <a:pt x="7590282" y="4683153"/>
                </a:cubicBezTo>
                <a:cubicBezTo>
                  <a:pt x="7704127" y="4535765"/>
                  <a:pt x="7915076" y="4508967"/>
                  <a:pt x="8060730" y="4622858"/>
                </a:cubicBezTo>
                <a:cubicBezTo>
                  <a:pt x="8206385" y="4736749"/>
                  <a:pt x="8233172" y="4946108"/>
                  <a:pt x="8119327" y="5093497"/>
                </a:cubicBezTo>
                <a:cubicBezTo>
                  <a:pt x="7843085" y="5450245"/>
                  <a:pt x="7504898" y="5741673"/>
                  <a:pt x="7114811" y="5961081"/>
                </a:cubicBezTo>
                <a:cubicBezTo>
                  <a:pt x="6738118" y="6173790"/>
                  <a:pt x="6327941" y="6307780"/>
                  <a:pt x="5897673" y="6363050"/>
                </a:cubicBezTo>
                <a:cubicBezTo>
                  <a:pt x="5755367" y="6381474"/>
                  <a:pt x="5613061" y="6389848"/>
                  <a:pt x="5472428" y="6389848"/>
                </a:cubicBezTo>
                <a:cubicBezTo>
                  <a:pt x="5184467" y="6389848"/>
                  <a:pt x="4898181" y="6353001"/>
                  <a:pt x="4616917" y="6279307"/>
                </a:cubicBezTo>
                <a:cubicBezTo>
                  <a:pt x="4184975" y="6163741"/>
                  <a:pt x="3784842" y="5966106"/>
                  <a:pt x="3426566" y="5688077"/>
                </a:cubicBezTo>
                <a:cubicBezTo>
                  <a:pt x="2745171" y="5160492"/>
                  <a:pt x="2298162" y="4398425"/>
                  <a:pt x="2169248" y="3544240"/>
                </a:cubicBezTo>
                <a:cubicBezTo>
                  <a:pt x="2040334" y="2693405"/>
                  <a:pt x="2239564" y="1837546"/>
                  <a:pt x="2730102" y="1132425"/>
                </a:cubicBezTo>
                <a:cubicBezTo>
                  <a:pt x="2761913" y="1085528"/>
                  <a:pt x="2797071" y="1038632"/>
                  <a:pt x="2832229" y="993410"/>
                </a:cubicBezTo>
                <a:cubicBezTo>
                  <a:pt x="2902335" y="902339"/>
                  <a:pt x="3011027" y="857719"/>
                  <a:pt x="3118246" y="864867"/>
                </a:cubicBezTo>
                <a:close/>
                <a:moveTo>
                  <a:pt x="5475685" y="741523"/>
                </a:moveTo>
                <a:cubicBezTo>
                  <a:pt x="5785403" y="741523"/>
                  <a:pt x="6086751" y="801814"/>
                  <a:pt x="6371357" y="922394"/>
                </a:cubicBezTo>
                <a:cubicBezTo>
                  <a:pt x="6645918" y="1037951"/>
                  <a:pt x="6890344" y="1203749"/>
                  <a:pt x="7102962" y="1414766"/>
                </a:cubicBezTo>
                <a:cubicBezTo>
                  <a:pt x="7313905" y="1627456"/>
                  <a:pt x="7479647" y="1871967"/>
                  <a:pt x="7595163" y="2146623"/>
                </a:cubicBezTo>
                <a:cubicBezTo>
                  <a:pt x="7715702" y="2431328"/>
                  <a:pt x="7775972" y="2732779"/>
                  <a:pt x="7775972" y="3042605"/>
                </a:cubicBezTo>
                <a:cubicBezTo>
                  <a:pt x="7775972" y="3352431"/>
                  <a:pt x="7715702" y="3653882"/>
                  <a:pt x="7595163" y="3938586"/>
                </a:cubicBezTo>
                <a:cubicBezTo>
                  <a:pt x="7479647" y="4213242"/>
                  <a:pt x="7313905" y="4457753"/>
                  <a:pt x="7102962" y="4670444"/>
                </a:cubicBezTo>
                <a:cubicBezTo>
                  <a:pt x="6890344" y="4881460"/>
                  <a:pt x="6645918" y="5047259"/>
                  <a:pt x="6371357" y="5162815"/>
                </a:cubicBezTo>
                <a:cubicBezTo>
                  <a:pt x="6086751" y="5283396"/>
                  <a:pt x="5785403" y="5343686"/>
                  <a:pt x="5475685" y="5343686"/>
                </a:cubicBezTo>
                <a:cubicBezTo>
                  <a:pt x="4881360" y="5343686"/>
                  <a:pt x="4318844" y="5117597"/>
                  <a:pt x="3888586" y="4708963"/>
                </a:cubicBezTo>
                <a:cubicBezTo>
                  <a:pt x="3460004" y="4300328"/>
                  <a:pt x="3208880" y="3751016"/>
                  <a:pt x="3178747" y="3161511"/>
                </a:cubicBezTo>
                <a:cubicBezTo>
                  <a:pt x="3177072" y="3121317"/>
                  <a:pt x="3175398" y="3081124"/>
                  <a:pt x="3175398" y="3042605"/>
                </a:cubicBezTo>
                <a:cubicBezTo>
                  <a:pt x="3175398" y="2858384"/>
                  <a:pt x="3326071" y="2707659"/>
                  <a:pt x="3510228" y="2707659"/>
                </a:cubicBezTo>
                <a:cubicBezTo>
                  <a:pt x="3694384" y="2707659"/>
                  <a:pt x="3845058" y="2858384"/>
                  <a:pt x="3845058" y="3042605"/>
                </a:cubicBezTo>
                <a:cubicBezTo>
                  <a:pt x="3845058" y="3071075"/>
                  <a:pt x="3845058" y="3099546"/>
                  <a:pt x="3846734" y="3126341"/>
                </a:cubicBezTo>
                <a:cubicBezTo>
                  <a:pt x="3891935" y="3993852"/>
                  <a:pt x="4606798" y="4673793"/>
                  <a:pt x="5475685" y="4673793"/>
                </a:cubicBezTo>
                <a:cubicBezTo>
                  <a:pt x="6374705" y="4673793"/>
                  <a:pt x="7106310" y="3941936"/>
                  <a:pt x="7106310" y="3042605"/>
                </a:cubicBezTo>
                <a:cubicBezTo>
                  <a:pt x="7106310" y="2143274"/>
                  <a:pt x="6374705" y="1411416"/>
                  <a:pt x="5475685" y="1411416"/>
                </a:cubicBezTo>
                <a:cubicBezTo>
                  <a:pt x="5452247" y="1411416"/>
                  <a:pt x="5428809" y="1411416"/>
                  <a:pt x="5407045" y="1413091"/>
                </a:cubicBezTo>
                <a:cubicBezTo>
                  <a:pt x="5221214" y="1419790"/>
                  <a:pt x="5065517" y="1277437"/>
                  <a:pt x="5057146" y="1091542"/>
                </a:cubicBezTo>
                <a:cubicBezTo>
                  <a:pt x="5050449" y="907322"/>
                  <a:pt x="5194426" y="751572"/>
                  <a:pt x="5378583" y="743198"/>
                </a:cubicBezTo>
                <a:cubicBezTo>
                  <a:pt x="5410392" y="741523"/>
                  <a:pt x="5443875" y="741523"/>
                  <a:pt x="5475685" y="741523"/>
                </a:cubicBezTo>
                <a:close/>
                <a:moveTo>
                  <a:pt x="8808868" y="704010"/>
                </a:moveTo>
                <a:lnTo>
                  <a:pt x="8808868" y="1327865"/>
                </a:lnTo>
                <a:lnTo>
                  <a:pt x="8714344" y="1145085"/>
                </a:lnTo>
                <a:cubicBezTo>
                  <a:pt x="8632250" y="1004376"/>
                  <a:pt x="8663035" y="830321"/>
                  <a:pt x="8778640" y="726164"/>
                </a:cubicBezTo>
                <a:close/>
                <a:moveTo>
                  <a:pt x="962628" y="202821"/>
                </a:moveTo>
                <a:cubicBezTo>
                  <a:pt x="1026798" y="197491"/>
                  <a:pt x="1093350" y="210682"/>
                  <a:pt x="1154253" y="244603"/>
                </a:cubicBezTo>
                <a:cubicBezTo>
                  <a:pt x="1314984" y="335058"/>
                  <a:pt x="1373585" y="539419"/>
                  <a:pt x="1283173" y="700228"/>
                </a:cubicBezTo>
                <a:cubicBezTo>
                  <a:pt x="1242991" y="772257"/>
                  <a:pt x="1202807" y="845961"/>
                  <a:pt x="1167648" y="919665"/>
                </a:cubicBezTo>
                <a:cubicBezTo>
                  <a:pt x="742378" y="1780662"/>
                  <a:pt x="584994" y="2738814"/>
                  <a:pt x="712240" y="3690265"/>
                </a:cubicBezTo>
                <a:cubicBezTo>
                  <a:pt x="737355" y="3872850"/>
                  <a:pt x="608434" y="4042035"/>
                  <a:pt x="425937" y="4067161"/>
                </a:cubicBezTo>
                <a:cubicBezTo>
                  <a:pt x="410868" y="4068836"/>
                  <a:pt x="395800" y="4070511"/>
                  <a:pt x="380731" y="4070511"/>
                </a:cubicBezTo>
                <a:cubicBezTo>
                  <a:pt x="214977" y="4070511"/>
                  <a:pt x="70988" y="3948229"/>
                  <a:pt x="49222" y="3779045"/>
                </a:cubicBezTo>
                <a:cubicBezTo>
                  <a:pt x="-96441" y="2695262"/>
                  <a:pt x="82708" y="1603102"/>
                  <a:pt x="566577" y="623174"/>
                </a:cubicBezTo>
                <a:cubicBezTo>
                  <a:pt x="608434" y="539419"/>
                  <a:pt x="651966" y="455664"/>
                  <a:pt x="698846" y="373585"/>
                </a:cubicBezTo>
                <a:cubicBezTo>
                  <a:pt x="755353" y="272033"/>
                  <a:pt x="855681" y="211703"/>
                  <a:pt x="962628" y="202821"/>
                </a:cubicBezTo>
                <a:close/>
                <a:moveTo>
                  <a:pt x="2408131" y="580"/>
                </a:moveTo>
                <a:cubicBezTo>
                  <a:pt x="2493754" y="-4444"/>
                  <a:pt x="2581262" y="23189"/>
                  <a:pt x="2649928" y="84318"/>
                </a:cubicBezTo>
                <a:cubicBezTo>
                  <a:pt x="2788936" y="206577"/>
                  <a:pt x="2802334" y="419272"/>
                  <a:pt x="2678400" y="556603"/>
                </a:cubicBezTo>
                <a:cubicBezTo>
                  <a:pt x="2636530" y="605172"/>
                  <a:pt x="2594661" y="655415"/>
                  <a:pt x="2554466" y="705658"/>
                </a:cubicBezTo>
                <a:cubicBezTo>
                  <a:pt x="1638355" y="1851200"/>
                  <a:pt x="1475900" y="3437207"/>
                  <a:pt x="2142467" y="4746877"/>
                </a:cubicBezTo>
                <a:cubicBezTo>
                  <a:pt x="2227881" y="4911004"/>
                  <a:pt x="2160889" y="5111977"/>
                  <a:pt x="1996760" y="5197390"/>
                </a:cubicBezTo>
                <a:cubicBezTo>
                  <a:pt x="1948192" y="5220837"/>
                  <a:pt x="1896273" y="5232560"/>
                  <a:pt x="1844354" y="5232560"/>
                </a:cubicBezTo>
                <a:cubicBezTo>
                  <a:pt x="1723770" y="5232560"/>
                  <a:pt x="1604860" y="5165569"/>
                  <a:pt x="1546243" y="5050010"/>
                </a:cubicBezTo>
                <a:cubicBezTo>
                  <a:pt x="1164390" y="4301388"/>
                  <a:pt x="1005284" y="3462329"/>
                  <a:pt x="1085675" y="2623269"/>
                </a:cubicBezTo>
                <a:cubicBezTo>
                  <a:pt x="1166064" y="1767462"/>
                  <a:pt x="1494324" y="958548"/>
                  <a:pt x="2031931" y="286965"/>
                </a:cubicBezTo>
                <a:cubicBezTo>
                  <a:pt x="2078826" y="228349"/>
                  <a:pt x="2127393" y="169732"/>
                  <a:pt x="2177637" y="112789"/>
                </a:cubicBezTo>
                <a:cubicBezTo>
                  <a:pt x="2238767" y="43286"/>
                  <a:pt x="2322507" y="5604"/>
                  <a:pt x="2408131" y="58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4CC526-38C9-4925-A16B-CF62DA4FA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9643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A30E5-2A23-4E03-BC12-CD5787E42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27ECE67E-0D64-4645-A0FF-8433931F28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13643" y="2573627"/>
            <a:ext cx="394012" cy="394012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91E0705E-523B-45E6-ABA9-59E2BE5B76A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61694" y="2573627"/>
            <a:ext cx="394012" cy="394012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E5FE44EF-7EC5-4516-A982-64C2976B41A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09744" y="2573627"/>
            <a:ext cx="394012" cy="394012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21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image layou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BEBD3B3-A582-4B35-B209-A4DE748078B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0274916 w 12192000"/>
              <a:gd name="connsiteY0" fmla="*/ 6139328 h 6858000"/>
              <a:gd name="connsiteX1" fmla="*/ 10593866 w 12192000"/>
              <a:gd name="connsiteY1" fmla="*/ 6261146 h 6858000"/>
              <a:gd name="connsiteX2" fmla="*/ 10818005 w 12192000"/>
              <a:gd name="connsiteY2" fmla="*/ 6761759 h 6858000"/>
              <a:gd name="connsiteX3" fmla="*/ 10802145 w 12192000"/>
              <a:gd name="connsiteY3" fmla="*/ 6858000 h 6858000"/>
              <a:gd name="connsiteX4" fmla="*/ 9332660 w 12192000"/>
              <a:gd name="connsiteY4" fmla="*/ 6858000 h 6858000"/>
              <a:gd name="connsiteX5" fmla="*/ 9462644 w 12192000"/>
              <a:gd name="connsiteY5" fmla="*/ 6728078 h 6858000"/>
              <a:gd name="connsiteX6" fmla="*/ 9773221 w 12192000"/>
              <a:gd name="connsiteY6" fmla="*/ 6366324 h 6858000"/>
              <a:gd name="connsiteX7" fmla="*/ 10274916 w 12192000"/>
              <a:gd name="connsiteY7" fmla="*/ 6139328 h 6858000"/>
              <a:gd name="connsiteX8" fmla="*/ 0 w 12192000"/>
              <a:gd name="connsiteY8" fmla="*/ 5861099 h 6858000"/>
              <a:gd name="connsiteX9" fmla="*/ 69006 w 12192000"/>
              <a:gd name="connsiteY9" fmla="*/ 6043782 h 6858000"/>
              <a:gd name="connsiteX10" fmla="*/ 270107 w 12192000"/>
              <a:gd name="connsiteY10" fmla="*/ 6477483 h 6858000"/>
              <a:gd name="connsiteX11" fmla="*/ 330653 w 12192000"/>
              <a:gd name="connsiteY11" fmla="*/ 6812668 h 6858000"/>
              <a:gd name="connsiteX12" fmla="*/ 320531 w 12192000"/>
              <a:gd name="connsiteY12" fmla="*/ 6858000 h 6858000"/>
              <a:gd name="connsiteX13" fmla="*/ 0 w 12192000"/>
              <a:gd name="connsiteY13" fmla="*/ 6858000 h 6858000"/>
              <a:gd name="connsiteX14" fmla="*/ 11664402 w 12192000"/>
              <a:gd name="connsiteY14" fmla="*/ 0 h 6858000"/>
              <a:gd name="connsiteX15" fmla="*/ 12192000 w 12192000"/>
              <a:gd name="connsiteY15" fmla="*/ 0 h 6858000"/>
              <a:gd name="connsiteX16" fmla="*/ 12192000 w 12192000"/>
              <a:gd name="connsiteY16" fmla="*/ 1144781 h 6858000"/>
              <a:gd name="connsiteX17" fmla="*/ 12186251 w 12192000"/>
              <a:gd name="connsiteY17" fmla="*/ 1128775 h 6858000"/>
              <a:gd name="connsiteX18" fmla="*/ 11734024 w 12192000"/>
              <a:gd name="connsiteY18" fmla="*/ 194554 h 6858000"/>
              <a:gd name="connsiteX19" fmla="*/ 11684563 w 12192000"/>
              <a:gd name="connsiteY19" fmla="*/ 86324 h 6858000"/>
              <a:gd name="connsiteX20" fmla="*/ 5360940 w 12192000"/>
              <a:gd name="connsiteY20" fmla="*/ 0 h 6858000"/>
              <a:gd name="connsiteX21" fmla="*/ 8042360 w 12192000"/>
              <a:gd name="connsiteY21" fmla="*/ 0 h 6858000"/>
              <a:gd name="connsiteX22" fmla="*/ 8163419 w 12192000"/>
              <a:gd name="connsiteY22" fmla="*/ 69379 h 6858000"/>
              <a:gd name="connsiteX23" fmla="*/ 8923145 w 12192000"/>
              <a:gd name="connsiteY23" fmla="*/ 664983 h 6858000"/>
              <a:gd name="connsiteX24" fmla="*/ 9781736 w 12192000"/>
              <a:gd name="connsiteY24" fmla="*/ 1941626 h 6858000"/>
              <a:gd name="connsiteX25" fmla="*/ 10097137 w 12192000"/>
              <a:gd name="connsiteY25" fmla="*/ 3504568 h 6858000"/>
              <a:gd name="connsiteX26" fmla="*/ 9781736 w 12192000"/>
              <a:gd name="connsiteY26" fmla="*/ 5067508 h 6858000"/>
              <a:gd name="connsiteX27" fmla="*/ 8923145 w 12192000"/>
              <a:gd name="connsiteY27" fmla="*/ 6344154 h 6858000"/>
              <a:gd name="connsiteX28" fmla="*/ 8325563 w 12192000"/>
              <a:gd name="connsiteY28" fmla="*/ 6836042 h 6858000"/>
              <a:gd name="connsiteX29" fmla="*/ 8291235 w 12192000"/>
              <a:gd name="connsiteY29" fmla="*/ 6858000 h 6858000"/>
              <a:gd name="connsiteX30" fmla="*/ 3879402 w 12192000"/>
              <a:gd name="connsiteY30" fmla="*/ 6858000 h 6858000"/>
              <a:gd name="connsiteX31" fmla="*/ 3761375 w 12192000"/>
              <a:gd name="connsiteY31" fmla="*/ 6778221 h 6858000"/>
              <a:gd name="connsiteX32" fmla="*/ 3316020 w 12192000"/>
              <a:gd name="connsiteY32" fmla="*/ 6411346 h 6858000"/>
              <a:gd name="connsiteX33" fmla="*/ 2077782 w 12192000"/>
              <a:gd name="connsiteY33" fmla="*/ 3711987 h 6858000"/>
              <a:gd name="connsiteX34" fmla="*/ 2071942 w 12192000"/>
              <a:gd name="connsiteY34" fmla="*/ 3504568 h 6858000"/>
              <a:gd name="connsiteX35" fmla="*/ 2656016 w 12192000"/>
              <a:gd name="connsiteY35" fmla="*/ 2920292 h 6858000"/>
              <a:gd name="connsiteX36" fmla="*/ 3240090 w 12192000"/>
              <a:gd name="connsiteY36" fmla="*/ 3504568 h 6858000"/>
              <a:gd name="connsiteX37" fmla="*/ 3243014 w 12192000"/>
              <a:gd name="connsiteY37" fmla="*/ 3650637 h 6858000"/>
              <a:gd name="connsiteX38" fmla="*/ 6084539 w 12192000"/>
              <a:gd name="connsiteY38" fmla="*/ 6349996 h 6858000"/>
              <a:gd name="connsiteX39" fmla="*/ 8928985 w 12192000"/>
              <a:gd name="connsiteY39" fmla="*/ 3504568 h 6858000"/>
              <a:gd name="connsiteX40" fmla="*/ 6084539 w 12192000"/>
              <a:gd name="connsiteY40" fmla="*/ 659139 h 6858000"/>
              <a:gd name="connsiteX41" fmla="*/ 5964804 w 12192000"/>
              <a:gd name="connsiteY41" fmla="*/ 662061 h 6858000"/>
              <a:gd name="connsiteX42" fmla="*/ 5354445 w 12192000"/>
              <a:gd name="connsiteY42" fmla="*/ 101154 h 6858000"/>
              <a:gd name="connsiteX43" fmla="*/ 1421875 w 12192000"/>
              <a:gd name="connsiteY43" fmla="*/ 0 h 6858000"/>
              <a:gd name="connsiteX44" fmla="*/ 2440513 w 12192000"/>
              <a:gd name="connsiteY44" fmla="*/ 0 h 6858000"/>
              <a:gd name="connsiteX45" fmla="*/ 2442177 w 12192000"/>
              <a:gd name="connsiteY45" fmla="*/ 2376 h 6858000"/>
              <a:gd name="connsiteX46" fmla="*/ 2396181 w 12192000"/>
              <a:gd name="connsiteY46" fmla="*/ 645773 h 6858000"/>
              <a:gd name="connsiteX47" fmla="*/ 2253078 w 12192000"/>
              <a:gd name="connsiteY47" fmla="*/ 841522 h 6858000"/>
              <a:gd name="connsiteX48" fmla="*/ 2561162 w 12192000"/>
              <a:gd name="connsiteY48" fmla="*/ 6569635 h 6858000"/>
              <a:gd name="connsiteX49" fmla="*/ 2838361 w 12192000"/>
              <a:gd name="connsiteY49" fmla="*/ 6858000 h 6858000"/>
              <a:gd name="connsiteX50" fmla="*/ 1309690 w 12192000"/>
              <a:gd name="connsiteY50" fmla="*/ 6858000 h 6858000"/>
              <a:gd name="connsiteX51" fmla="*/ 1052046 w 12192000"/>
              <a:gd name="connsiteY51" fmla="*/ 6463103 h 6858000"/>
              <a:gd name="connsiteX52" fmla="*/ 316822 w 12192000"/>
              <a:gd name="connsiteY52" fmla="*/ 4379615 h 6858000"/>
              <a:gd name="connsiteX53" fmla="*/ 1295172 w 12192000"/>
              <a:gd name="connsiteY53" fmla="*/ 172470 h 6858000"/>
              <a:gd name="connsiteX54" fmla="*/ 0 w 12192000"/>
              <a:gd name="connsiteY54" fmla="*/ 0 h 6858000"/>
              <a:gd name="connsiteX55" fmla="*/ 585080 w 12192000"/>
              <a:gd name="connsiteY55" fmla="*/ 0 h 6858000"/>
              <a:gd name="connsiteX56" fmla="*/ 451405 w 12192000"/>
              <a:gd name="connsiteY56" fmla="*/ 210948 h 6858000"/>
              <a:gd name="connsiteX57" fmla="*/ 38807 w 12192000"/>
              <a:gd name="connsiteY57" fmla="*/ 1051253 h 6858000"/>
              <a:gd name="connsiteX58" fmla="*/ 0 w 12192000"/>
              <a:gd name="connsiteY58" fmla="*/ 11579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858000">
                <a:moveTo>
                  <a:pt x="10274916" y="6139328"/>
                </a:moveTo>
                <a:cubicBezTo>
                  <a:pt x="10387291" y="6146655"/>
                  <a:pt x="10498587" y="6186644"/>
                  <a:pt x="10593866" y="6261146"/>
                </a:cubicBezTo>
                <a:cubicBezTo>
                  <a:pt x="10752665" y="6385314"/>
                  <a:pt x="10830468" y="6574535"/>
                  <a:pt x="10818005" y="6761759"/>
                </a:cubicBezTo>
                <a:lnTo>
                  <a:pt x="10802145" y="6858000"/>
                </a:lnTo>
                <a:lnTo>
                  <a:pt x="9332660" y="6858000"/>
                </a:lnTo>
                <a:lnTo>
                  <a:pt x="9462644" y="6728078"/>
                </a:lnTo>
                <a:cubicBezTo>
                  <a:pt x="9571128" y="6614023"/>
                  <a:pt x="9674838" y="6493415"/>
                  <a:pt x="9773221" y="6366324"/>
                </a:cubicBezTo>
                <a:cubicBezTo>
                  <a:pt x="9897340" y="6205635"/>
                  <a:pt x="10087626" y="6127116"/>
                  <a:pt x="10274916" y="6139328"/>
                </a:cubicBezTo>
                <a:close/>
                <a:moveTo>
                  <a:pt x="0" y="5861099"/>
                </a:moveTo>
                <a:lnTo>
                  <a:pt x="69006" y="6043782"/>
                </a:lnTo>
                <a:cubicBezTo>
                  <a:pt x="130412" y="6190028"/>
                  <a:pt x="197435" y="6334697"/>
                  <a:pt x="270107" y="6477483"/>
                </a:cubicBezTo>
                <a:cubicBezTo>
                  <a:pt x="325981" y="6584846"/>
                  <a:pt x="344468" y="6701248"/>
                  <a:pt x="330653" y="6812668"/>
                </a:cubicBezTo>
                <a:lnTo>
                  <a:pt x="320531" y="6858000"/>
                </a:lnTo>
                <a:lnTo>
                  <a:pt x="0" y="6858000"/>
                </a:lnTo>
                <a:close/>
                <a:moveTo>
                  <a:pt x="11664402" y="0"/>
                </a:moveTo>
                <a:lnTo>
                  <a:pt x="12192000" y="0"/>
                </a:lnTo>
                <a:lnTo>
                  <a:pt x="12192000" y="1144781"/>
                </a:lnTo>
                <a:lnTo>
                  <a:pt x="12186251" y="1128775"/>
                </a:lnTo>
                <a:cubicBezTo>
                  <a:pt x="12061336" y="807840"/>
                  <a:pt x="11910472" y="495341"/>
                  <a:pt x="11734024" y="194554"/>
                </a:cubicBezTo>
                <a:cubicBezTo>
                  <a:pt x="11713566" y="159489"/>
                  <a:pt x="11697127" y="123237"/>
                  <a:pt x="11684563" y="86324"/>
                </a:cubicBezTo>
                <a:close/>
                <a:moveTo>
                  <a:pt x="5360940" y="0"/>
                </a:moveTo>
                <a:lnTo>
                  <a:pt x="8042360" y="0"/>
                </a:lnTo>
                <a:lnTo>
                  <a:pt x="8163419" y="69379"/>
                </a:lnTo>
                <a:cubicBezTo>
                  <a:pt x="8437860" y="235675"/>
                  <a:pt x="8691339" y="434923"/>
                  <a:pt x="8923145" y="664983"/>
                </a:cubicBezTo>
                <a:cubicBezTo>
                  <a:pt x="9291112" y="1035997"/>
                  <a:pt x="9580231" y="1462519"/>
                  <a:pt x="9781736" y="1941626"/>
                </a:cubicBezTo>
                <a:cubicBezTo>
                  <a:pt x="9992003" y="2438263"/>
                  <a:pt x="10097137" y="2964111"/>
                  <a:pt x="10097137" y="3504568"/>
                </a:cubicBezTo>
                <a:cubicBezTo>
                  <a:pt x="10097137" y="4045026"/>
                  <a:pt x="9992003" y="4570874"/>
                  <a:pt x="9781736" y="5067508"/>
                </a:cubicBezTo>
                <a:cubicBezTo>
                  <a:pt x="9580231" y="5546616"/>
                  <a:pt x="9291112" y="5973138"/>
                  <a:pt x="8923145" y="6344154"/>
                </a:cubicBezTo>
                <a:cubicBezTo>
                  <a:pt x="8737701" y="6528201"/>
                  <a:pt x="8538385" y="6692529"/>
                  <a:pt x="8325563" y="6836042"/>
                </a:cubicBezTo>
                <a:lnTo>
                  <a:pt x="8291235" y="6858000"/>
                </a:lnTo>
                <a:lnTo>
                  <a:pt x="3879402" y="6858000"/>
                </a:lnTo>
                <a:lnTo>
                  <a:pt x="3761375" y="6778221"/>
                </a:lnTo>
                <a:cubicBezTo>
                  <a:pt x="3605583" y="6667458"/>
                  <a:pt x="3456746" y="6544999"/>
                  <a:pt x="3316020" y="6411346"/>
                </a:cubicBezTo>
                <a:cubicBezTo>
                  <a:pt x="2568406" y="5698528"/>
                  <a:pt x="2130348" y="4740313"/>
                  <a:pt x="2077782" y="3711987"/>
                </a:cubicBezTo>
                <a:cubicBezTo>
                  <a:pt x="2074862" y="3641873"/>
                  <a:pt x="2071942" y="3571761"/>
                  <a:pt x="2071942" y="3504568"/>
                </a:cubicBezTo>
                <a:cubicBezTo>
                  <a:pt x="2071942" y="3183215"/>
                  <a:pt x="2334774" y="2920292"/>
                  <a:pt x="2656016" y="2920292"/>
                </a:cubicBezTo>
                <a:cubicBezTo>
                  <a:pt x="2977256" y="2920292"/>
                  <a:pt x="3240090" y="3183215"/>
                  <a:pt x="3240090" y="3504568"/>
                </a:cubicBezTo>
                <a:cubicBezTo>
                  <a:pt x="3240090" y="3554231"/>
                  <a:pt x="3240090" y="3603896"/>
                  <a:pt x="3243014" y="3650637"/>
                </a:cubicBezTo>
                <a:cubicBezTo>
                  <a:pt x="3321862" y="5163914"/>
                  <a:pt x="4568862" y="6349996"/>
                  <a:pt x="6084539" y="6349996"/>
                </a:cubicBezTo>
                <a:cubicBezTo>
                  <a:pt x="7652781" y="6349996"/>
                  <a:pt x="8928985" y="5073352"/>
                  <a:pt x="8928985" y="3504568"/>
                </a:cubicBezTo>
                <a:cubicBezTo>
                  <a:pt x="8928985" y="1935785"/>
                  <a:pt x="7652781" y="659139"/>
                  <a:pt x="6084539" y="659139"/>
                </a:cubicBezTo>
                <a:cubicBezTo>
                  <a:pt x="6043655" y="659139"/>
                  <a:pt x="6002769" y="659139"/>
                  <a:pt x="5964804" y="662061"/>
                </a:cubicBezTo>
                <a:cubicBezTo>
                  <a:pt x="5640643" y="673747"/>
                  <a:pt x="5369046" y="425427"/>
                  <a:pt x="5354445" y="101154"/>
                </a:cubicBezTo>
                <a:close/>
                <a:moveTo>
                  <a:pt x="1421875" y="0"/>
                </a:moveTo>
                <a:lnTo>
                  <a:pt x="2440513" y="0"/>
                </a:lnTo>
                <a:lnTo>
                  <a:pt x="2442177" y="2376"/>
                </a:lnTo>
                <a:cubicBezTo>
                  <a:pt x="2553336" y="200407"/>
                  <a:pt x="2542932" y="455137"/>
                  <a:pt x="2396181" y="645773"/>
                </a:cubicBezTo>
                <a:cubicBezTo>
                  <a:pt x="2346532" y="710049"/>
                  <a:pt x="2299805" y="774325"/>
                  <a:pt x="2253078" y="841522"/>
                </a:cubicBezTo>
                <a:cubicBezTo>
                  <a:pt x="1008603" y="2625908"/>
                  <a:pt x="1181731" y="4987407"/>
                  <a:pt x="2561162" y="6569635"/>
                </a:cubicBezTo>
                <a:lnTo>
                  <a:pt x="2838361" y="6858000"/>
                </a:lnTo>
                <a:lnTo>
                  <a:pt x="1309690" y="6858000"/>
                </a:lnTo>
                <a:lnTo>
                  <a:pt x="1052046" y="6463103"/>
                </a:lnTo>
                <a:cubicBezTo>
                  <a:pt x="680419" y="5829475"/>
                  <a:pt x="429260" y="5124631"/>
                  <a:pt x="316822" y="4379615"/>
                </a:cubicBezTo>
                <a:cubicBezTo>
                  <a:pt x="91948" y="2895427"/>
                  <a:pt x="439482" y="1402476"/>
                  <a:pt x="1295172" y="172470"/>
                </a:cubicBezTo>
                <a:close/>
                <a:moveTo>
                  <a:pt x="0" y="0"/>
                </a:moveTo>
                <a:lnTo>
                  <a:pt x="585080" y="0"/>
                </a:lnTo>
                <a:lnTo>
                  <a:pt x="451405" y="210948"/>
                </a:lnTo>
                <a:cubicBezTo>
                  <a:pt x="292988" y="482300"/>
                  <a:pt x="155370" y="763216"/>
                  <a:pt x="38807" y="1051253"/>
                </a:cubicBezTo>
                <a:lnTo>
                  <a:pt x="0" y="1157920"/>
                </a:ln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07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4D684-F4CA-405C-8D27-5F46EAEB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799259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 small avat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DA22EADE-5E15-4D2E-A30C-233E6E08EC4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92696" y="4976834"/>
            <a:ext cx="606608" cy="606608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467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phone mockup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0A4940-52FA-4424-B8EB-DD796C3ADC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643" y="1474394"/>
            <a:ext cx="2284577" cy="4483976"/>
          </a:xfrm>
          <a:prstGeom prst="rect">
            <a:avLst/>
          </a:prstGeom>
        </p:spPr>
      </p:pic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2E2B2B42-8658-4457-B8CB-07B5AA7A140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209380" y="1660486"/>
            <a:ext cx="1911335" cy="4111791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7B52377-1B80-4AB1-A862-F3ECF55F9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1" y="533400"/>
            <a:ext cx="3781584" cy="154724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4002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timeline with small imag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AF74C-9AE6-4955-823E-5FB8ADF0B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AEDA340E-25DE-48F3-931E-ACB39EA9DDF5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764560" y="1316874"/>
            <a:ext cx="8662880" cy="4815688"/>
          </a:xfrm>
          <a:custGeom>
            <a:avLst/>
            <a:gdLst>
              <a:gd name="T0" fmla="*/ 1073 w 2722"/>
              <a:gd name="T1" fmla="*/ 60 h 1511"/>
              <a:gd name="T2" fmla="*/ 807 w 2722"/>
              <a:gd name="T3" fmla="*/ 129 h 1511"/>
              <a:gd name="T4" fmla="*/ 2086 w 2722"/>
              <a:gd name="T5" fmla="*/ 163 h 1511"/>
              <a:gd name="T6" fmla="*/ 1966 w 2722"/>
              <a:gd name="T7" fmla="*/ 223 h 1511"/>
              <a:gd name="T8" fmla="*/ 2361 w 2722"/>
              <a:gd name="T9" fmla="*/ 240 h 1511"/>
              <a:gd name="T10" fmla="*/ 2361 w 2722"/>
              <a:gd name="T11" fmla="*/ 266 h 1511"/>
              <a:gd name="T12" fmla="*/ 2249 w 2722"/>
              <a:gd name="T13" fmla="*/ 283 h 1511"/>
              <a:gd name="T14" fmla="*/ 1803 w 2722"/>
              <a:gd name="T15" fmla="*/ 317 h 1511"/>
              <a:gd name="T16" fmla="*/ 2662 w 2722"/>
              <a:gd name="T17" fmla="*/ 326 h 1511"/>
              <a:gd name="T18" fmla="*/ 1794 w 2722"/>
              <a:gd name="T19" fmla="*/ 343 h 1511"/>
              <a:gd name="T20" fmla="*/ 2670 w 2722"/>
              <a:gd name="T21" fmla="*/ 343 h 1511"/>
              <a:gd name="T22" fmla="*/ 1554 w 2722"/>
              <a:gd name="T23" fmla="*/ 360 h 1511"/>
              <a:gd name="T24" fmla="*/ 2421 w 2722"/>
              <a:gd name="T25" fmla="*/ 369 h 1511"/>
              <a:gd name="T26" fmla="*/ 575 w 2722"/>
              <a:gd name="T27" fmla="*/ 403 h 1511"/>
              <a:gd name="T28" fmla="*/ 2026 w 2722"/>
              <a:gd name="T29" fmla="*/ 395 h 1511"/>
              <a:gd name="T30" fmla="*/ 197 w 2722"/>
              <a:gd name="T31" fmla="*/ 420 h 1511"/>
              <a:gd name="T32" fmla="*/ 1605 w 2722"/>
              <a:gd name="T33" fmla="*/ 412 h 1511"/>
              <a:gd name="T34" fmla="*/ 2447 w 2722"/>
              <a:gd name="T35" fmla="*/ 420 h 1511"/>
              <a:gd name="T36" fmla="*/ 936 w 2722"/>
              <a:gd name="T37" fmla="*/ 455 h 1511"/>
              <a:gd name="T38" fmla="*/ 2181 w 2722"/>
              <a:gd name="T39" fmla="*/ 446 h 1511"/>
              <a:gd name="T40" fmla="*/ 506 w 2722"/>
              <a:gd name="T41" fmla="*/ 472 h 1511"/>
              <a:gd name="T42" fmla="*/ 2121 w 2722"/>
              <a:gd name="T43" fmla="*/ 463 h 1511"/>
              <a:gd name="T44" fmla="*/ 463 w 2722"/>
              <a:gd name="T45" fmla="*/ 498 h 1511"/>
              <a:gd name="T46" fmla="*/ 2043 w 2722"/>
              <a:gd name="T47" fmla="*/ 506 h 1511"/>
              <a:gd name="T48" fmla="*/ 532 w 2722"/>
              <a:gd name="T49" fmla="*/ 523 h 1511"/>
              <a:gd name="T50" fmla="*/ 2103 w 2722"/>
              <a:gd name="T51" fmla="*/ 523 h 1511"/>
              <a:gd name="T52" fmla="*/ 1477 w 2722"/>
              <a:gd name="T53" fmla="*/ 541 h 1511"/>
              <a:gd name="T54" fmla="*/ 2473 w 2722"/>
              <a:gd name="T55" fmla="*/ 549 h 1511"/>
              <a:gd name="T56" fmla="*/ 1451 w 2722"/>
              <a:gd name="T57" fmla="*/ 584 h 1511"/>
              <a:gd name="T58" fmla="*/ 2310 w 2722"/>
              <a:gd name="T59" fmla="*/ 575 h 1511"/>
              <a:gd name="T60" fmla="*/ 1485 w 2722"/>
              <a:gd name="T61" fmla="*/ 601 h 1511"/>
              <a:gd name="T62" fmla="*/ 2327 w 2722"/>
              <a:gd name="T63" fmla="*/ 592 h 1511"/>
              <a:gd name="T64" fmla="*/ 1545 w 2722"/>
              <a:gd name="T65" fmla="*/ 627 h 1511"/>
              <a:gd name="T66" fmla="*/ 343 w 2722"/>
              <a:gd name="T67" fmla="*/ 661 h 1511"/>
              <a:gd name="T68" fmla="*/ 1691 w 2722"/>
              <a:gd name="T69" fmla="*/ 652 h 1511"/>
              <a:gd name="T70" fmla="*/ 532 w 2722"/>
              <a:gd name="T71" fmla="*/ 678 h 1511"/>
              <a:gd name="T72" fmla="*/ 1889 w 2722"/>
              <a:gd name="T73" fmla="*/ 669 h 1511"/>
              <a:gd name="T74" fmla="*/ 1185 w 2722"/>
              <a:gd name="T75" fmla="*/ 704 h 1511"/>
              <a:gd name="T76" fmla="*/ 2146 w 2722"/>
              <a:gd name="T77" fmla="*/ 712 h 1511"/>
              <a:gd name="T78" fmla="*/ 1666 w 2722"/>
              <a:gd name="T79" fmla="*/ 730 h 1511"/>
              <a:gd name="T80" fmla="*/ 584 w 2722"/>
              <a:gd name="T81" fmla="*/ 755 h 1511"/>
              <a:gd name="T82" fmla="*/ 2121 w 2722"/>
              <a:gd name="T83" fmla="*/ 747 h 1511"/>
              <a:gd name="T84" fmla="*/ 1777 w 2722"/>
              <a:gd name="T85" fmla="*/ 781 h 1511"/>
              <a:gd name="T86" fmla="*/ 1271 w 2722"/>
              <a:gd name="T87" fmla="*/ 815 h 1511"/>
              <a:gd name="T88" fmla="*/ 2181 w 2722"/>
              <a:gd name="T89" fmla="*/ 807 h 1511"/>
              <a:gd name="T90" fmla="*/ 1949 w 2722"/>
              <a:gd name="T91" fmla="*/ 833 h 1511"/>
              <a:gd name="T92" fmla="*/ 1786 w 2722"/>
              <a:gd name="T93" fmla="*/ 850 h 1511"/>
              <a:gd name="T94" fmla="*/ 1442 w 2722"/>
              <a:gd name="T95" fmla="*/ 884 h 1511"/>
              <a:gd name="T96" fmla="*/ 1245 w 2722"/>
              <a:gd name="T97" fmla="*/ 918 h 1511"/>
              <a:gd name="T98" fmla="*/ 1202 w 2722"/>
              <a:gd name="T99" fmla="*/ 936 h 1511"/>
              <a:gd name="T100" fmla="*/ 1279 w 2722"/>
              <a:gd name="T101" fmla="*/ 961 h 1511"/>
              <a:gd name="T102" fmla="*/ 1296 w 2722"/>
              <a:gd name="T103" fmla="*/ 979 h 1511"/>
              <a:gd name="T104" fmla="*/ 1442 w 2722"/>
              <a:gd name="T105" fmla="*/ 1013 h 1511"/>
              <a:gd name="T106" fmla="*/ 2146 w 2722"/>
              <a:gd name="T107" fmla="*/ 1047 h 1511"/>
              <a:gd name="T108" fmla="*/ 764 w 2722"/>
              <a:gd name="T109" fmla="*/ 1090 h 1511"/>
              <a:gd name="T110" fmla="*/ 841 w 2722"/>
              <a:gd name="T111" fmla="*/ 1116 h 1511"/>
              <a:gd name="T112" fmla="*/ 961 w 2722"/>
              <a:gd name="T113" fmla="*/ 1133 h 1511"/>
              <a:gd name="T114" fmla="*/ 2344 w 2722"/>
              <a:gd name="T115" fmla="*/ 1167 h 1511"/>
              <a:gd name="T116" fmla="*/ 833 w 2722"/>
              <a:gd name="T117" fmla="*/ 1228 h 1511"/>
              <a:gd name="T118" fmla="*/ 1459 w 2722"/>
              <a:gd name="T119" fmla="*/ 1245 h 1511"/>
              <a:gd name="T120" fmla="*/ 2232 w 2722"/>
              <a:gd name="T121" fmla="*/ 1270 h 1511"/>
              <a:gd name="T122" fmla="*/ 2456 w 2722"/>
              <a:gd name="T123" fmla="*/ 1288 h 1511"/>
              <a:gd name="T124" fmla="*/ 2370 w 2722"/>
              <a:gd name="T125" fmla="*/ 1374 h 1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22" h="1511">
                <a:moveTo>
                  <a:pt x="781" y="43"/>
                </a:moveTo>
                <a:cubicBezTo>
                  <a:pt x="776" y="43"/>
                  <a:pt x="773" y="39"/>
                  <a:pt x="773" y="34"/>
                </a:cubicBezTo>
                <a:cubicBezTo>
                  <a:pt x="773" y="29"/>
                  <a:pt x="776" y="25"/>
                  <a:pt x="781" y="25"/>
                </a:cubicBezTo>
                <a:cubicBezTo>
                  <a:pt x="786" y="25"/>
                  <a:pt x="790" y="29"/>
                  <a:pt x="790" y="34"/>
                </a:cubicBezTo>
                <a:cubicBezTo>
                  <a:pt x="790" y="39"/>
                  <a:pt x="786" y="43"/>
                  <a:pt x="781" y="43"/>
                </a:cubicBezTo>
                <a:close/>
                <a:moveTo>
                  <a:pt x="816" y="34"/>
                </a:moveTo>
                <a:cubicBezTo>
                  <a:pt x="816" y="29"/>
                  <a:pt x="812" y="25"/>
                  <a:pt x="807" y="25"/>
                </a:cubicBezTo>
                <a:cubicBezTo>
                  <a:pt x="802" y="25"/>
                  <a:pt x="798" y="29"/>
                  <a:pt x="798" y="34"/>
                </a:cubicBezTo>
                <a:cubicBezTo>
                  <a:pt x="798" y="39"/>
                  <a:pt x="802" y="43"/>
                  <a:pt x="807" y="43"/>
                </a:cubicBezTo>
                <a:cubicBezTo>
                  <a:pt x="812" y="43"/>
                  <a:pt x="816" y="39"/>
                  <a:pt x="816" y="34"/>
                </a:cubicBezTo>
                <a:close/>
                <a:moveTo>
                  <a:pt x="841" y="34"/>
                </a:moveTo>
                <a:cubicBezTo>
                  <a:pt x="841" y="29"/>
                  <a:pt x="837" y="25"/>
                  <a:pt x="833" y="25"/>
                </a:cubicBezTo>
                <a:cubicBezTo>
                  <a:pt x="828" y="25"/>
                  <a:pt x="824" y="29"/>
                  <a:pt x="824" y="34"/>
                </a:cubicBezTo>
                <a:cubicBezTo>
                  <a:pt x="824" y="39"/>
                  <a:pt x="828" y="43"/>
                  <a:pt x="833" y="43"/>
                </a:cubicBezTo>
                <a:cubicBezTo>
                  <a:pt x="837" y="43"/>
                  <a:pt x="841" y="39"/>
                  <a:pt x="841" y="34"/>
                </a:cubicBezTo>
                <a:close/>
                <a:moveTo>
                  <a:pt x="867" y="34"/>
                </a:moveTo>
                <a:cubicBezTo>
                  <a:pt x="867" y="29"/>
                  <a:pt x="863" y="25"/>
                  <a:pt x="858" y="25"/>
                </a:cubicBezTo>
                <a:cubicBezTo>
                  <a:pt x="854" y="25"/>
                  <a:pt x="850" y="29"/>
                  <a:pt x="850" y="34"/>
                </a:cubicBezTo>
                <a:cubicBezTo>
                  <a:pt x="850" y="39"/>
                  <a:pt x="854" y="43"/>
                  <a:pt x="858" y="43"/>
                </a:cubicBezTo>
                <a:cubicBezTo>
                  <a:pt x="863" y="43"/>
                  <a:pt x="867" y="39"/>
                  <a:pt x="867" y="34"/>
                </a:cubicBezTo>
                <a:close/>
                <a:moveTo>
                  <a:pt x="867" y="8"/>
                </a:moveTo>
                <a:cubicBezTo>
                  <a:pt x="867" y="4"/>
                  <a:pt x="863" y="0"/>
                  <a:pt x="858" y="0"/>
                </a:cubicBezTo>
                <a:cubicBezTo>
                  <a:pt x="854" y="0"/>
                  <a:pt x="850" y="4"/>
                  <a:pt x="850" y="8"/>
                </a:cubicBezTo>
                <a:cubicBezTo>
                  <a:pt x="850" y="13"/>
                  <a:pt x="854" y="17"/>
                  <a:pt x="858" y="17"/>
                </a:cubicBezTo>
                <a:cubicBezTo>
                  <a:pt x="863" y="17"/>
                  <a:pt x="867" y="13"/>
                  <a:pt x="867" y="8"/>
                </a:cubicBezTo>
                <a:close/>
                <a:moveTo>
                  <a:pt x="893" y="34"/>
                </a:moveTo>
                <a:cubicBezTo>
                  <a:pt x="893" y="29"/>
                  <a:pt x="889" y="25"/>
                  <a:pt x="884" y="25"/>
                </a:cubicBezTo>
                <a:cubicBezTo>
                  <a:pt x="879" y="25"/>
                  <a:pt x="876" y="29"/>
                  <a:pt x="876" y="34"/>
                </a:cubicBezTo>
                <a:cubicBezTo>
                  <a:pt x="876" y="39"/>
                  <a:pt x="879" y="43"/>
                  <a:pt x="884" y="43"/>
                </a:cubicBezTo>
                <a:cubicBezTo>
                  <a:pt x="889" y="43"/>
                  <a:pt x="893" y="39"/>
                  <a:pt x="893" y="34"/>
                </a:cubicBezTo>
                <a:close/>
                <a:moveTo>
                  <a:pt x="893" y="8"/>
                </a:moveTo>
                <a:cubicBezTo>
                  <a:pt x="893" y="4"/>
                  <a:pt x="889" y="0"/>
                  <a:pt x="884" y="0"/>
                </a:cubicBezTo>
                <a:cubicBezTo>
                  <a:pt x="879" y="0"/>
                  <a:pt x="876" y="4"/>
                  <a:pt x="876" y="8"/>
                </a:cubicBezTo>
                <a:cubicBezTo>
                  <a:pt x="876" y="13"/>
                  <a:pt x="879" y="17"/>
                  <a:pt x="884" y="17"/>
                </a:cubicBezTo>
                <a:cubicBezTo>
                  <a:pt x="889" y="17"/>
                  <a:pt x="893" y="13"/>
                  <a:pt x="893" y="8"/>
                </a:cubicBezTo>
                <a:close/>
                <a:moveTo>
                  <a:pt x="919" y="34"/>
                </a:moveTo>
                <a:cubicBezTo>
                  <a:pt x="919" y="29"/>
                  <a:pt x="915" y="25"/>
                  <a:pt x="910" y="25"/>
                </a:cubicBezTo>
                <a:cubicBezTo>
                  <a:pt x="905" y="25"/>
                  <a:pt x="901" y="29"/>
                  <a:pt x="901" y="34"/>
                </a:cubicBezTo>
                <a:cubicBezTo>
                  <a:pt x="901" y="39"/>
                  <a:pt x="905" y="43"/>
                  <a:pt x="910" y="43"/>
                </a:cubicBezTo>
                <a:cubicBezTo>
                  <a:pt x="915" y="43"/>
                  <a:pt x="919" y="39"/>
                  <a:pt x="919" y="34"/>
                </a:cubicBezTo>
                <a:close/>
                <a:moveTo>
                  <a:pt x="944" y="34"/>
                </a:moveTo>
                <a:cubicBezTo>
                  <a:pt x="944" y="29"/>
                  <a:pt x="940" y="25"/>
                  <a:pt x="936" y="25"/>
                </a:cubicBezTo>
                <a:cubicBezTo>
                  <a:pt x="931" y="25"/>
                  <a:pt x="927" y="29"/>
                  <a:pt x="927" y="34"/>
                </a:cubicBezTo>
                <a:cubicBezTo>
                  <a:pt x="927" y="39"/>
                  <a:pt x="931" y="43"/>
                  <a:pt x="936" y="43"/>
                </a:cubicBezTo>
                <a:cubicBezTo>
                  <a:pt x="940" y="43"/>
                  <a:pt x="944" y="39"/>
                  <a:pt x="944" y="34"/>
                </a:cubicBezTo>
                <a:close/>
                <a:moveTo>
                  <a:pt x="970" y="34"/>
                </a:moveTo>
                <a:cubicBezTo>
                  <a:pt x="970" y="29"/>
                  <a:pt x="966" y="25"/>
                  <a:pt x="961" y="25"/>
                </a:cubicBezTo>
                <a:cubicBezTo>
                  <a:pt x="957" y="25"/>
                  <a:pt x="953" y="29"/>
                  <a:pt x="953" y="34"/>
                </a:cubicBezTo>
                <a:cubicBezTo>
                  <a:pt x="953" y="39"/>
                  <a:pt x="957" y="43"/>
                  <a:pt x="961" y="43"/>
                </a:cubicBezTo>
                <a:cubicBezTo>
                  <a:pt x="966" y="43"/>
                  <a:pt x="970" y="39"/>
                  <a:pt x="970" y="34"/>
                </a:cubicBezTo>
                <a:close/>
                <a:moveTo>
                  <a:pt x="970" y="8"/>
                </a:moveTo>
                <a:cubicBezTo>
                  <a:pt x="970" y="4"/>
                  <a:pt x="966" y="0"/>
                  <a:pt x="961" y="0"/>
                </a:cubicBezTo>
                <a:cubicBezTo>
                  <a:pt x="957" y="0"/>
                  <a:pt x="953" y="4"/>
                  <a:pt x="953" y="8"/>
                </a:cubicBezTo>
                <a:cubicBezTo>
                  <a:pt x="953" y="13"/>
                  <a:pt x="957" y="17"/>
                  <a:pt x="961" y="17"/>
                </a:cubicBezTo>
                <a:cubicBezTo>
                  <a:pt x="966" y="17"/>
                  <a:pt x="970" y="13"/>
                  <a:pt x="970" y="8"/>
                </a:cubicBezTo>
                <a:close/>
                <a:moveTo>
                  <a:pt x="996" y="34"/>
                </a:moveTo>
                <a:cubicBezTo>
                  <a:pt x="996" y="29"/>
                  <a:pt x="992" y="25"/>
                  <a:pt x="987" y="25"/>
                </a:cubicBezTo>
                <a:cubicBezTo>
                  <a:pt x="983" y="25"/>
                  <a:pt x="979" y="29"/>
                  <a:pt x="979" y="34"/>
                </a:cubicBezTo>
                <a:cubicBezTo>
                  <a:pt x="979" y="39"/>
                  <a:pt x="983" y="43"/>
                  <a:pt x="987" y="43"/>
                </a:cubicBezTo>
                <a:cubicBezTo>
                  <a:pt x="992" y="43"/>
                  <a:pt x="996" y="39"/>
                  <a:pt x="996" y="34"/>
                </a:cubicBezTo>
                <a:close/>
                <a:moveTo>
                  <a:pt x="996" y="8"/>
                </a:moveTo>
                <a:cubicBezTo>
                  <a:pt x="996" y="4"/>
                  <a:pt x="992" y="0"/>
                  <a:pt x="987" y="0"/>
                </a:cubicBezTo>
                <a:cubicBezTo>
                  <a:pt x="983" y="0"/>
                  <a:pt x="979" y="4"/>
                  <a:pt x="979" y="8"/>
                </a:cubicBezTo>
                <a:cubicBezTo>
                  <a:pt x="979" y="13"/>
                  <a:pt x="983" y="17"/>
                  <a:pt x="987" y="17"/>
                </a:cubicBezTo>
                <a:cubicBezTo>
                  <a:pt x="992" y="17"/>
                  <a:pt x="996" y="13"/>
                  <a:pt x="996" y="8"/>
                </a:cubicBezTo>
                <a:close/>
                <a:moveTo>
                  <a:pt x="1022" y="34"/>
                </a:moveTo>
                <a:cubicBezTo>
                  <a:pt x="1022" y="29"/>
                  <a:pt x="1018" y="25"/>
                  <a:pt x="1013" y="25"/>
                </a:cubicBezTo>
                <a:cubicBezTo>
                  <a:pt x="1008" y="25"/>
                  <a:pt x="1004" y="29"/>
                  <a:pt x="1004" y="34"/>
                </a:cubicBezTo>
                <a:cubicBezTo>
                  <a:pt x="1004" y="39"/>
                  <a:pt x="1008" y="43"/>
                  <a:pt x="1013" y="43"/>
                </a:cubicBezTo>
                <a:cubicBezTo>
                  <a:pt x="1018" y="43"/>
                  <a:pt x="1022" y="39"/>
                  <a:pt x="1022" y="34"/>
                </a:cubicBezTo>
                <a:close/>
                <a:moveTo>
                  <a:pt x="1022" y="8"/>
                </a:moveTo>
                <a:cubicBezTo>
                  <a:pt x="1022" y="4"/>
                  <a:pt x="1018" y="0"/>
                  <a:pt x="1013" y="0"/>
                </a:cubicBezTo>
                <a:cubicBezTo>
                  <a:pt x="1008" y="0"/>
                  <a:pt x="1004" y="4"/>
                  <a:pt x="1004" y="8"/>
                </a:cubicBezTo>
                <a:cubicBezTo>
                  <a:pt x="1004" y="13"/>
                  <a:pt x="1008" y="17"/>
                  <a:pt x="1013" y="17"/>
                </a:cubicBezTo>
                <a:cubicBezTo>
                  <a:pt x="1018" y="17"/>
                  <a:pt x="1022" y="13"/>
                  <a:pt x="1022" y="8"/>
                </a:cubicBezTo>
                <a:close/>
                <a:moveTo>
                  <a:pt x="1047" y="34"/>
                </a:moveTo>
                <a:cubicBezTo>
                  <a:pt x="1047" y="29"/>
                  <a:pt x="1044" y="25"/>
                  <a:pt x="1039" y="25"/>
                </a:cubicBezTo>
                <a:cubicBezTo>
                  <a:pt x="1034" y="25"/>
                  <a:pt x="1030" y="29"/>
                  <a:pt x="1030" y="34"/>
                </a:cubicBezTo>
                <a:cubicBezTo>
                  <a:pt x="1030" y="39"/>
                  <a:pt x="1034" y="43"/>
                  <a:pt x="1039" y="43"/>
                </a:cubicBezTo>
                <a:cubicBezTo>
                  <a:pt x="1044" y="43"/>
                  <a:pt x="1047" y="39"/>
                  <a:pt x="1047" y="34"/>
                </a:cubicBezTo>
                <a:close/>
                <a:moveTo>
                  <a:pt x="1047" y="8"/>
                </a:moveTo>
                <a:cubicBezTo>
                  <a:pt x="1047" y="4"/>
                  <a:pt x="1044" y="0"/>
                  <a:pt x="1039" y="0"/>
                </a:cubicBezTo>
                <a:cubicBezTo>
                  <a:pt x="1034" y="0"/>
                  <a:pt x="1030" y="4"/>
                  <a:pt x="1030" y="8"/>
                </a:cubicBezTo>
                <a:cubicBezTo>
                  <a:pt x="1030" y="13"/>
                  <a:pt x="1034" y="17"/>
                  <a:pt x="1039" y="17"/>
                </a:cubicBezTo>
                <a:cubicBezTo>
                  <a:pt x="1044" y="17"/>
                  <a:pt x="1047" y="13"/>
                  <a:pt x="1047" y="8"/>
                </a:cubicBezTo>
                <a:close/>
                <a:moveTo>
                  <a:pt x="1073" y="34"/>
                </a:moveTo>
                <a:cubicBezTo>
                  <a:pt x="1073" y="29"/>
                  <a:pt x="1069" y="25"/>
                  <a:pt x="1065" y="25"/>
                </a:cubicBezTo>
                <a:cubicBezTo>
                  <a:pt x="1060" y="25"/>
                  <a:pt x="1056" y="29"/>
                  <a:pt x="1056" y="34"/>
                </a:cubicBezTo>
                <a:cubicBezTo>
                  <a:pt x="1056" y="39"/>
                  <a:pt x="1060" y="43"/>
                  <a:pt x="1065" y="43"/>
                </a:cubicBezTo>
                <a:cubicBezTo>
                  <a:pt x="1069" y="43"/>
                  <a:pt x="1073" y="39"/>
                  <a:pt x="1073" y="34"/>
                </a:cubicBezTo>
                <a:close/>
                <a:moveTo>
                  <a:pt x="1073" y="8"/>
                </a:moveTo>
                <a:cubicBezTo>
                  <a:pt x="1073" y="4"/>
                  <a:pt x="1069" y="0"/>
                  <a:pt x="1065" y="0"/>
                </a:cubicBezTo>
                <a:cubicBezTo>
                  <a:pt x="1060" y="0"/>
                  <a:pt x="1056" y="4"/>
                  <a:pt x="1056" y="8"/>
                </a:cubicBezTo>
                <a:cubicBezTo>
                  <a:pt x="1056" y="13"/>
                  <a:pt x="1060" y="17"/>
                  <a:pt x="1065" y="17"/>
                </a:cubicBezTo>
                <a:cubicBezTo>
                  <a:pt x="1069" y="17"/>
                  <a:pt x="1073" y="13"/>
                  <a:pt x="1073" y="8"/>
                </a:cubicBezTo>
                <a:close/>
                <a:moveTo>
                  <a:pt x="1099" y="34"/>
                </a:moveTo>
                <a:cubicBezTo>
                  <a:pt x="1099" y="29"/>
                  <a:pt x="1095" y="25"/>
                  <a:pt x="1090" y="25"/>
                </a:cubicBezTo>
                <a:cubicBezTo>
                  <a:pt x="1086" y="25"/>
                  <a:pt x="1082" y="29"/>
                  <a:pt x="1082" y="34"/>
                </a:cubicBezTo>
                <a:cubicBezTo>
                  <a:pt x="1082" y="39"/>
                  <a:pt x="1086" y="43"/>
                  <a:pt x="1090" y="43"/>
                </a:cubicBezTo>
                <a:cubicBezTo>
                  <a:pt x="1095" y="43"/>
                  <a:pt x="1099" y="39"/>
                  <a:pt x="1099" y="34"/>
                </a:cubicBezTo>
                <a:close/>
                <a:moveTo>
                  <a:pt x="1099" y="8"/>
                </a:moveTo>
                <a:cubicBezTo>
                  <a:pt x="1099" y="4"/>
                  <a:pt x="1095" y="0"/>
                  <a:pt x="1090" y="0"/>
                </a:cubicBezTo>
                <a:cubicBezTo>
                  <a:pt x="1086" y="0"/>
                  <a:pt x="1082" y="4"/>
                  <a:pt x="1082" y="8"/>
                </a:cubicBezTo>
                <a:cubicBezTo>
                  <a:pt x="1082" y="13"/>
                  <a:pt x="1086" y="17"/>
                  <a:pt x="1090" y="17"/>
                </a:cubicBezTo>
                <a:cubicBezTo>
                  <a:pt x="1095" y="17"/>
                  <a:pt x="1099" y="13"/>
                  <a:pt x="1099" y="8"/>
                </a:cubicBezTo>
                <a:close/>
                <a:moveTo>
                  <a:pt x="1125" y="34"/>
                </a:moveTo>
                <a:cubicBezTo>
                  <a:pt x="1125" y="29"/>
                  <a:pt x="1121" y="25"/>
                  <a:pt x="1116" y="25"/>
                </a:cubicBezTo>
                <a:cubicBezTo>
                  <a:pt x="1111" y="25"/>
                  <a:pt x="1107" y="29"/>
                  <a:pt x="1107" y="34"/>
                </a:cubicBezTo>
                <a:cubicBezTo>
                  <a:pt x="1107" y="39"/>
                  <a:pt x="1111" y="43"/>
                  <a:pt x="1116" y="43"/>
                </a:cubicBezTo>
                <a:cubicBezTo>
                  <a:pt x="1121" y="43"/>
                  <a:pt x="1125" y="39"/>
                  <a:pt x="1125" y="34"/>
                </a:cubicBezTo>
                <a:close/>
                <a:moveTo>
                  <a:pt x="790" y="60"/>
                </a:moveTo>
                <a:cubicBezTo>
                  <a:pt x="790" y="55"/>
                  <a:pt x="786" y="51"/>
                  <a:pt x="781" y="51"/>
                </a:cubicBezTo>
                <a:cubicBezTo>
                  <a:pt x="776" y="51"/>
                  <a:pt x="773" y="55"/>
                  <a:pt x="773" y="60"/>
                </a:cubicBezTo>
                <a:cubicBezTo>
                  <a:pt x="773" y="65"/>
                  <a:pt x="776" y="68"/>
                  <a:pt x="781" y="68"/>
                </a:cubicBezTo>
                <a:cubicBezTo>
                  <a:pt x="786" y="68"/>
                  <a:pt x="790" y="65"/>
                  <a:pt x="790" y="60"/>
                </a:cubicBezTo>
                <a:close/>
                <a:moveTo>
                  <a:pt x="816" y="60"/>
                </a:moveTo>
                <a:cubicBezTo>
                  <a:pt x="816" y="55"/>
                  <a:pt x="812" y="51"/>
                  <a:pt x="807" y="51"/>
                </a:cubicBezTo>
                <a:cubicBezTo>
                  <a:pt x="802" y="51"/>
                  <a:pt x="798" y="55"/>
                  <a:pt x="798" y="60"/>
                </a:cubicBezTo>
                <a:cubicBezTo>
                  <a:pt x="798" y="65"/>
                  <a:pt x="802" y="68"/>
                  <a:pt x="807" y="68"/>
                </a:cubicBezTo>
                <a:cubicBezTo>
                  <a:pt x="812" y="68"/>
                  <a:pt x="816" y="65"/>
                  <a:pt x="816" y="60"/>
                </a:cubicBezTo>
                <a:close/>
                <a:moveTo>
                  <a:pt x="841" y="60"/>
                </a:moveTo>
                <a:cubicBezTo>
                  <a:pt x="841" y="55"/>
                  <a:pt x="837" y="51"/>
                  <a:pt x="833" y="51"/>
                </a:cubicBezTo>
                <a:cubicBezTo>
                  <a:pt x="828" y="51"/>
                  <a:pt x="824" y="55"/>
                  <a:pt x="824" y="60"/>
                </a:cubicBezTo>
                <a:cubicBezTo>
                  <a:pt x="824" y="65"/>
                  <a:pt x="828" y="68"/>
                  <a:pt x="833" y="68"/>
                </a:cubicBezTo>
                <a:cubicBezTo>
                  <a:pt x="837" y="68"/>
                  <a:pt x="841" y="65"/>
                  <a:pt x="841" y="60"/>
                </a:cubicBezTo>
                <a:close/>
                <a:moveTo>
                  <a:pt x="867" y="60"/>
                </a:moveTo>
                <a:cubicBezTo>
                  <a:pt x="867" y="55"/>
                  <a:pt x="863" y="51"/>
                  <a:pt x="858" y="51"/>
                </a:cubicBezTo>
                <a:cubicBezTo>
                  <a:pt x="854" y="51"/>
                  <a:pt x="850" y="55"/>
                  <a:pt x="850" y="60"/>
                </a:cubicBezTo>
                <a:cubicBezTo>
                  <a:pt x="850" y="65"/>
                  <a:pt x="854" y="68"/>
                  <a:pt x="858" y="68"/>
                </a:cubicBezTo>
                <a:cubicBezTo>
                  <a:pt x="863" y="68"/>
                  <a:pt x="867" y="65"/>
                  <a:pt x="867" y="60"/>
                </a:cubicBezTo>
                <a:close/>
                <a:moveTo>
                  <a:pt x="893" y="60"/>
                </a:moveTo>
                <a:cubicBezTo>
                  <a:pt x="893" y="55"/>
                  <a:pt x="889" y="51"/>
                  <a:pt x="884" y="51"/>
                </a:cubicBezTo>
                <a:cubicBezTo>
                  <a:pt x="879" y="51"/>
                  <a:pt x="876" y="55"/>
                  <a:pt x="876" y="60"/>
                </a:cubicBezTo>
                <a:cubicBezTo>
                  <a:pt x="876" y="65"/>
                  <a:pt x="879" y="68"/>
                  <a:pt x="884" y="68"/>
                </a:cubicBezTo>
                <a:cubicBezTo>
                  <a:pt x="889" y="68"/>
                  <a:pt x="893" y="65"/>
                  <a:pt x="893" y="60"/>
                </a:cubicBezTo>
                <a:close/>
                <a:moveTo>
                  <a:pt x="919" y="60"/>
                </a:moveTo>
                <a:cubicBezTo>
                  <a:pt x="919" y="55"/>
                  <a:pt x="915" y="51"/>
                  <a:pt x="910" y="51"/>
                </a:cubicBezTo>
                <a:cubicBezTo>
                  <a:pt x="905" y="51"/>
                  <a:pt x="901" y="55"/>
                  <a:pt x="901" y="60"/>
                </a:cubicBezTo>
                <a:cubicBezTo>
                  <a:pt x="901" y="65"/>
                  <a:pt x="905" y="68"/>
                  <a:pt x="910" y="68"/>
                </a:cubicBezTo>
                <a:cubicBezTo>
                  <a:pt x="915" y="68"/>
                  <a:pt x="919" y="65"/>
                  <a:pt x="919" y="60"/>
                </a:cubicBezTo>
                <a:close/>
                <a:moveTo>
                  <a:pt x="944" y="60"/>
                </a:moveTo>
                <a:cubicBezTo>
                  <a:pt x="944" y="55"/>
                  <a:pt x="940" y="51"/>
                  <a:pt x="936" y="51"/>
                </a:cubicBezTo>
                <a:cubicBezTo>
                  <a:pt x="931" y="51"/>
                  <a:pt x="927" y="55"/>
                  <a:pt x="927" y="60"/>
                </a:cubicBezTo>
                <a:cubicBezTo>
                  <a:pt x="927" y="65"/>
                  <a:pt x="931" y="68"/>
                  <a:pt x="936" y="68"/>
                </a:cubicBezTo>
                <a:cubicBezTo>
                  <a:pt x="940" y="68"/>
                  <a:pt x="944" y="65"/>
                  <a:pt x="944" y="60"/>
                </a:cubicBezTo>
                <a:close/>
                <a:moveTo>
                  <a:pt x="970" y="60"/>
                </a:moveTo>
                <a:cubicBezTo>
                  <a:pt x="970" y="55"/>
                  <a:pt x="966" y="51"/>
                  <a:pt x="961" y="51"/>
                </a:cubicBezTo>
                <a:cubicBezTo>
                  <a:pt x="957" y="51"/>
                  <a:pt x="953" y="55"/>
                  <a:pt x="953" y="60"/>
                </a:cubicBezTo>
                <a:cubicBezTo>
                  <a:pt x="953" y="65"/>
                  <a:pt x="957" y="68"/>
                  <a:pt x="961" y="68"/>
                </a:cubicBezTo>
                <a:cubicBezTo>
                  <a:pt x="966" y="68"/>
                  <a:pt x="970" y="65"/>
                  <a:pt x="970" y="60"/>
                </a:cubicBezTo>
                <a:close/>
                <a:moveTo>
                  <a:pt x="996" y="60"/>
                </a:moveTo>
                <a:cubicBezTo>
                  <a:pt x="996" y="55"/>
                  <a:pt x="992" y="51"/>
                  <a:pt x="987" y="51"/>
                </a:cubicBezTo>
                <a:cubicBezTo>
                  <a:pt x="983" y="51"/>
                  <a:pt x="979" y="55"/>
                  <a:pt x="979" y="60"/>
                </a:cubicBezTo>
                <a:cubicBezTo>
                  <a:pt x="979" y="65"/>
                  <a:pt x="983" y="68"/>
                  <a:pt x="987" y="68"/>
                </a:cubicBezTo>
                <a:cubicBezTo>
                  <a:pt x="992" y="68"/>
                  <a:pt x="996" y="65"/>
                  <a:pt x="996" y="60"/>
                </a:cubicBezTo>
                <a:close/>
                <a:moveTo>
                  <a:pt x="1022" y="60"/>
                </a:moveTo>
                <a:cubicBezTo>
                  <a:pt x="1022" y="55"/>
                  <a:pt x="1018" y="51"/>
                  <a:pt x="1013" y="51"/>
                </a:cubicBezTo>
                <a:cubicBezTo>
                  <a:pt x="1008" y="51"/>
                  <a:pt x="1004" y="55"/>
                  <a:pt x="1004" y="60"/>
                </a:cubicBezTo>
                <a:cubicBezTo>
                  <a:pt x="1004" y="65"/>
                  <a:pt x="1008" y="68"/>
                  <a:pt x="1013" y="68"/>
                </a:cubicBezTo>
                <a:cubicBezTo>
                  <a:pt x="1018" y="68"/>
                  <a:pt x="1022" y="65"/>
                  <a:pt x="1022" y="60"/>
                </a:cubicBezTo>
                <a:close/>
                <a:moveTo>
                  <a:pt x="1047" y="60"/>
                </a:moveTo>
                <a:cubicBezTo>
                  <a:pt x="1047" y="55"/>
                  <a:pt x="1044" y="51"/>
                  <a:pt x="1039" y="51"/>
                </a:cubicBezTo>
                <a:cubicBezTo>
                  <a:pt x="1034" y="51"/>
                  <a:pt x="1030" y="55"/>
                  <a:pt x="1030" y="60"/>
                </a:cubicBezTo>
                <a:cubicBezTo>
                  <a:pt x="1030" y="65"/>
                  <a:pt x="1034" y="68"/>
                  <a:pt x="1039" y="68"/>
                </a:cubicBezTo>
                <a:cubicBezTo>
                  <a:pt x="1044" y="68"/>
                  <a:pt x="1047" y="65"/>
                  <a:pt x="1047" y="60"/>
                </a:cubicBezTo>
                <a:close/>
                <a:moveTo>
                  <a:pt x="1073" y="60"/>
                </a:moveTo>
                <a:cubicBezTo>
                  <a:pt x="1073" y="55"/>
                  <a:pt x="1069" y="51"/>
                  <a:pt x="1065" y="51"/>
                </a:cubicBezTo>
                <a:cubicBezTo>
                  <a:pt x="1060" y="51"/>
                  <a:pt x="1056" y="55"/>
                  <a:pt x="1056" y="60"/>
                </a:cubicBezTo>
                <a:cubicBezTo>
                  <a:pt x="1056" y="65"/>
                  <a:pt x="1060" y="68"/>
                  <a:pt x="1065" y="68"/>
                </a:cubicBezTo>
                <a:cubicBezTo>
                  <a:pt x="1069" y="68"/>
                  <a:pt x="1073" y="65"/>
                  <a:pt x="1073" y="60"/>
                </a:cubicBezTo>
                <a:close/>
                <a:moveTo>
                  <a:pt x="1099" y="60"/>
                </a:moveTo>
                <a:cubicBezTo>
                  <a:pt x="1099" y="55"/>
                  <a:pt x="1095" y="51"/>
                  <a:pt x="1090" y="51"/>
                </a:cubicBezTo>
                <a:cubicBezTo>
                  <a:pt x="1086" y="51"/>
                  <a:pt x="1082" y="55"/>
                  <a:pt x="1082" y="60"/>
                </a:cubicBezTo>
                <a:cubicBezTo>
                  <a:pt x="1082" y="65"/>
                  <a:pt x="1086" y="68"/>
                  <a:pt x="1090" y="68"/>
                </a:cubicBezTo>
                <a:cubicBezTo>
                  <a:pt x="1095" y="68"/>
                  <a:pt x="1099" y="65"/>
                  <a:pt x="1099" y="60"/>
                </a:cubicBezTo>
                <a:close/>
                <a:moveTo>
                  <a:pt x="1125" y="60"/>
                </a:moveTo>
                <a:cubicBezTo>
                  <a:pt x="1125" y="55"/>
                  <a:pt x="1121" y="51"/>
                  <a:pt x="1116" y="51"/>
                </a:cubicBezTo>
                <a:cubicBezTo>
                  <a:pt x="1111" y="51"/>
                  <a:pt x="1107" y="55"/>
                  <a:pt x="1107" y="60"/>
                </a:cubicBezTo>
                <a:cubicBezTo>
                  <a:pt x="1107" y="65"/>
                  <a:pt x="1111" y="68"/>
                  <a:pt x="1116" y="68"/>
                </a:cubicBezTo>
                <a:cubicBezTo>
                  <a:pt x="1121" y="68"/>
                  <a:pt x="1125" y="65"/>
                  <a:pt x="1125" y="60"/>
                </a:cubicBezTo>
                <a:close/>
                <a:moveTo>
                  <a:pt x="790" y="86"/>
                </a:moveTo>
                <a:cubicBezTo>
                  <a:pt x="790" y="81"/>
                  <a:pt x="786" y="77"/>
                  <a:pt x="781" y="77"/>
                </a:cubicBezTo>
                <a:cubicBezTo>
                  <a:pt x="776" y="77"/>
                  <a:pt x="773" y="81"/>
                  <a:pt x="773" y="86"/>
                </a:cubicBezTo>
                <a:cubicBezTo>
                  <a:pt x="773" y="90"/>
                  <a:pt x="776" y="94"/>
                  <a:pt x="781" y="94"/>
                </a:cubicBezTo>
                <a:cubicBezTo>
                  <a:pt x="786" y="94"/>
                  <a:pt x="790" y="90"/>
                  <a:pt x="790" y="86"/>
                </a:cubicBezTo>
                <a:close/>
                <a:moveTo>
                  <a:pt x="816" y="86"/>
                </a:moveTo>
                <a:cubicBezTo>
                  <a:pt x="816" y="81"/>
                  <a:pt x="812" y="77"/>
                  <a:pt x="807" y="77"/>
                </a:cubicBezTo>
                <a:cubicBezTo>
                  <a:pt x="802" y="77"/>
                  <a:pt x="798" y="81"/>
                  <a:pt x="798" y="86"/>
                </a:cubicBezTo>
                <a:cubicBezTo>
                  <a:pt x="798" y="90"/>
                  <a:pt x="802" y="94"/>
                  <a:pt x="807" y="94"/>
                </a:cubicBezTo>
                <a:cubicBezTo>
                  <a:pt x="812" y="94"/>
                  <a:pt x="816" y="90"/>
                  <a:pt x="816" y="86"/>
                </a:cubicBezTo>
                <a:close/>
                <a:moveTo>
                  <a:pt x="841" y="86"/>
                </a:moveTo>
                <a:cubicBezTo>
                  <a:pt x="841" y="81"/>
                  <a:pt x="837" y="77"/>
                  <a:pt x="833" y="77"/>
                </a:cubicBezTo>
                <a:cubicBezTo>
                  <a:pt x="828" y="77"/>
                  <a:pt x="824" y="81"/>
                  <a:pt x="824" y="86"/>
                </a:cubicBezTo>
                <a:cubicBezTo>
                  <a:pt x="824" y="90"/>
                  <a:pt x="828" y="94"/>
                  <a:pt x="833" y="94"/>
                </a:cubicBezTo>
                <a:cubicBezTo>
                  <a:pt x="837" y="94"/>
                  <a:pt x="841" y="90"/>
                  <a:pt x="841" y="86"/>
                </a:cubicBezTo>
                <a:close/>
                <a:moveTo>
                  <a:pt x="867" y="86"/>
                </a:moveTo>
                <a:cubicBezTo>
                  <a:pt x="867" y="81"/>
                  <a:pt x="863" y="77"/>
                  <a:pt x="858" y="77"/>
                </a:cubicBezTo>
                <a:cubicBezTo>
                  <a:pt x="854" y="77"/>
                  <a:pt x="850" y="81"/>
                  <a:pt x="850" y="86"/>
                </a:cubicBezTo>
                <a:cubicBezTo>
                  <a:pt x="850" y="90"/>
                  <a:pt x="854" y="94"/>
                  <a:pt x="858" y="94"/>
                </a:cubicBezTo>
                <a:cubicBezTo>
                  <a:pt x="863" y="94"/>
                  <a:pt x="867" y="90"/>
                  <a:pt x="867" y="86"/>
                </a:cubicBezTo>
                <a:close/>
                <a:moveTo>
                  <a:pt x="893" y="86"/>
                </a:moveTo>
                <a:cubicBezTo>
                  <a:pt x="893" y="81"/>
                  <a:pt x="889" y="77"/>
                  <a:pt x="884" y="77"/>
                </a:cubicBezTo>
                <a:cubicBezTo>
                  <a:pt x="879" y="77"/>
                  <a:pt x="876" y="81"/>
                  <a:pt x="876" y="86"/>
                </a:cubicBezTo>
                <a:cubicBezTo>
                  <a:pt x="876" y="90"/>
                  <a:pt x="879" y="94"/>
                  <a:pt x="884" y="94"/>
                </a:cubicBezTo>
                <a:cubicBezTo>
                  <a:pt x="889" y="94"/>
                  <a:pt x="893" y="90"/>
                  <a:pt x="893" y="86"/>
                </a:cubicBezTo>
                <a:close/>
                <a:moveTo>
                  <a:pt x="919" y="86"/>
                </a:moveTo>
                <a:cubicBezTo>
                  <a:pt x="919" y="81"/>
                  <a:pt x="915" y="77"/>
                  <a:pt x="910" y="77"/>
                </a:cubicBezTo>
                <a:cubicBezTo>
                  <a:pt x="905" y="77"/>
                  <a:pt x="901" y="81"/>
                  <a:pt x="901" y="86"/>
                </a:cubicBezTo>
                <a:cubicBezTo>
                  <a:pt x="901" y="90"/>
                  <a:pt x="905" y="94"/>
                  <a:pt x="910" y="94"/>
                </a:cubicBezTo>
                <a:cubicBezTo>
                  <a:pt x="915" y="94"/>
                  <a:pt x="919" y="90"/>
                  <a:pt x="919" y="86"/>
                </a:cubicBezTo>
                <a:close/>
                <a:moveTo>
                  <a:pt x="944" y="86"/>
                </a:moveTo>
                <a:cubicBezTo>
                  <a:pt x="944" y="81"/>
                  <a:pt x="940" y="77"/>
                  <a:pt x="936" y="77"/>
                </a:cubicBezTo>
                <a:cubicBezTo>
                  <a:pt x="931" y="77"/>
                  <a:pt x="927" y="81"/>
                  <a:pt x="927" y="86"/>
                </a:cubicBezTo>
                <a:cubicBezTo>
                  <a:pt x="927" y="90"/>
                  <a:pt x="931" y="94"/>
                  <a:pt x="936" y="94"/>
                </a:cubicBezTo>
                <a:cubicBezTo>
                  <a:pt x="940" y="94"/>
                  <a:pt x="944" y="90"/>
                  <a:pt x="944" y="86"/>
                </a:cubicBezTo>
                <a:close/>
                <a:moveTo>
                  <a:pt x="970" y="86"/>
                </a:moveTo>
                <a:cubicBezTo>
                  <a:pt x="970" y="81"/>
                  <a:pt x="966" y="77"/>
                  <a:pt x="961" y="77"/>
                </a:cubicBezTo>
                <a:cubicBezTo>
                  <a:pt x="957" y="77"/>
                  <a:pt x="953" y="81"/>
                  <a:pt x="953" y="86"/>
                </a:cubicBezTo>
                <a:cubicBezTo>
                  <a:pt x="953" y="90"/>
                  <a:pt x="957" y="94"/>
                  <a:pt x="961" y="94"/>
                </a:cubicBezTo>
                <a:cubicBezTo>
                  <a:pt x="966" y="94"/>
                  <a:pt x="970" y="90"/>
                  <a:pt x="970" y="86"/>
                </a:cubicBezTo>
                <a:close/>
                <a:moveTo>
                  <a:pt x="996" y="86"/>
                </a:moveTo>
                <a:cubicBezTo>
                  <a:pt x="996" y="81"/>
                  <a:pt x="992" y="77"/>
                  <a:pt x="987" y="77"/>
                </a:cubicBezTo>
                <a:cubicBezTo>
                  <a:pt x="983" y="77"/>
                  <a:pt x="979" y="81"/>
                  <a:pt x="979" y="86"/>
                </a:cubicBezTo>
                <a:cubicBezTo>
                  <a:pt x="979" y="90"/>
                  <a:pt x="983" y="94"/>
                  <a:pt x="987" y="94"/>
                </a:cubicBezTo>
                <a:cubicBezTo>
                  <a:pt x="992" y="94"/>
                  <a:pt x="996" y="90"/>
                  <a:pt x="996" y="86"/>
                </a:cubicBezTo>
                <a:close/>
                <a:moveTo>
                  <a:pt x="1022" y="86"/>
                </a:moveTo>
                <a:cubicBezTo>
                  <a:pt x="1022" y="81"/>
                  <a:pt x="1018" y="77"/>
                  <a:pt x="1013" y="77"/>
                </a:cubicBezTo>
                <a:cubicBezTo>
                  <a:pt x="1008" y="77"/>
                  <a:pt x="1004" y="81"/>
                  <a:pt x="1004" y="86"/>
                </a:cubicBezTo>
                <a:cubicBezTo>
                  <a:pt x="1004" y="90"/>
                  <a:pt x="1008" y="94"/>
                  <a:pt x="1013" y="94"/>
                </a:cubicBezTo>
                <a:cubicBezTo>
                  <a:pt x="1018" y="94"/>
                  <a:pt x="1022" y="90"/>
                  <a:pt x="1022" y="86"/>
                </a:cubicBezTo>
                <a:close/>
                <a:moveTo>
                  <a:pt x="1047" y="86"/>
                </a:moveTo>
                <a:cubicBezTo>
                  <a:pt x="1047" y="81"/>
                  <a:pt x="1044" y="77"/>
                  <a:pt x="1039" y="77"/>
                </a:cubicBezTo>
                <a:cubicBezTo>
                  <a:pt x="1034" y="77"/>
                  <a:pt x="1030" y="81"/>
                  <a:pt x="1030" y="86"/>
                </a:cubicBezTo>
                <a:cubicBezTo>
                  <a:pt x="1030" y="90"/>
                  <a:pt x="1034" y="94"/>
                  <a:pt x="1039" y="94"/>
                </a:cubicBezTo>
                <a:cubicBezTo>
                  <a:pt x="1044" y="94"/>
                  <a:pt x="1047" y="90"/>
                  <a:pt x="1047" y="86"/>
                </a:cubicBezTo>
                <a:close/>
                <a:moveTo>
                  <a:pt x="1073" y="86"/>
                </a:moveTo>
                <a:cubicBezTo>
                  <a:pt x="1073" y="81"/>
                  <a:pt x="1069" y="77"/>
                  <a:pt x="1065" y="77"/>
                </a:cubicBezTo>
                <a:cubicBezTo>
                  <a:pt x="1060" y="77"/>
                  <a:pt x="1056" y="81"/>
                  <a:pt x="1056" y="86"/>
                </a:cubicBezTo>
                <a:cubicBezTo>
                  <a:pt x="1056" y="90"/>
                  <a:pt x="1060" y="94"/>
                  <a:pt x="1065" y="94"/>
                </a:cubicBezTo>
                <a:cubicBezTo>
                  <a:pt x="1069" y="94"/>
                  <a:pt x="1073" y="90"/>
                  <a:pt x="1073" y="86"/>
                </a:cubicBezTo>
                <a:close/>
                <a:moveTo>
                  <a:pt x="1099" y="86"/>
                </a:moveTo>
                <a:cubicBezTo>
                  <a:pt x="1099" y="81"/>
                  <a:pt x="1095" y="77"/>
                  <a:pt x="1090" y="77"/>
                </a:cubicBezTo>
                <a:cubicBezTo>
                  <a:pt x="1086" y="77"/>
                  <a:pt x="1082" y="81"/>
                  <a:pt x="1082" y="86"/>
                </a:cubicBezTo>
                <a:cubicBezTo>
                  <a:pt x="1082" y="90"/>
                  <a:pt x="1086" y="94"/>
                  <a:pt x="1090" y="94"/>
                </a:cubicBezTo>
                <a:cubicBezTo>
                  <a:pt x="1095" y="94"/>
                  <a:pt x="1099" y="90"/>
                  <a:pt x="1099" y="86"/>
                </a:cubicBezTo>
                <a:close/>
                <a:moveTo>
                  <a:pt x="1125" y="86"/>
                </a:moveTo>
                <a:cubicBezTo>
                  <a:pt x="1125" y="81"/>
                  <a:pt x="1121" y="77"/>
                  <a:pt x="1116" y="77"/>
                </a:cubicBezTo>
                <a:cubicBezTo>
                  <a:pt x="1111" y="77"/>
                  <a:pt x="1107" y="81"/>
                  <a:pt x="1107" y="86"/>
                </a:cubicBezTo>
                <a:cubicBezTo>
                  <a:pt x="1107" y="90"/>
                  <a:pt x="1111" y="94"/>
                  <a:pt x="1116" y="94"/>
                </a:cubicBezTo>
                <a:cubicBezTo>
                  <a:pt x="1121" y="94"/>
                  <a:pt x="1125" y="90"/>
                  <a:pt x="1125" y="86"/>
                </a:cubicBezTo>
                <a:close/>
                <a:moveTo>
                  <a:pt x="790" y="111"/>
                </a:moveTo>
                <a:cubicBezTo>
                  <a:pt x="790" y="107"/>
                  <a:pt x="786" y="103"/>
                  <a:pt x="781" y="103"/>
                </a:cubicBezTo>
                <a:cubicBezTo>
                  <a:pt x="776" y="103"/>
                  <a:pt x="773" y="107"/>
                  <a:pt x="773" y="111"/>
                </a:cubicBezTo>
                <a:cubicBezTo>
                  <a:pt x="773" y="116"/>
                  <a:pt x="776" y="120"/>
                  <a:pt x="781" y="120"/>
                </a:cubicBezTo>
                <a:cubicBezTo>
                  <a:pt x="786" y="120"/>
                  <a:pt x="790" y="116"/>
                  <a:pt x="790" y="111"/>
                </a:cubicBezTo>
                <a:close/>
                <a:moveTo>
                  <a:pt x="816" y="111"/>
                </a:moveTo>
                <a:cubicBezTo>
                  <a:pt x="816" y="107"/>
                  <a:pt x="812" y="103"/>
                  <a:pt x="807" y="103"/>
                </a:cubicBezTo>
                <a:cubicBezTo>
                  <a:pt x="802" y="103"/>
                  <a:pt x="798" y="107"/>
                  <a:pt x="798" y="111"/>
                </a:cubicBezTo>
                <a:cubicBezTo>
                  <a:pt x="798" y="116"/>
                  <a:pt x="802" y="120"/>
                  <a:pt x="807" y="120"/>
                </a:cubicBezTo>
                <a:cubicBezTo>
                  <a:pt x="812" y="120"/>
                  <a:pt x="816" y="116"/>
                  <a:pt x="816" y="111"/>
                </a:cubicBezTo>
                <a:close/>
                <a:moveTo>
                  <a:pt x="841" y="111"/>
                </a:moveTo>
                <a:cubicBezTo>
                  <a:pt x="841" y="107"/>
                  <a:pt x="837" y="103"/>
                  <a:pt x="833" y="103"/>
                </a:cubicBezTo>
                <a:cubicBezTo>
                  <a:pt x="828" y="103"/>
                  <a:pt x="824" y="107"/>
                  <a:pt x="824" y="111"/>
                </a:cubicBezTo>
                <a:cubicBezTo>
                  <a:pt x="824" y="116"/>
                  <a:pt x="828" y="120"/>
                  <a:pt x="833" y="120"/>
                </a:cubicBezTo>
                <a:cubicBezTo>
                  <a:pt x="837" y="120"/>
                  <a:pt x="841" y="116"/>
                  <a:pt x="841" y="111"/>
                </a:cubicBezTo>
                <a:close/>
                <a:moveTo>
                  <a:pt x="867" y="111"/>
                </a:moveTo>
                <a:cubicBezTo>
                  <a:pt x="867" y="107"/>
                  <a:pt x="863" y="103"/>
                  <a:pt x="858" y="103"/>
                </a:cubicBezTo>
                <a:cubicBezTo>
                  <a:pt x="854" y="103"/>
                  <a:pt x="850" y="107"/>
                  <a:pt x="850" y="111"/>
                </a:cubicBezTo>
                <a:cubicBezTo>
                  <a:pt x="850" y="116"/>
                  <a:pt x="854" y="120"/>
                  <a:pt x="858" y="120"/>
                </a:cubicBezTo>
                <a:cubicBezTo>
                  <a:pt x="863" y="120"/>
                  <a:pt x="867" y="116"/>
                  <a:pt x="867" y="111"/>
                </a:cubicBezTo>
                <a:close/>
                <a:moveTo>
                  <a:pt x="893" y="111"/>
                </a:moveTo>
                <a:cubicBezTo>
                  <a:pt x="893" y="107"/>
                  <a:pt x="889" y="103"/>
                  <a:pt x="884" y="103"/>
                </a:cubicBezTo>
                <a:cubicBezTo>
                  <a:pt x="879" y="103"/>
                  <a:pt x="876" y="107"/>
                  <a:pt x="876" y="111"/>
                </a:cubicBezTo>
                <a:cubicBezTo>
                  <a:pt x="876" y="116"/>
                  <a:pt x="879" y="120"/>
                  <a:pt x="884" y="120"/>
                </a:cubicBezTo>
                <a:cubicBezTo>
                  <a:pt x="889" y="120"/>
                  <a:pt x="893" y="116"/>
                  <a:pt x="893" y="111"/>
                </a:cubicBezTo>
                <a:close/>
                <a:moveTo>
                  <a:pt x="919" y="111"/>
                </a:moveTo>
                <a:cubicBezTo>
                  <a:pt x="919" y="107"/>
                  <a:pt x="915" y="103"/>
                  <a:pt x="910" y="103"/>
                </a:cubicBezTo>
                <a:cubicBezTo>
                  <a:pt x="905" y="103"/>
                  <a:pt x="901" y="107"/>
                  <a:pt x="901" y="111"/>
                </a:cubicBezTo>
                <a:cubicBezTo>
                  <a:pt x="901" y="116"/>
                  <a:pt x="905" y="120"/>
                  <a:pt x="910" y="120"/>
                </a:cubicBezTo>
                <a:cubicBezTo>
                  <a:pt x="915" y="120"/>
                  <a:pt x="919" y="116"/>
                  <a:pt x="919" y="111"/>
                </a:cubicBezTo>
                <a:close/>
                <a:moveTo>
                  <a:pt x="944" y="111"/>
                </a:moveTo>
                <a:cubicBezTo>
                  <a:pt x="944" y="107"/>
                  <a:pt x="940" y="103"/>
                  <a:pt x="936" y="103"/>
                </a:cubicBezTo>
                <a:cubicBezTo>
                  <a:pt x="931" y="103"/>
                  <a:pt x="927" y="107"/>
                  <a:pt x="927" y="111"/>
                </a:cubicBezTo>
                <a:cubicBezTo>
                  <a:pt x="927" y="116"/>
                  <a:pt x="931" y="120"/>
                  <a:pt x="936" y="120"/>
                </a:cubicBezTo>
                <a:cubicBezTo>
                  <a:pt x="940" y="120"/>
                  <a:pt x="944" y="116"/>
                  <a:pt x="944" y="111"/>
                </a:cubicBezTo>
                <a:close/>
                <a:moveTo>
                  <a:pt x="970" y="111"/>
                </a:moveTo>
                <a:cubicBezTo>
                  <a:pt x="970" y="107"/>
                  <a:pt x="966" y="103"/>
                  <a:pt x="961" y="103"/>
                </a:cubicBezTo>
                <a:cubicBezTo>
                  <a:pt x="957" y="103"/>
                  <a:pt x="953" y="107"/>
                  <a:pt x="953" y="111"/>
                </a:cubicBezTo>
                <a:cubicBezTo>
                  <a:pt x="953" y="116"/>
                  <a:pt x="957" y="120"/>
                  <a:pt x="961" y="120"/>
                </a:cubicBezTo>
                <a:cubicBezTo>
                  <a:pt x="966" y="120"/>
                  <a:pt x="970" y="116"/>
                  <a:pt x="970" y="111"/>
                </a:cubicBezTo>
                <a:close/>
                <a:moveTo>
                  <a:pt x="996" y="111"/>
                </a:moveTo>
                <a:cubicBezTo>
                  <a:pt x="996" y="107"/>
                  <a:pt x="992" y="103"/>
                  <a:pt x="987" y="103"/>
                </a:cubicBezTo>
                <a:cubicBezTo>
                  <a:pt x="983" y="103"/>
                  <a:pt x="979" y="107"/>
                  <a:pt x="979" y="111"/>
                </a:cubicBezTo>
                <a:cubicBezTo>
                  <a:pt x="979" y="116"/>
                  <a:pt x="983" y="120"/>
                  <a:pt x="987" y="120"/>
                </a:cubicBezTo>
                <a:cubicBezTo>
                  <a:pt x="992" y="120"/>
                  <a:pt x="996" y="116"/>
                  <a:pt x="996" y="111"/>
                </a:cubicBezTo>
                <a:close/>
                <a:moveTo>
                  <a:pt x="1022" y="111"/>
                </a:moveTo>
                <a:cubicBezTo>
                  <a:pt x="1022" y="107"/>
                  <a:pt x="1018" y="103"/>
                  <a:pt x="1013" y="103"/>
                </a:cubicBezTo>
                <a:cubicBezTo>
                  <a:pt x="1008" y="103"/>
                  <a:pt x="1004" y="107"/>
                  <a:pt x="1004" y="111"/>
                </a:cubicBezTo>
                <a:cubicBezTo>
                  <a:pt x="1004" y="116"/>
                  <a:pt x="1008" y="120"/>
                  <a:pt x="1013" y="120"/>
                </a:cubicBezTo>
                <a:cubicBezTo>
                  <a:pt x="1018" y="120"/>
                  <a:pt x="1022" y="116"/>
                  <a:pt x="1022" y="111"/>
                </a:cubicBezTo>
                <a:close/>
                <a:moveTo>
                  <a:pt x="1047" y="111"/>
                </a:moveTo>
                <a:cubicBezTo>
                  <a:pt x="1047" y="107"/>
                  <a:pt x="1044" y="103"/>
                  <a:pt x="1039" y="103"/>
                </a:cubicBezTo>
                <a:cubicBezTo>
                  <a:pt x="1034" y="103"/>
                  <a:pt x="1030" y="107"/>
                  <a:pt x="1030" y="111"/>
                </a:cubicBezTo>
                <a:cubicBezTo>
                  <a:pt x="1030" y="116"/>
                  <a:pt x="1034" y="120"/>
                  <a:pt x="1039" y="120"/>
                </a:cubicBezTo>
                <a:cubicBezTo>
                  <a:pt x="1044" y="120"/>
                  <a:pt x="1047" y="116"/>
                  <a:pt x="1047" y="111"/>
                </a:cubicBezTo>
                <a:close/>
                <a:moveTo>
                  <a:pt x="1073" y="111"/>
                </a:moveTo>
                <a:cubicBezTo>
                  <a:pt x="1073" y="107"/>
                  <a:pt x="1069" y="103"/>
                  <a:pt x="1065" y="103"/>
                </a:cubicBezTo>
                <a:cubicBezTo>
                  <a:pt x="1060" y="103"/>
                  <a:pt x="1056" y="107"/>
                  <a:pt x="1056" y="111"/>
                </a:cubicBezTo>
                <a:cubicBezTo>
                  <a:pt x="1056" y="116"/>
                  <a:pt x="1060" y="120"/>
                  <a:pt x="1065" y="120"/>
                </a:cubicBezTo>
                <a:cubicBezTo>
                  <a:pt x="1069" y="120"/>
                  <a:pt x="1073" y="116"/>
                  <a:pt x="1073" y="111"/>
                </a:cubicBezTo>
                <a:close/>
                <a:moveTo>
                  <a:pt x="1099" y="111"/>
                </a:moveTo>
                <a:cubicBezTo>
                  <a:pt x="1099" y="107"/>
                  <a:pt x="1095" y="103"/>
                  <a:pt x="1090" y="103"/>
                </a:cubicBezTo>
                <a:cubicBezTo>
                  <a:pt x="1086" y="103"/>
                  <a:pt x="1082" y="107"/>
                  <a:pt x="1082" y="111"/>
                </a:cubicBezTo>
                <a:cubicBezTo>
                  <a:pt x="1082" y="116"/>
                  <a:pt x="1086" y="120"/>
                  <a:pt x="1090" y="120"/>
                </a:cubicBezTo>
                <a:cubicBezTo>
                  <a:pt x="1095" y="120"/>
                  <a:pt x="1099" y="116"/>
                  <a:pt x="1099" y="111"/>
                </a:cubicBezTo>
                <a:close/>
                <a:moveTo>
                  <a:pt x="2052" y="111"/>
                </a:moveTo>
                <a:cubicBezTo>
                  <a:pt x="2052" y="107"/>
                  <a:pt x="2048" y="103"/>
                  <a:pt x="2043" y="103"/>
                </a:cubicBezTo>
                <a:cubicBezTo>
                  <a:pt x="2039" y="103"/>
                  <a:pt x="2035" y="107"/>
                  <a:pt x="2035" y="111"/>
                </a:cubicBezTo>
                <a:cubicBezTo>
                  <a:pt x="2035" y="116"/>
                  <a:pt x="2039" y="120"/>
                  <a:pt x="2043" y="120"/>
                </a:cubicBezTo>
                <a:cubicBezTo>
                  <a:pt x="2048" y="120"/>
                  <a:pt x="2052" y="116"/>
                  <a:pt x="2052" y="111"/>
                </a:cubicBezTo>
                <a:close/>
                <a:moveTo>
                  <a:pt x="2078" y="111"/>
                </a:moveTo>
                <a:cubicBezTo>
                  <a:pt x="2078" y="107"/>
                  <a:pt x="2074" y="103"/>
                  <a:pt x="2069" y="103"/>
                </a:cubicBezTo>
                <a:cubicBezTo>
                  <a:pt x="2064" y="103"/>
                  <a:pt x="2061" y="107"/>
                  <a:pt x="2061" y="111"/>
                </a:cubicBezTo>
                <a:cubicBezTo>
                  <a:pt x="2061" y="116"/>
                  <a:pt x="2064" y="120"/>
                  <a:pt x="2069" y="120"/>
                </a:cubicBezTo>
                <a:cubicBezTo>
                  <a:pt x="2074" y="120"/>
                  <a:pt x="2078" y="116"/>
                  <a:pt x="2078" y="111"/>
                </a:cubicBezTo>
                <a:close/>
                <a:moveTo>
                  <a:pt x="790" y="137"/>
                </a:moveTo>
                <a:cubicBezTo>
                  <a:pt x="790" y="132"/>
                  <a:pt x="786" y="129"/>
                  <a:pt x="781" y="129"/>
                </a:cubicBezTo>
                <a:cubicBezTo>
                  <a:pt x="776" y="129"/>
                  <a:pt x="773" y="132"/>
                  <a:pt x="773" y="137"/>
                </a:cubicBezTo>
                <a:cubicBezTo>
                  <a:pt x="773" y="142"/>
                  <a:pt x="776" y="146"/>
                  <a:pt x="781" y="146"/>
                </a:cubicBezTo>
                <a:cubicBezTo>
                  <a:pt x="786" y="146"/>
                  <a:pt x="790" y="142"/>
                  <a:pt x="790" y="137"/>
                </a:cubicBezTo>
                <a:close/>
                <a:moveTo>
                  <a:pt x="816" y="137"/>
                </a:moveTo>
                <a:cubicBezTo>
                  <a:pt x="816" y="132"/>
                  <a:pt x="812" y="129"/>
                  <a:pt x="807" y="129"/>
                </a:cubicBezTo>
                <a:cubicBezTo>
                  <a:pt x="802" y="129"/>
                  <a:pt x="798" y="132"/>
                  <a:pt x="798" y="137"/>
                </a:cubicBezTo>
                <a:cubicBezTo>
                  <a:pt x="798" y="142"/>
                  <a:pt x="802" y="146"/>
                  <a:pt x="807" y="146"/>
                </a:cubicBezTo>
                <a:cubicBezTo>
                  <a:pt x="812" y="146"/>
                  <a:pt x="816" y="142"/>
                  <a:pt x="816" y="137"/>
                </a:cubicBezTo>
                <a:close/>
                <a:moveTo>
                  <a:pt x="841" y="137"/>
                </a:moveTo>
                <a:cubicBezTo>
                  <a:pt x="841" y="132"/>
                  <a:pt x="837" y="129"/>
                  <a:pt x="833" y="129"/>
                </a:cubicBezTo>
                <a:cubicBezTo>
                  <a:pt x="828" y="129"/>
                  <a:pt x="824" y="132"/>
                  <a:pt x="824" y="137"/>
                </a:cubicBezTo>
                <a:cubicBezTo>
                  <a:pt x="824" y="142"/>
                  <a:pt x="828" y="146"/>
                  <a:pt x="833" y="146"/>
                </a:cubicBezTo>
                <a:cubicBezTo>
                  <a:pt x="837" y="146"/>
                  <a:pt x="841" y="142"/>
                  <a:pt x="841" y="137"/>
                </a:cubicBezTo>
                <a:close/>
                <a:moveTo>
                  <a:pt x="867" y="137"/>
                </a:moveTo>
                <a:cubicBezTo>
                  <a:pt x="867" y="132"/>
                  <a:pt x="863" y="129"/>
                  <a:pt x="858" y="129"/>
                </a:cubicBezTo>
                <a:cubicBezTo>
                  <a:pt x="854" y="129"/>
                  <a:pt x="850" y="132"/>
                  <a:pt x="850" y="137"/>
                </a:cubicBezTo>
                <a:cubicBezTo>
                  <a:pt x="850" y="142"/>
                  <a:pt x="854" y="146"/>
                  <a:pt x="858" y="146"/>
                </a:cubicBezTo>
                <a:cubicBezTo>
                  <a:pt x="863" y="146"/>
                  <a:pt x="867" y="142"/>
                  <a:pt x="867" y="137"/>
                </a:cubicBezTo>
                <a:close/>
                <a:moveTo>
                  <a:pt x="893" y="137"/>
                </a:moveTo>
                <a:cubicBezTo>
                  <a:pt x="893" y="132"/>
                  <a:pt x="889" y="129"/>
                  <a:pt x="884" y="129"/>
                </a:cubicBezTo>
                <a:cubicBezTo>
                  <a:pt x="879" y="129"/>
                  <a:pt x="876" y="132"/>
                  <a:pt x="876" y="137"/>
                </a:cubicBezTo>
                <a:cubicBezTo>
                  <a:pt x="876" y="142"/>
                  <a:pt x="879" y="146"/>
                  <a:pt x="884" y="146"/>
                </a:cubicBezTo>
                <a:cubicBezTo>
                  <a:pt x="889" y="146"/>
                  <a:pt x="893" y="142"/>
                  <a:pt x="893" y="137"/>
                </a:cubicBezTo>
                <a:close/>
                <a:moveTo>
                  <a:pt x="919" y="137"/>
                </a:moveTo>
                <a:cubicBezTo>
                  <a:pt x="919" y="132"/>
                  <a:pt x="915" y="129"/>
                  <a:pt x="910" y="129"/>
                </a:cubicBezTo>
                <a:cubicBezTo>
                  <a:pt x="905" y="129"/>
                  <a:pt x="901" y="132"/>
                  <a:pt x="901" y="137"/>
                </a:cubicBezTo>
                <a:cubicBezTo>
                  <a:pt x="901" y="142"/>
                  <a:pt x="905" y="146"/>
                  <a:pt x="910" y="146"/>
                </a:cubicBezTo>
                <a:cubicBezTo>
                  <a:pt x="915" y="146"/>
                  <a:pt x="919" y="142"/>
                  <a:pt x="919" y="137"/>
                </a:cubicBezTo>
                <a:close/>
                <a:moveTo>
                  <a:pt x="944" y="137"/>
                </a:moveTo>
                <a:cubicBezTo>
                  <a:pt x="944" y="132"/>
                  <a:pt x="940" y="129"/>
                  <a:pt x="936" y="129"/>
                </a:cubicBezTo>
                <a:cubicBezTo>
                  <a:pt x="931" y="129"/>
                  <a:pt x="927" y="132"/>
                  <a:pt x="927" y="137"/>
                </a:cubicBezTo>
                <a:cubicBezTo>
                  <a:pt x="927" y="142"/>
                  <a:pt x="931" y="146"/>
                  <a:pt x="936" y="146"/>
                </a:cubicBezTo>
                <a:cubicBezTo>
                  <a:pt x="940" y="146"/>
                  <a:pt x="944" y="142"/>
                  <a:pt x="944" y="137"/>
                </a:cubicBezTo>
                <a:close/>
                <a:moveTo>
                  <a:pt x="970" y="137"/>
                </a:moveTo>
                <a:cubicBezTo>
                  <a:pt x="970" y="132"/>
                  <a:pt x="966" y="129"/>
                  <a:pt x="961" y="129"/>
                </a:cubicBezTo>
                <a:cubicBezTo>
                  <a:pt x="957" y="129"/>
                  <a:pt x="953" y="132"/>
                  <a:pt x="953" y="137"/>
                </a:cubicBezTo>
                <a:cubicBezTo>
                  <a:pt x="953" y="142"/>
                  <a:pt x="957" y="146"/>
                  <a:pt x="961" y="146"/>
                </a:cubicBezTo>
                <a:cubicBezTo>
                  <a:pt x="966" y="146"/>
                  <a:pt x="970" y="142"/>
                  <a:pt x="970" y="137"/>
                </a:cubicBezTo>
                <a:close/>
                <a:moveTo>
                  <a:pt x="996" y="137"/>
                </a:moveTo>
                <a:cubicBezTo>
                  <a:pt x="996" y="132"/>
                  <a:pt x="992" y="129"/>
                  <a:pt x="987" y="129"/>
                </a:cubicBezTo>
                <a:cubicBezTo>
                  <a:pt x="983" y="129"/>
                  <a:pt x="979" y="132"/>
                  <a:pt x="979" y="137"/>
                </a:cubicBezTo>
                <a:cubicBezTo>
                  <a:pt x="979" y="142"/>
                  <a:pt x="983" y="146"/>
                  <a:pt x="987" y="146"/>
                </a:cubicBezTo>
                <a:cubicBezTo>
                  <a:pt x="992" y="146"/>
                  <a:pt x="996" y="142"/>
                  <a:pt x="996" y="137"/>
                </a:cubicBezTo>
                <a:close/>
                <a:moveTo>
                  <a:pt x="1022" y="137"/>
                </a:moveTo>
                <a:cubicBezTo>
                  <a:pt x="1022" y="132"/>
                  <a:pt x="1018" y="129"/>
                  <a:pt x="1013" y="129"/>
                </a:cubicBezTo>
                <a:cubicBezTo>
                  <a:pt x="1008" y="129"/>
                  <a:pt x="1004" y="132"/>
                  <a:pt x="1004" y="137"/>
                </a:cubicBezTo>
                <a:cubicBezTo>
                  <a:pt x="1004" y="142"/>
                  <a:pt x="1008" y="146"/>
                  <a:pt x="1013" y="146"/>
                </a:cubicBezTo>
                <a:cubicBezTo>
                  <a:pt x="1018" y="146"/>
                  <a:pt x="1022" y="142"/>
                  <a:pt x="1022" y="137"/>
                </a:cubicBezTo>
                <a:close/>
                <a:moveTo>
                  <a:pt x="1047" y="137"/>
                </a:moveTo>
                <a:cubicBezTo>
                  <a:pt x="1047" y="132"/>
                  <a:pt x="1044" y="129"/>
                  <a:pt x="1039" y="129"/>
                </a:cubicBezTo>
                <a:cubicBezTo>
                  <a:pt x="1034" y="129"/>
                  <a:pt x="1030" y="132"/>
                  <a:pt x="1030" y="137"/>
                </a:cubicBezTo>
                <a:cubicBezTo>
                  <a:pt x="1030" y="142"/>
                  <a:pt x="1034" y="146"/>
                  <a:pt x="1039" y="146"/>
                </a:cubicBezTo>
                <a:cubicBezTo>
                  <a:pt x="1044" y="146"/>
                  <a:pt x="1047" y="142"/>
                  <a:pt x="1047" y="137"/>
                </a:cubicBezTo>
                <a:close/>
                <a:moveTo>
                  <a:pt x="1073" y="137"/>
                </a:moveTo>
                <a:cubicBezTo>
                  <a:pt x="1073" y="132"/>
                  <a:pt x="1069" y="129"/>
                  <a:pt x="1065" y="129"/>
                </a:cubicBezTo>
                <a:cubicBezTo>
                  <a:pt x="1060" y="129"/>
                  <a:pt x="1056" y="132"/>
                  <a:pt x="1056" y="137"/>
                </a:cubicBezTo>
                <a:cubicBezTo>
                  <a:pt x="1056" y="142"/>
                  <a:pt x="1060" y="146"/>
                  <a:pt x="1065" y="146"/>
                </a:cubicBezTo>
                <a:cubicBezTo>
                  <a:pt x="1069" y="146"/>
                  <a:pt x="1073" y="142"/>
                  <a:pt x="1073" y="137"/>
                </a:cubicBezTo>
                <a:close/>
                <a:moveTo>
                  <a:pt x="2000" y="137"/>
                </a:moveTo>
                <a:cubicBezTo>
                  <a:pt x="2000" y="132"/>
                  <a:pt x="1997" y="129"/>
                  <a:pt x="1992" y="129"/>
                </a:cubicBezTo>
                <a:cubicBezTo>
                  <a:pt x="1987" y="129"/>
                  <a:pt x="1983" y="132"/>
                  <a:pt x="1983" y="137"/>
                </a:cubicBezTo>
                <a:cubicBezTo>
                  <a:pt x="1983" y="142"/>
                  <a:pt x="1987" y="146"/>
                  <a:pt x="1992" y="146"/>
                </a:cubicBezTo>
                <a:cubicBezTo>
                  <a:pt x="1997" y="146"/>
                  <a:pt x="2000" y="142"/>
                  <a:pt x="2000" y="137"/>
                </a:cubicBezTo>
                <a:close/>
                <a:moveTo>
                  <a:pt x="2026" y="137"/>
                </a:moveTo>
                <a:cubicBezTo>
                  <a:pt x="2026" y="132"/>
                  <a:pt x="2022" y="129"/>
                  <a:pt x="2018" y="129"/>
                </a:cubicBezTo>
                <a:cubicBezTo>
                  <a:pt x="2013" y="129"/>
                  <a:pt x="2009" y="132"/>
                  <a:pt x="2009" y="137"/>
                </a:cubicBezTo>
                <a:cubicBezTo>
                  <a:pt x="2009" y="142"/>
                  <a:pt x="2013" y="146"/>
                  <a:pt x="2018" y="146"/>
                </a:cubicBezTo>
                <a:cubicBezTo>
                  <a:pt x="2022" y="146"/>
                  <a:pt x="2026" y="142"/>
                  <a:pt x="2026" y="137"/>
                </a:cubicBezTo>
                <a:close/>
                <a:moveTo>
                  <a:pt x="2052" y="137"/>
                </a:moveTo>
                <a:cubicBezTo>
                  <a:pt x="2052" y="132"/>
                  <a:pt x="2048" y="129"/>
                  <a:pt x="2043" y="129"/>
                </a:cubicBezTo>
                <a:cubicBezTo>
                  <a:pt x="2039" y="129"/>
                  <a:pt x="2035" y="132"/>
                  <a:pt x="2035" y="137"/>
                </a:cubicBezTo>
                <a:cubicBezTo>
                  <a:pt x="2035" y="142"/>
                  <a:pt x="2039" y="146"/>
                  <a:pt x="2043" y="146"/>
                </a:cubicBezTo>
                <a:cubicBezTo>
                  <a:pt x="2048" y="146"/>
                  <a:pt x="2052" y="142"/>
                  <a:pt x="2052" y="137"/>
                </a:cubicBezTo>
                <a:close/>
                <a:moveTo>
                  <a:pt x="2078" y="137"/>
                </a:moveTo>
                <a:cubicBezTo>
                  <a:pt x="2078" y="132"/>
                  <a:pt x="2074" y="129"/>
                  <a:pt x="2069" y="129"/>
                </a:cubicBezTo>
                <a:cubicBezTo>
                  <a:pt x="2064" y="129"/>
                  <a:pt x="2061" y="132"/>
                  <a:pt x="2061" y="137"/>
                </a:cubicBezTo>
                <a:cubicBezTo>
                  <a:pt x="2061" y="142"/>
                  <a:pt x="2064" y="146"/>
                  <a:pt x="2069" y="146"/>
                </a:cubicBezTo>
                <a:cubicBezTo>
                  <a:pt x="2074" y="146"/>
                  <a:pt x="2078" y="142"/>
                  <a:pt x="2078" y="137"/>
                </a:cubicBezTo>
                <a:close/>
                <a:moveTo>
                  <a:pt x="2103" y="137"/>
                </a:moveTo>
                <a:cubicBezTo>
                  <a:pt x="2103" y="132"/>
                  <a:pt x="2100" y="129"/>
                  <a:pt x="2095" y="129"/>
                </a:cubicBezTo>
                <a:cubicBezTo>
                  <a:pt x="2090" y="129"/>
                  <a:pt x="2086" y="132"/>
                  <a:pt x="2086" y="137"/>
                </a:cubicBezTo>
                <a:cubicBezTo>
                  <a:pt x="2086" y="142"/>
                  <a:pt x="2090" y="146"/>
                  <a:pt x="2095" y="146"/>
                </a:cubicBezTo>
                <a:cubicBezTo>
                  <a:pt x="2100" y="146"/>
                  <a:pt x="2103" y="142"/>
                  <a:pt x="2103" y="137"/>
                </a:cubicBezTo>
                <a:close/>
                <a:moveTo>
                  <a:pt x="2129" y="137"/>
                </a:moveTo>
                <a:cubicBezTo>
                  <a:pt x="2129" y="132"/>
                  <a:pt x="2125" y="129"/>
                  <a:pt x="2121" y="129"/>
                </a:cubicBezTo>
                <a:cubicBezTo>
                  <a:pt x="2116" y="129"/>
                  <a:pt x="2112" y="132"/>
                  <a:pt x="2112" y="137"/>
                </a:cubicBezTo>
                <a:cubicBezTo>
                  <a:pt x="2112" y="142"/>
                  <a:pt x="2116" y="146"/>
                  <a:pt x="2121" y="146"/>
                </a:cubicBezTo>
                <a:cubicBezTo>
                  <a:pt x="2125" y="146"/>
                  <a:pt x="2129" y="142"/>
                  <a:pt x="2129" y="137"/>
                </a:cubicBezTo>
                <a:close/>
                <a:moveTo>
                  <a:pt x="841" y="163"/>
                </a:moveTo>
                <a:cubicBezTo>
                  <a:pt x="841" y="158"/>
                  <a:pt x="837" y="154"/>
                  <a:pt x="833" y="154"/>
                </a:cubicBezTo>
                <a:cubicBezTo>
                  <a:pt x="828" y="154"/>
                  <a:pt x="824" y="158"/>
                  <a:pt x="824" y="163"/>
                </a:cubicBezTo>
                <a:cubicBezTo>
                  <a:pt x="824" y="168"/>
                  <a:pt x="828" y="171"/>
                  <a:pt x="833" y="171"/>
                </a:cubicBezTo>
                <a:cubicBezTo>
                  <a:pt x="837" y="171"/>
                  <a:pt x="841" y="168"/>
                  <a:pt x="841" y="163"/>
                </a:cubicBezTo>
                <a:close/>
                <a:moveTo>
                  <a:pt x="867" y="163"/>
                </a:moveTo>
                <a:cubicBezTo>
                  <a:pt x="867" y="158"/>
                  <a:pt x="863" y="154"/>
                  <a:pt x="858" y="154"/>
                </a:cubicBezTo>
                <a:cubicBezTo>
                  <a:pt x="854" y="154"/>
                  <a:pt x="850" y="158"/>
                  <a:pt x="850" y="163"/>
                </a:cubicBezTo>
                <a:cubicBezTo>
                  <a:pt x="850" y="168"/>
                  <a:pt x="854" y="171"/>
                  <a:pt x="858" y="171"/>
                </a:cubicBezTo>
                <a:cubicBezTo>
                  <a:pt x="863" y="171"/>
                  <a:pt x="867" y="168"/>
                  <a:pt x="867" y="163"/>
                </a:cubicBezTo>
                <a:close/>
                <a:moveTo>
                  <a:pt x="893" y="163"/>
                </a:moveTo>
                <a:cubicBezTo>
                  <a:pt x="893" y="158"/>
                  <a:pt x="889" y="154"/>
                  <a:pt x="884" y="154"/>
                </a:cubicBezTo>
                <a:cubicBezTo>
                  <a:pt x="879" y="154"/>
                  <a:pt x="876" y="158"/>
                  <a:pt x="876" y="163"/>
                </a:cubicBezTo>
                <a:cubicBezTo>
                  <a:pt x="876" y="168"/>
                  <a:pt x="879" y="171"/>
                  <a:pt x="884" y="171"/>
                </a:cubicBezTo>
                <a:cubicBezTo>
                  <a:pt x="889" y="171"/>
                  <a:pt x="893" y="168"/>
                  <a:pt x="893" y="163"/>
                </a:cubicBezTo>
                <a:close/>
                <a:moveTo>
                  <a:pt x="919" y="163"/>
                </a:moveTo>
                <a:cubicBezTo>
                  <a:pt x="919" y="158"/>
                  <a:pt x="915" y="154"/>
                  <a:pt x="910" y="154"/>
                </a:cubicBezTo>
                <a:cubicBezTo>
                  <a:pt x="905" y="154"/>
                  <a:pt x="901" y="158"/>
                  <a:pt x="901" y="163"/>
                </a:cubicBezTo>
                <a:cubicBezTo>
                  <a:pt x="901" y="168"/>
                  <a:pt x="905" y="171"/>
                  <a:pt x="910" y="171"/>
                </a:cubicBezTo>
                <a:cubicBezTo>
                  <a:pt x="915" y="171"/>
                  <a:pt x="919" y="168"/>
                  <a:pt x="919" y="163"/>
                </a:cubicBezTo>
                <a:close/>
                <a:moveTo>
                  <a:pt x="944" y="163"/>
                </a:moveTo>
                <a:cubicBezTo>
                  <a:pt x="944" y="158"/>
                  <a:pt x="940" y="154"/>
                  <a:pt x="936" y="154"/>
                </a:cubicBezTo>
                <a:cubicBezTo>
                  <a:pt x="931" y="154"/>
                  <a:pt x="927" y="158"/>
                  <a:pt x="927" y="163"/>
                </a:cubicBezTo>
                <a:cubicBezTo>
                  <a:pt x="927" y="168"/>
                  <a:pt x="931" y="171"/>
                  <a:pt x="936" y="171"/>
                </a:cubicBezTo>
                <a:cubicBezTo>
                  <a:pt x="940" y="171"/>
                  <a:pt x="944" y="168"/>
                  <a:pt x="944" y="163"/>
                </a:cubicBezTo>
                <a:close/>
                <a:moveTo>
                  <a:pt x="970" y="163"/>
                </a:moveTo>
                <a:cubicBezTo>
                  <a:pt x="970" y="158"/>
                  <a:pt x="966" y="154"/>
                  <a:pt x="961" y="154"/>
                </a:cubicBezTo>
                <a:cubicBezTo>
                  <a:pt x="957" y="154"/>
                  <a:pt x="953" y="158"/>
                  <a:pt x="953" y="163"/>
                </a:cubicBezTo>
                <a:cubicBezTo>
                  <a:pt x="953" y="168"/>
                  <a:pt x="957" y="171"/>
                  <a:pt x="961" y="171"/>
                </a:cubicBezTo>
                <a:cubicBezTo>
                  <a:pt x="966" y="171"/>
                  <a:pt x="970" y="168"/>
                  <a:pt x="970" y="163"/>
                </a:cubicBezTo>
                <a:close/>
                <a:moveTo>
                  <a:pt x="996" y="163"/>
                </a:moveTo>
                <a:cubicBezTo>
                  <a:pt x="996" y="158"/>
                  <a:pt x="992" y="154"/>
                  <a:pt x="987" y="154"/>
                </a:cubicBezTo>
                <a:cubicBezTo>
                  <a:pt x="983" y="154"/>
                  <a:pt x="979" y="158"/>
                  <a:pt x="979" y="163"/>
                </a:cubicBezTo>
                <a:cubicBezTo>
                  <a:pt x="979" y="168"/>
                  <a:pt x="983" y="171"/>
                  <a:pt x="987" y="171"/>
                </a:cubicBezTo>
                <a:cubicBezTo>
                  <a:pt x="992" y="171"/>
                  <a:pt x="996" y="168"/>
                  <a:pt x="996" y="163"/>
                </a:cubicBezTo>
                <a:close/>
                <a:moveTo>
                  <a:pt x="1022" y="163"/>
                </a:moveTo>
                <a:cubicBezTo>
                  <a:pt x="1022" y="158"/>
                  <a:pt x="1018" y="154"/>
                  <a:pt x="1013" y="154"/>
                </a:cubicBezTo>
                <a:cubicBezTo>
                  <a:pt x="1008" y="154"/>
                  <a:pt x="1004" y="158"/>
                  <a:pt x="1004" y="163"/>
                </a:cubicBezTo>
                <a:cubicBezTo>
                  <a:pt x="1004" y="168"/>
                  <a:pt x="1008" y="171"/>
                  <a:pt x="1013" y="171"/>
                </a:cubicBezTo>
                <a:cubicBezTo>
                  <a:pt x="1018" y="171"/>
                  <a:pt x="1022" y="168"/>
                  <a:pt x="1022" y="163"/>
                </a:cubicBezTo>
                <a:close/>
                <a:moveTo>
                  <a:pt x="1047" y="163"/>
                </a:moveTo>
                <a:cubicBezTo>
                  <a:pt x="1047" y="158"/>
                  <a:pt x="1044" y="154"/>
                  <a:pt x="1039" y="154"/>
                </a:cubicBezTo>
                <a:cubicBezTo>
                  <a:pt x="1034" y="154"/>
                  <a:pt x="1030" y="158"/>
                  <a:pt x="1030" y="163"/>
                </a:cubicBezTo>
                <a:cubicBezTo>
                  <a:pt x="1030" y="168"/>
                  <a:pt x="1034" y="171"/>
                  <a:pt x="1039" y="171"/>
                </a:cubicBezTo>
                <a:cubicBezTo>
                  <a:pt x="1044" y="171"/>
                  <a:pt x="1047" y="168"/>
                  <a:pt x="1047" y="163"/>
                </a:cubicBezTo>
                <a:close/>
                <a:moveTo>
                  <a:pt x="1073" y="163"/>
                </a:moveTo>
                <a:cubicBezTo>
                  <a:pt x="1073" y="158"/>
                  <a:pt x="1069" y="154"/>
                  <a:pt x="1065" y="154"/>
                </a:cubicBezTo>
                <a:cubicBezTo>
                  <a:pt x="1060" y="154"/>
                  <a:pt x="1056" y="158"/>
                  <a:pt x="1056" y="163"/>
                </a:cubicBezTo>
                <a:cubicBezTo>
                  <a:pt x="1056" y="168"/>
                  <a:pt x="1060" y="171"/>
                  <a:pt x="1065" y="171"/>
                </a:cubicBezTo>
                <a:cubicBezTo>
                  <a:pt x="1069" y="171"/>
                  <a:pt x="1073" y="168"/>
                  <a:pt x="1073" y="163"/>
                </a:cubicBezTo>
                <a:close/>
                <a:moveTo>
                  <a:pt x="1949" y="163"/>
                </a:moveTo>
                <a:cubicBezTo>
                  <a:pt x="1949" y="158"/>
                  <a:pt x="1945" y="154"/>
                  <a:pt x="1940" y="154"/>
                </a:cubicBezTo>
                <a:cubicBezTo>
                  <a:pt x="1936" y="154"/>
                  <a:pt x="1932" y="158"/>
                  <a:pt x="1932" y="163"/>
                </a:cubicBezTo>
                <a:cubicBezTo>
                  <a:pt x="1932" y="168"/>
                  <a:pt x="1936" y="171"/>
                  <a:pt x="1940" y="171"/>
                </a:cubicBezTo>
                <a:cubicBezTo>
                  <a:pt x="1945" y="171"/>
                  <a:pt x="1949" y="168"/>
                  <a:pt x="1949" y="163"/>
                </a:cubicBezTo>
                <a:close/>
                <a:moveTo>
                  <a:pt x="1975" y="163"/>
                </a:moveTo>
                <a:cubicBezTo>
                  <a:pt x="1975" y="158"/>
                  <a:pt x="1971" y="154"/>
                  <a:pt x="1966" y="154"/>
                </a:cubicBezTo>
                <a:cubicBezTo>
                  <a:pt x="1961" y="154"/>
                  <a:pt x="1957" y="158"/>
                  <a:pt x="1957" y="163"/>
                </a:cubicBezTo>
                <a:cubicBezTo>
                  <a:pt x="1957" y="168"/>
                  <a:pt x="1961" y="171"/>
                  <a:pt x="1966" y="171"/>
                </a:cubicBezTo>
                <a:cubicBezTo>
                  <a:pt x="1971" y="171"/>
                  <a:pt x="1975" y="168"/>
                  <a:pt x="1975" y="163"/>
                </a:cubicBezTo>
                <a:close/>
                <a:moveTo>
                  <a:pt x="2000" y="163"/>
                </a:moveTo>
                <a:cubicBezTo>
                  <a:pt x="2000" y="158"/>
                  <a:pt x="1997" y="154"/>
                  <a:pt x="1992" y="154"/>
                </a:cubicBezTo>
                <a:cubicBezTo>
                  <a:pt x="1987" y="154"/>
                  <a:pt x="1983" y="158"/>
                  <a:pt x="1983" y="163"/>
                </a:cubicBezTo>
                <a:cubicBezTo>
                  <a:pt x="1983" y="168"/>
                  <a:pt x="1987" y="171"/>
                  <a:pt x="1992" y="171"/>
                </a:cubicBezTo>
                <a:cubicBezTo>
                  <a:pt x="1997" y="171"/>
                  <a:pt x="2000" y="168"/>
                  <a:pt x="2000" y="163"/>
                </a:cubicBezTo>
                <a:close/>
                <a:moveTo>
                  <a:pt x="2026" y="163"/>
                </a:moveTo>
                <a:cubicBezTo>
                  <a:pt x="2026" y="158"/>
                  <a:pt x="2022" y="154"/>
                  <a:pt x="2018" y="154"/>
                </a:cubicBezTo>
                <a:cubicBezTo>
                  <a:pt x="2013" y="154"/>
                  <a:pt x="2009" y="158"/>
                  <a:pt x="2009" y="163"/>
                </a:cubicBezTo>
                <a:cubicBezTo>
                  <a:pt x="2009" y="168"/>
                  <a:pt x="2013" y="171"/>
                  <a:pt x="2018" y="171"/>
                </a:cubicBezTo>
                <a:cubicBezTo>
                  <a:pt x="2022" y="171"/>
                  <a:pt x="2026" y="168"/>
                  <a:pt x="2026" y="163"/>
                </a:cubicBezTo>
                <a:close/>
                <a:moveTo>
                  <a:pt x="2052" y="163"/>
                </a:moveTo>
                <a:cubicBezTo>
                  <a:pt x="2052" y="158"/>
                  <a:pt x="2048" y="154"/>
                  <a:pt x="2043" y="154"/>
                </a:cubicBezTo>
                <a:cubicBezTo>
                  <a:pt x="2039" y="154"/>
                  <a:pt x="2035" y="158"/>
                  <a:pt x="2035" y="163"/>
                </a:cubicBezTo>
                <a:cubicBezTo>
                  <a:pt x="2035" y="168"/>
                  <a:pt x="2039" y="171"/>
                  <a:pt x="2043" y="171"/>
                </a:cubicBezTo>
                <a:cubicBezTo>
                  <a:pt x="2048" y="171"/>
                  <a:pt x="2052" y="168"/>
                  <a:pt x="2052" y="163"/>
                </a:cubicBezTo>
                <a:close/>
                <a:moveTo>
                  <a:pt x="2078" y="163"/>
                </a:moveTo>
                <a:cubicBezTo>
                  <a:pt x="2078" y="158"/>
                  <a:pt x="2074" y="154"/>
                  <a:pt x="2069" y="154"/>
                </a:cubicBezTo>
                <a:cubicBezTo>
                  <a:pt x="2064" y="154"/>
                  <a:pt x="2061" y="158"/>
                  <a:pt x="2061" y="163"/>
                </a:cubicBezTo>
                <a:cubicBezTo>
                  <a:pt x="2061" y="168"/>
                  <a:pt x="2064" y="171"/>
                  <a:pt x="2069" y="171"/>
                </a:cubicBezTo>
                <a:cubicBezTo>
                  <a:pt x="2074" y="171"/>
                  <a:pt x="2078" y="168"/>
                  <a:pt x="2078" y="163"/>
                </a:cubicBezTo>
                <a:close/>
                <a:moveTo>
                  <a:pt x="2103" y="163"/>
                </a:moveTo>
                <a:cubicBezTo>
                  <a:pt x="2103" y="158"/>
                  <a:pt x="2100" y="154"/>
                  <a:pt x="2095" y="154"/>
                </a:cubicBezTo>
                <a:cubicBezTo>
                  <a:pt x="2090" y="154"/>
                  <a:pt x="2086" y="158"/>
                  <a:pt x="2086" y="163"/>
                </a:cubicBezTo>
                <a:cubicBezTo>
                  <a:pt x="2086" y="168"/>
                  <a:pt x="2090" y="171"/>
                  <a:pt x="2095" y="171"/>
                </a:cubicBezTo>
                <a:cubicBezTo>
                  <a:pt x="2100" y="171"/>
                  <a:pt x="2103" y="168"/>
                  <a:pt x="2103" y="163"/>
                </a:cubicBezTo>
                <a:close/>
                <a:moveTo>
                  <a:pt x="2129" y="163"/>
                </a:moveTo>
                <a:cubicBezTo>
                  <a:pt x="2129" y="158"/>
                  <a:pt x="2125" y="154"/>
                  <a:pt x="2121" y="154"/>
                </a:cubicBezTo>
                <a:cubicBezTo>
                  <a:pt x="2116" y="154"/>
                  <a:pt x="2112" y="158"/>
                  <a:pt x="2112" y="163"/>
                </a:cubicBezTo>
                <a:cubicBezTo>
                  <a:pt x="2112" y="168"/>
                  <a:pt x="2116" y="171"/>
                  <a:pt x="2121" y="171"/>
                </a:cubicBezTo>
                <a:cubicBezTo>
                  <a:pt x="2125" y="171"/>
                  <a:pt x="2129" y="168"/>
                  <a:pt x="2129" y="163"/>
                </a:cubicBezTo>
                <a:close/>
                <a:moveTo>
                  <a:pt x="841" y="189"/>
                </a:moveTo>
                <a:cubicBezTo>
                  <a:pt x="841" y="184"/>
                  <a:pt x="837" y="180"/>
                  <a:pt x="833" y="180"/>
                </a:cubicBezTo>
                <a:cubicBezTo>
                  <a:pt x="828" y="180"/>
                  <a:pt x="824" y="184"/>
                  <a:pt x="824" y="189"/>
                </a:cubicBezTo>
                <a:cubicBezTo>
                  <a:pt x="824" y="193"/>
                  <a:pt x="828" y="197"/>
                  <a:pt x="833" y="197"/>
                </a:cubicBezTo>
                <a:cubicBezTo>
                  <a:pt x="837" y="197"/>
                  <a:pt x="841" y="193"/>
                  <a:pt x="841" y="189"/>
                </a:cubicBezTo>
                <a:close/>
                <a:moveTo>
                  <a:pt x="867" y="189"/>
                </a:moveTo>
                <a:cubicBezTo>
                  <a:pt x="867" y="184"/>
                  <a:pt x="863" y="180"/>
                  <a:pt x="858" y="180"/>
                </a:cubicBezTo>
                <a:cubicBezTo>
                  <a:pt x="854" y="180"/>
                  <a:pt x="850" y="184"/>
                  <a:pt x="850" y="189"/>
                </a:cubicBezTo>
                <a:cubicBezTo>
                  <a:pt x="850" y="193"/>
                  <a:pt x="854" y="197"/>
                  <a:pt x="858" y="197"/>
                </a:cubicBezTo>
                <a:cubicBezTo>
                  <a:pt x="863" y="197"/>
                  <a:pt x="867" y="193"/>
                  <a:pt x="867" y="189"/>
                </a:cubicBezTo>
                <a:close/>
                <a:moveTo>
                  <a:pt x="893" y="189"/>
                </a:moveTo>
                <a:cubicBezTo>
                  <a:pt x="893" y="184"/>
                  <a:pt x="889" y="180"/>
                  <a:pt x="884" y="180"/>
                </a:cubicBezTo>
                <a:cubicBezTo>
                  <a:pt x="879" y="180"/>
                  <a:pt x="876" y="184"/>
                  <a:pt x="876" y="189"/>
                </a:cubicBezTo>
                <a:cubicBezTo>
                  <a:pt x="876" y="193"/>
                  <a:pt x="879" y="197"/>
                  <a:pt x="884" y="197"/>
                </a:cubicBezTo>
                <a:cubicBezTo>
                  <a:pt x="889" y="197"/>
                  <a:pt x="893" y="193"/>
                  <a:pt x="893" y="189"/>
                </a:cubicBezTo>
                <a:close/>
                <a:moveTo>
                  <a:pt x="919" y="189"/>
                </a:moveTo>
                <a:cubicBezTo>
                  <a:pt x="919" y="184"/>
                  <a:pt x="915" y="180"/>
                  <a:pt x="910" y="180"/>
                </a:cubicBezTo>
                <a:cubicBezTo>
                  <a:pt x="905" y="180"/>
                  <a:pt x="901" y="184"/>
                  <a:pt x="901" y="189"/>
                </a:cubicBezTo>
                <a:cubicBezTo>
                  <a:pt x="901" y="193"/>
                  <a:pt x="905" y="197"/>
                  <a:pt x="910" y="197"/>
                </a:cubicBezTo>
                <a:cubicBezTo>
                  <a:pt x="915" y="197"/>
                  <a:pt x="919" y="193"/>
                  <a:pt x="919" y="189"/>
                </a:cubicBezTo>
                <a:close/>
                <a:moveTo>
                  <a:pt x="944" y="189"/>
                </a:moveTo>
                <a:cubicBezTo>
                  <a:pt x="944" y="184"/>
                  <a:pt x="940" y="180"/>
                  <a:pt x="936" y="180"/>
                </a:cubicBezTo>
                <a:cubicBezTo>
                  <a:pt x="931" y="180"/>
                  <a:pt x="927" y="184"/>
                  <a:pt x="927" y="189"/>
                </a:cubicBezTo>
                <a:cubicBezTo>
                  <a:pt x="927" y="193"/>
                  <a:pt x="931" y="197"/>
                  <a:pt x="936" y="197"/>
                </a:cubicBezTo>
                <a:cubicBezTo>
                  <a:pt x="940" y="197"/>
                  <a:pt x="944" y="193"/>
                  <a:pt x="944" y="189"/>
                </a:cubicBezTo>
                <a:close/>
                <a:moveTo>
                  <a:pt x="970" y="189"/>
                </a:moveTo>
                <a:cubicBezTo>
                  <a:pt x="970" y="184"/>
                  <a:pt x="966" y="180"/>
                  <a:pt x="961" y="180"/>
                </a:cubicBezTo>
                <a:cubicBezTo>
                  <a:pt x="957" y="180"/>
                  <a:pt x="953" y="184"/>
                  <a:pt x="953" y="189"/>
                </a:cubicBezTo>
                <a:cubicBezTo>
                  <a:pt x="953" y="193"/>
                  <a:pt x="957" y="197"/>
                  <a:pt x="961" y="197"/>
                </a:cubicBezTo>
                <a:cubicBezTo>
                  <a:pt x="966" y="197"/>
                  <a:pt x="970" y="193"/>
                  <a:pt x="970" y="189"/>
                </a:cubicBezTo>
                <a:close/>
                <a:moveTo>
                  <a:pt x="996" y="189"/>
                </a:moveTo>
                <a:cubicBezTo>
                  <a:pt x="996" y="184"/>
                  <a:pt x="992" y="180"/>
                  <a:pt x="987" y="180"/>
                </a:cubicBezTo>
                <a:cubicBezTo>
                  <a:pt x="983" y="180"/>
                  <a:pt x="979" y="184"/>
                  <a:pt x="979" y="189"/>
                </a:cubicBezTo>
                <a:cubicBezTo>
                  <a:pt x="979" y="193"/>
                  <a:pt x="983" y="197"/>
                  <a:pt x="987" y="197"/>
                </a:cubicBezTo>
                <a:cubicBezTo>
                  <a:pt x="992" y="197"/>
                  <a:pt x="996" y="193"/>
                  <a:pt x="996" y="189"/>
                </a:cubicBezTo>
                <a:close/>
                <a:moveTo>
                  <a:pt x="1022" y="189"/>
                </a:moveTo>
                <a:cubicBezTo>
                  <a:pt x="1022" y="184"/>
                  <a:pt x="1018" y="180"/>
                  <a:pt x="1013" y="180"/>
                </a:cubicBezTo>
                <a:cubicBezTo>
                  <a:pt x="1008" y="180"/>
                  <a:pt x="1004" y="184"/>
                  <a:pt x="1004" y="189"/>
                </a:cubicBezTo>
                <a:cubicBezTo>
                  <a:pt x="1004" y="193"/>
                  <a:pt x="1008" y="197"/>
                  <a:pt x="1013" y="197"/>
                </a:cubicBezTo>
                <a:cubicBezTo>
                  <a:pt x="1018" y="197"/>
                  <a:pt x="1022" y="193"/>
                  <a:pt x="1022" y="189"/>
                </a:cubicBezTo>
                <a:close/>
                <a:moveTo>
                  <a:pt x="1047" y="189"/>
                </a:moveTo>
                <a:cubicBezTo>
                  <a:pt x="1047" y="184"/>
                  <a:pt x="1044" y="180"/>
                  <a:pt x="1039" y="180"/>
                </a:cubicBezTo>
                <a:cubicBezTo>
                  <a:pt x="1034" y="180"/>
                  <a:pt x="1030" y="184"/>
                  <a:pt x="1030" y="189"/>
                </a:cubicBezTo>
                <a:cubicBezTo>
                  <a:pt x="1030" y="193"/>
                  <a:pt x="1034" y="197"/>
                  <a:pt x="1039" y="197"/>
                </a:cubicBezTo>
                <a:cubicBezTo>
                  <a:pt x="1044" y="197"/>
                  <a:pt x="1047" y="193"/>
                  <a:pt x="1047" y="189"/>
                </a:cubicBezTo>
                <a:close/>
                <a:moveTo>
                  <a:pt x="1073" y="189"/>
                </a:moveTo>
                <a:cubicBezTo>
                  <a:pt x="1073" y="184"/>
                  <a:pt x="1069" y="180"/>
                  <a:pt x="1065" y="180"/>
                </a:cubicBezTo>
                <a:cubicBezTo>
                  <a:pt x="1060" y="180"/>
                  <a:pt x="1056" y="184"/>
                  <a:pt x="1056" y="189"/>
                </a:cubicBezTo>
                <a:cubicBezTo>
                  <a:pt x="1056" y="193"/>
                  <a:pt x="1060" y="197"/>
                  <a:pt x="1065" y="197"/>
                </a:cubicBezTo>
                <a:cubicBezTo>
                  <a:pt x="1069" y="197"/>
                  <a:pt x="1073" y="193"/>
                  <a:pt x="1073" y="189"/>
                </a:cubicBezTo>
                <a:close/>
                <a:moveTo>
                  <a:pt x="1949" y="189"/>
                </a:moveTo>
                <a:cubicBezTo>
                  <a:pt x="1949" y="184"/>
                  <a:pt x="1945" y="180"/>
                  <a:pt x="1940" y="180"/>
                </a:cubicBezTo>
                <a:cubicBezTo>
                  <a:pt x="1936" y="180"/>
                  <a:pt x="1932" y="184"/>
                  <a:pt x="1932" y="189"/>
                </a:cubicBezTo>
                <a:cubicBezTo>
                  <a:pt x="1932" y="193"/>
                  <a:pt x="1936" y="197"/>
                  <a:pt x="1940" y="197"/>
                </a:cubicBezTo>
                <a:cubicBezTo>
                  <a:pt x="1945" y="197"/>
                  <a:pt x="1949" y="193"/>
                  <a:pt x="1949" y="189"/>
                </a:cubicBezTo>
                <a:close/>
                <a:moveTo>
                  <a:pt x="1975" y="189"/>
                </a:moveTo>
                <a:cubicBezTo>
                  <a:pt x="1975" y="184"/>
                  <a:pt x="1971" y="180"/>
                  <a:pt x="1966" y="180"/>
                </a:cubicBezTo>
                <a:cubicBezTo>
                  <a:pt x="1961" y="180"/>
                  <a:pt x="1957" y="184"/>
                  <a:pt x="1957" y="189"/>
                </a:cubicBezTo>
                <a:cubicBezTo>
                  <a:pt x="1957" y="193"/>
                  <a:pt x="1961" y="197"/>
                  <a:pt x="1966" y="197"/>
                </a:cubicBezTo>
                <a:cubicBezTo>
                  <a:pt x="1971" y="197"/>
                  <a:pt x="1975" y="193"/>
                  <a:pt x="1975" y="189"/>
                </a:cubicBezTo>
                <a:close/>
                <a:moveTo>
                  <a:pt x="2000" y="189"/>
                </a:moveTo>
                <a:cubicBezTo>
                  <a:pt x="2000" y="184"/>
                  <a:pt x="1997" y="180"/>
                  <a:pt x="1992" y="180"/>
                </a:cubicBezTo>
                <a:cubicBezTo>
                  <a:pt x="1987" y="180"/>
                  <a:pt x="1983" y="184"/>
                  <a:pt x="1983" y="189"/>
                </a:cubicBezTo>
                <a:cubicBezTo>
                  <a:pt x="1983" y="193"/>
                  <a:pt x="1987" y="197"/>
                  <a:pt x="1992" y="197"/>
                </a:cubicBezTo>
                <a:cubicBezTo>
                  <a:pt x="1997" y="197"/>
                  <a:pt x="2000" y="193"/>
                  <a:pt x="2000" y="189"/>
                </a:cubicBezTo>
                <a:close/>
                <a:moveTo>
                  <a:pt x="2026" y="189"/>
                </a:moveTo>
                <a:cubicBezTo>
                  <a:pt x="2026" y="184"/>
                  <a:pt x="2022" y="180"/>
                  <a:pt x="2018" y="180"/>
                </a:cubicBezTo>
                <a:cubicBezTo>
                  <a:pt x="2013" y="180"/>
                  <a:pt x="2009" y="184"/>
                  <a:pt x="2009" y="189"/>
                </a:cubicBezTo>
                <a:cubicBezTo>
                  <a:pt x="2009" y="193"/>
                  <a:pt x="2013" y="197"/>
                  <a:pt x="2018" y="197"/>
                </a:cubicBezTo>
                <a:cubicBezTo>
                  <a:pt x="2022" y="197"/>
                  <a:pt x="2026" y="193"/>
                  <a:pt x="2026" y="189"/>
                </a:cubicBezTo>
                <a:close/>
                <a:moveTo>
                  <a:pt x="2052" y="189"/>
                </a:moveTo>
                <a:cubicBezTo>
                  <a:pt x="2052" y="184"/>
                  <a:pt x="2048" y="180"/>
                  <a:pt x="2043" y="180"/>
                </a:cubicBezTo>
                <a:cubicBezTo>
                  <a:pt x="2039" y="180"/>
                  <a:pt x="2035" y="184"/>
                  <a:pt x="2035" y="189"/>
                </a:cubicBezTo>
                <a:cubicBezTo>
                  <a:pt x="2035" y="193"/>
                  <a:pt x="2039" y="197"/>
                  <a:pt x="2043" y="197"/>
                </a:cubicBezTo>
                <a:cubicBezTo>
                  <a:pt x="2048" y="197"/>
                  <a:pt x="2052" y="193"/>
                  <a:pt x="2052" y="189"/>
                </a:cubicBezTo>
                <a:close/>
                <a:moveTo>
                  <a:pt x="2078" y="189"/>
                </a:moveTo>
                <a:cubicBezTo>
                  <a:pt x="2078" y="184"/>
                  <a:pt x="2074" y="180"/>
                  <a:pt x="2069" y="180"/>
                </a:cubicBezTo>
                <a:cubicBezTo>
                  <a:pt x="2064" y="180"/>
                  <a:pt x="2061" y="184"/>
                  <a:pt x="2061" y="189"/>
                </a:cubicBezTo>
                <a:cubicBezTo>
                  <a:pt x="2061" y="193"/>
                  <a:pt x="2064" y="197"/>
                  <a:pt x="2069" y="197"/>
                </a:cubicBezTo>
                <a:cubicBezTo>
                  <a:pt x="2074" y="197"/>
                  <a:pt x="2078" y="193"/>
                  <a:pt x="2078" y="189"/>
                </a:cubicBezTo>
                <a:close/>
                <a:moveTo>
                  <a:pt x="2103" y="189"/>
                </a:moveTo>
                <a:cubicBezTo>
                  <a:pt x="2103" y="184"/>
                  <a:pt x="2100" y="180"/>
                  <a:pt x="2095" y="180"/>
                </a:cubicBezTo>
                <a:cubicBezTo>
                  <a:pt x="2090" y="180"/>
                  <a:pt x="2086" y="184"/>
                  <a:pt x="2086" y="189"/>
                </a:cubicBezTo>
                <a:cubicBezTo>
                  <a:pt x="2086" y="193"/>
                  <a:pt x="2090" y="197"/>
                  <a:pt x="2095" y="197"/>
                </a:cubicBezTo>
                <a:cubicBezTo>
                  <a:pt x="2100" y="197"/>
                  <a:pt x="2103" y="193"/>
                  <a:pt x="2103" y="189"/>
                </a:cubicBezTo>
                <a:close/>
                <a:moveTo>
                  <a:pt x="2129" y="189"/>
                </a:moveTo>
                <a:cubicBezTo>
                  <a:pt x="2129" y="184"/>
                  <a:pt x="2125" y="180"/>
                  <a:pt x="2121" y="180"/>
                </a:cubicBezTo>
                <a:cubicBezTo>
                  <a:pt x="2116" y="180"/>
                  <a:pt x="2112" y="184"/>
                  <a:pt x="2112" y="189"/>
                </a:cubicBezTo>
                <a:cubicBezTo>
                  <a:pt x="2112" y="193"/>
                  <a:pt x="2116" y="197"/>
                  <a:pt x="2121" y="197"/>
                </a:cubicBezTo>
                <a:cubicBezTo>
                  <a:pt x="2125" y="197"/>
                  <a:pt x="2129" y="193"/>
                  <a:pt x="2129" y="189"/>
                </a:cubicBezTo>
                <a:close/>
                <a:moveTo>
                  <a:pt x="841" y="214"/>
                </a:moveTo>
                <a:cubicBezTo>
                  <a:pt x="841" y="210"/>
                  <a:pt x="837" y="206"/>
                  <a:pt x="833" y="206"/>
                </a:cubicBezTo>
                <a:cubicBezTo>
                  <a:pt x="828" y="206"/>
                  <a:pt x="824" y="210"/>
                  <a:pt x="824" y="214"/>
                </a:cubicBezTo>
                <a:cubicBezTo>
                  <a:pt x="824" y="219"/>
                  <a:pt x="828" y="223"/>
                  <a:pt x="833" y="223"/>
                </a:cubicBezTo>
                <a:cubicBezTo>
                  <a:pt x="837" y="223"/>
                  <a:pt x="841" y="219"/>
                  <a:pt x="841" y="214"/>
                </a:cubicBezTo>
                <a:close/>
                <a:moveTo>
                  <a:pt x="867" y="214"/>
                </a:moveTo>
                <a:cubicBezTo>
                  <a:pt x="867" y="210"/>
                  <a:pt x="863" y="206"/>
                  <a:pt x="858" y="206"/>
                </a:cubicBezTo>
                <a:cubicBezTo>
                  <a:pt x="854" y="206"/>
                  <a:pt x="850" y="210"/>
                  <a:pt x="850" y="214"/>
                </a:cubicBezTo>
                <a:cubicBezTo>
                  <a:pt x="850" y="219"/>
                  <a:pt x="854" y="223"/>
                  <a:pt x="858" y="223"/>
                </a:cubicBezTo>
                <a:cubicBezTo>
                  <a:pt x="863" y="223"/>
                  <a:pt x="867" y="219"/>
                  <a:pt x="867" y="214"/>
                </a:cubicBezTo>
                <a:close/>
                <a:moveTo>
                  <a:pt x="893" y="214"/>
                </a:moveTo>
                <a:cubicBezTo>
                  <a:pt x="893" y="210"/>
                  <a:pt x="889" y="206"/>
                  <a:pt x="884" y="206"/>
                </a:cubicBezTo>
                <a:cubicBezTo>
                  <a:pt x="879" y="206"/>
                  <a:pt x="876" y="210"/>
                  <a:pt x="876" y="214"/>
                </a:cubicBezTo>
                <a:cubicBezTo>
                  <a:pt x="876" y="219"/>
                  <a:pt x="879" y="223"/>
                  <a:pt x="884" y="223"/>
                </a:cubicBezTo>
                <a:cubicBezTo>
                  <a:pt x="889" y="223"/>
                  <a:pt x="893" y="219"/>
                  <a:pt x="893" y="214"/>
                </a:cubicBezTo>
                <a:close/>
                <a:moveTo>
                  <a:pt x="919" y="214"/>
                </a:moveTo>
                <a:cubicBezTo>
                  <a:pt x="919" y="210"/>
                  <a:pt x="915" y="206"/>
                  <a:pt x="910" y="206"/>
                </a:cubicBezTo>
                <a:cubicBezTo>
                  <a:pt x="905" y="206"/>
                  <a:pt x="901" y="210"/>
                  <a:pt x="901" y="214"/>
                </a:cubicBezTo>
                <a:cubicBezTo>
                  <a:pt x="901" y="219"/>
                  <a:pt x="905" y="223"/>
                  <a:pt x="910" y="223"/>
                </a:cubicBezTo>
                <a:cubicBezTo>
                  <a:pt x="915" y="223"/>
                  <a:pt x="919" y="219"/>
                  <a:pt x="919" y="214"/>
                </a:cubicBezTo>
                <a:close/>
                <a:moveTo>
                  <a:pt x="944" y="214"/>
                </a:moveTo>
                <a:cubicBezTo>
                  <a:pt x="944" y="210"/>
                  <a:pt x="940" y="206"/>
                  <a:pt x="936" y="206"/>
                </a:cubicBezTo>
                <a:cubicBezTo>
                  <a:pt x="931" y="206"/>
                  <a:pt x="927" y="210"/>
                  <a:pt x="927" y="214"/>
                </a:cubicBezTo>
                <a:cubicBezTo>
                  <a:pt x="927" y="219"/>
                  <a:pt x="931" y="223"/>
                  <a:pt x="936" y="223"/>
                </a:cubicBezTo>
                <a:cubicBezTo>
                  <a:pt x="940" y="223"/>
                  <a:pt x="944" y="219"/>
                  <a:pt x="944" y="214"/>
                </a:cubicBezTo>
                <a:close/>
                <a:moveTo>
                  <a:pt x="970" y="214"/>
                </a:moveTo>
                <a:cubicBezTo>
                  <a:pt x="970" y="210"/>
                  <a:pt x="966" y="206"/>
                  <a:pt x="961" y="206"/>
                </a:cubicBezTo>
                <a:cubicBezTo>
                  <a:pt x="957" y="206"/>
                  <a:pt x="953" y="210"/>
                  <a:pt x="953" y="214"/>
                </a:cubicBezTo>
                <a:cubicBezTo>
                  <a:pt x="953" y="219"/>
                  <a:pt x="957" y="223"/>
                  <a:pt x="961" y="223"/>
                </a:cubicBezTo>
                <a:cubicBezTo>
                  <a:pt x="966" y="223"/>
                  <a:pt x="970" y="219"/>
                  <a:pt x="970" y="214"/>
                </a:cubicBezTo>
                <a:close/>
                <a:moveTo>
                  <a:pt x="996" y="214"/>
                </a:moveTo>
                <a:cubicBezTo>
                  <a:pt x="996" y="210"/>
                  <a:pt x="992" y="206"/>
                  <a:pt x="987" y="206"/>
                </a:cubicBezTo>
                <a:cubicBezTo>
                  <a:pt x="983" y="206"/>
                  <a:pt x="979" y="210"/>
                  <a:pt x="979" y="214"/>
                </a:cubicBezTo>
                <a:cubicBezTo>
                  <a:pt x="979" y="219"/>
                  <a:pt x="983" y="223"/>
                  <a:pt x="987" y="223"/>
                </a:cubicBezTo>
                <a:cubicBezTo>
                  <a:pt x="992" y="223"/>
                  <a:pt x="996" y="219"/>
                  <a:pt x="996" y="214"/>
                </a:cubicBezTo>
                <a:close/>
                <a:moveTo>
                  <a:pt x="1022" y="214"/>
                </a:moveTo>
                <a:cubicBezTo>
                  <a:pt x="1022" y="210"/>
                  <a:pt x="1018" y="206"/>
                  <a:pt x="1013" y="206"/>
                </a:cubicBezTo>
                <a:cubicBezTo>
                  <a:pt x="1008" y="206"/>
                  <a:pt x="1004" y="210"/>
                  <a:pt x="1004" y="214"/>
                </a:cubicBezTo>
                <a:cubicBezTo>
                  <a:pt x="1004" y="219"/>
                  <a:pt x="1008" y="223"/>
                  <a:pt x="1013" y="223"/>
                </a:cubicBezTo>
                <a:cubicBezTo>
                  <a:pt x="1018" y="223"/>
                  <a:pt x="1022" y="219"/>
                  <a:pt x="1022" y="214"/>
                </a:cubicBezTo>
                <a:close/>
                <a:moveTo>
                  <a:pt x="1047" y="214"/>
                </a:moveTo>
                <a:cubicBezTo>
                  <a:pt x="1047" y="210"/>
                  <a:pt x="1044" y="206"/>
                  <a:pt x="1039" y="206"/>
                </a:cubicBezTo>
                <a:cubicBezTo>
                  <a:pt x="1034" y="206"/>
                  <a:pt x="1030" y="210"/>
                  <a:pt x="1030" y="214"/>
                </a:cubicBezTo>
                <a:cubicBezTo>
                  <a:pt x="1030" y="219"/>
                  <a:pt x="1034" y="223"/>
                  <a:pt x="1039" y="223"/>
                </a:cubicBezTo>
                <a:cubicBezTo>
                  <a:pt x="1044" y="223"/>
                  <a:pt x="1047" y="219"/>
                  <a:pt x="1047" y="214"/>
                </a:cubicBezTo>
                <a:close/>
                <a:moveTo>
                  <a:pt x="1073" y="214"/>
                </a:moveTo>
                <a:cubicBezTo>
                  <a:pt x="1073" y="210"/>
                  <a:pt x="1069" y="206"/>
                  <a:pt x="1065" y="206"/>
                </a:cubicBezTo>
                <a:cubicBezTo>
                  <a:pt x="1060" y="206"/>
                  <a:pt x="1056" y="210"/>
                  <a:pt x="1056" y="214"/>
                </a:cubicBezTo>
                <a:cubicBezTo>
                  <a:pt x="1056" y="219"/>
                  <a:pt x="1060" y="223"/>
                  <a:pt x="1065" y="223"/>
                </a:cubicBezTo>
                <a:cubicBezTo>
                  <a:pt x="1069" y="223"/>
                  <a:pt x="1073" y="219"/>
                  <a:pt x="1073" y="214"/>
                </a:cubicBezTo>
                <a:close/>
                <a:moveTo>
                  <a:pt x="1897" y="214"/>
                </a:moveTo>
                <a:cubicBezTo>
                  <a:pt x="1897" y="210"/>
                  <a:pt x="1894" y="206"/>
                  <a:pt x="1889" y="206"/>
                </a:cubicBezTo>
                <a:cubicBezTo>
                  <a:pt x="1884" y="206"/>
                  <a:pt x="1880" y="210"/>
                  <a:pt x="1880" y="214"/>
                </a:cubicBezTo>
                <a:cubicBezTo>
                  <a:pt x="1880" y="219"/>
                  <a:pt x="1884" y="223"/>
                  <a:pt x="1889" y="223"/>
                </a:cubicBezTo>
                <a:cubicBezTo>
                  <a:pt x="1894" y="223"/>
                  <a:pt x="1897" y="219"/>
                  <a:pt x="1897" y="214"/>
                </a:cubicBezTo>
                <a:close/>
                <a:moveTo>
                  <a:pt x="1923" y="214"/>
                </a:moveTo>
                <a:cubicBezTo>
                  <a:pt x="1923" y="210"/>
                  <a:pt x="1919" y="206"/>
                  <a:pt x="1915" y="206"/>
                </a:cubicBezTo>
                <a:cubicBezTo>
                  <a:pt x="1910" y="206"/>
                  <a:pt x="1906" y="210"/>
                  <a:pt x="1906" y="214"/>
                </a:cubicBezTo>
                <a:cubicBezTo>
                  <a:pt x="1906" y="219"/>
                  <a:pt x="1910" y="223"/>
                  <a:pt x="1915" y="223"/>
                </a:cubicBezTo>
                <a:cubicBezTo>
                  <a:pt x="1919" y="223"/>
                  <a:pt x="1923" y="219"/>
                  <a:pt x="1923" y="214"/>
                </a:cubicBezTo>
                <a:close/>
                <a:moveTo>
                  <a:pt x="1949" y="214"/>
                </a:moveTo>
                <a:cubicBezTo>
                  <a:pt x="1949" y="210"/>
                  <a:pt x="1945" y="206"/>
                  <a:pt x="1940" y="206"/>
                </a:cubicBezTo>
                <a:cubicBezTo>
                  <a:pt x="1936" y="206"/>
                  <a:pt x="1932" y="210"/>
                  <a:pt x="1932" y="214"/>
                </a:cubicBezTo>
                <a:cubicBezTo>
                  <a:pt x="1932" y="219"/>
                  <a:pt x="1936" y="223"/>
                  <a:pt x="1940" y="223"/>
                </a:cubicBezTo>
                <a:cubicBezTo>
                  <a:pt x="1945" y="223"/>
                  <a:pt x="1949" y="219"/>
                  <a:pt x="1949" y="214"/>
                </a:cubicBezTo>
                <a:close/>
                <a:moveTo>
                  <a:pt x="1975" y="214"/>
                </a:moveTo>
                <a:cubicBezTo>
                  <a:pt x="1975" y="210"/>
                  <a:pt x="1971" y="206"/>
                  <a:pt x="1966" y="206"/>
                </a:cubicBezTo>
                <a:cubicBezTo>
                  <a:pt x="1961" y="206"/>
                  <a:pt x="1957" y="210"/>
                  <a:pt x="1957" y="214"/>
                </a:cubicBezTo>
                <a:cubicBezTo>
                  <a:pt x="1957" y="219"/>
                  <a:pt x="1961" y="223"/>
                  <a:pt x="1966" y="223"/>
                </a:cubicBezTo>
                <a:cubicBezTo>
                  <a:pt x="1971" y="223"/>
                  <a:pt x="1975" y="219"/>
                  <a:pt x="1975" y="214"/>
                </a:cubicBezTo>
                <a:close/>
                <a:moveTo>
                  <a:pt x="2000" y="214"/>
                </a:moveTo>
                <a:cubicBezTo>
                  <a:pt x="2000" y="210"/>
                  <a:pt x="1997" y="206"/>
                  <a:pt x="1992" y="206"/>
                </a:cubicBezTo>
                <a:cubicBezTo>
                  <a:pt x="1987" y="206"/>
                  <a:pt x="1983" y="210"/>
                  <a:pt x="1983" y="214"/>
                </a:cubicBezTo>
                <a:cubicBezTo>
                  <a:pt x="1983" y="219"/>
                  <a:pt x="1987" y="223"/>
                  <a:pt x="1992" y="223"/>
                </a:cubicBezTo>
                <a:cubicBezTo>
                  <a:pt x="1997" y="223"/>
                  <a:pt x="2000" y="219"/>
                  <a:pt x="2000" y="214"/>
                </a:cubicBezTo>
                <a:close/>
                <a:moveTo>
                  <a:pt x="2026" y="214"/>
                </a:moveTo>
                <a:cubicBezTo>
                  <a:pt x="2026" y="210"/>
                  <a:pt x="2022" y="206"/>
                  <a:pt x="2018" y="206"/>
                </a:cubicBezTo>
                <a:cubicBezTo>
                  <a:pt x="2013" y="206"/>
                  <a:pt x="2009" y="210"/>
                  <a:pt x="2009" y="214"/>
                </a:cubicBezTo>
                <a:cubicBezTo>
                  <a:pt x="2009" y="219"/>
                  <a:pt x="2013" y="223"/>
                  <a:pt x="2018" y="223"/>
                </a:cubicBezTo>
                <a:cubicBezTo>
                  <a:pt x="2022" y="223"/>
                  <a:pt x="2026" y="219"/>
                  <a:pt x="2026" y="214"/>
                </a:cubicBezTo>
                <a:close/>
                <a:moveTo>
                  <a:pt x="2052" y="214"/>
                </a:moveTo>
                <a:cubicBezTo>
                  <a:pt x="2052" y="210"/>
                  <a:pt x="2048" y="206"/>
                  <a:pt x="2043" y="206"/>
                </a:cubicBezTo>
                <a:cubicBezTo>
                  <a:pt x="2039" y="206"/>
                  <a:pt x="2035" y="210"/>
                  <a:pt x="2035" y="214"/>
                </a:cubicBezTo>
                <a:cubicBezTo>
                  <a:pt x="2035" y="219"/>
                  <a:pt x="2039" y="223"/>
                  <a:pt x="2043" y="223"/>
                </a:cubicBezTo>
                <a:cubicBezTo>
                  <a:pt x="2048" y="223"/>
                  <a:pt x="2052" y="219"/>
                  <a:pt x="2052" y="214"/>
                </a:cubicBezTo>
                <a:close/>
                <a:moveTo>
                  <a:pt x="2078" y="214"/>
                </a:moveTo>
                <a:cubicBezTo>
                  <a:pt x="2078" y="210"/>
                  <a:pt x="2074" y="206"/>
                  <a:pt x="2069" y="206"/>
                </a:cubicBezTo>
                <a:cubicBezTo>
                  <a:pt x="2064" y="206"/>
                  <a:pt x="2061" y="210"/>
                  <a:pt x="2061" y="214"/>
                </a:cubicBezTo>
                <a:cubicBezTo>
                  <a:pt x="2061" y="219"/>
                  <a:pt x="2064" y="223"/>
                  <a:pt x="2069" y="223"/>
                </a:cubicBezTo>
                <a:cubicBezTo>
                  <a:pt x="2074" y="223"/>
                  <a:pt x="2078" y="219"/>
                  <a:pt x="2078" y="214"/>
                </a:cubicBezTo>
                <a:close/>
                <a:moveTo>
                  <a:pt x="2103" y="214"/>
                </a:moveTo>
                <a:cubicBezTo>
                  <a:pt x="2103" y="210"/>
                  <a:pt x="2100" y="206"/>
                  <a:pt x="2095" y="206"/>
                </a:cubicBezTo>
                <a:cubicBezTo>
                  <a:pt x="2090" y="206"/>
                  <a:pt x="2086" y="210"/>
                  <a:pt x="2086" y="214"/>
                </a:cubicBezTo>
                <a:cubicBezTo>
                  <a:pt x="2086" y="219"/>
                  <a:pt x="2090" y="223"/>
                  <a:pt x="2095" y="223"/>
                </a:cubicBezTo>
                <a:cubicBezTo>
                  <a:pt x="2100" y="223"/>
                  <a:pt x="2103" y="219"/>
                  <a:pt x="2103" y="214"/>
                </a:cubicBezTo>
                <a:close/>
                <a:moveTo>
                  <a:pt x="2129" y="214"/>
                </a:moveTo>
                <a:cubicBezTo>
                  <a:pt x="2129" y="210"/>
                  <a:pt x="2125" y="206"/>
                  <a:pt x="2121" y="206"/>
                </a:cubicBezTo>
                <a:cubicBezTo>
                  <a:pt x="2116" y="206"/>
                  <a:pt x="2112" y="210"/>
                  <a:pt x="2112" y="214"/>
                </a:cubicBezTo>
                <a:cubicBezTo>
                  <a:pt x="2112" y="219"/>
                  <a:pt x="2116" y="223"/>
                  <a:pt x="2121" y="223"/>
                </a:cubicBezTo>
                <a:cubicBezTo>
                  <a:pt x="2125" y="223"/>
                  <a:pt x="2129" y="219"/>
                  <a:pt x="2129" y="214"/>
                </a:cubicBezTo>
                <a:close/>
                <a:moveTo>
                  <a:pt x="841" y="240"/>
                </a:moveTo>
                <a:cubicBezTo>
                  <a:pt x="841" y="235"/>
                  <a:pt x="837" y="232"/>
                  <a:pt x="833" y="232"/>
                </a:cubicBezTo>
                <a:cubicBezTo>
                  <a:pt x="828" y="232"/>
                  <a:pt x="824" y="235"/>
                  <a:pt x="824" y="240"/>
                </a:cubicBezTo>
                <a:cubicBezTo>
                  <a:pt x="824" y="245"/>
                  <a:pt x="828" y="249"/>
                  <a:pt x="833" y="249"/>
                </a:cubicBezTo>
                <a:cubicBezTo>
                  <a:pt x="837" y="249"/>
                  <a:pt x="841" y="245"/>
                  <a:pt x="841" y="240"/>
                </a:cubicBezTo>
                <a:close/>
                <a:moveTo>
                  <a:pt x="867" y="240"/>
                </a:moveTo>
                <a:cubicBezTo>
                  <a:pt x="867" y="235"/>
                  <a:pt x="863" y="232"/>
                  <a:pt x="858" y="232"/>
                </a:cubicBezTo>
                <a:cubicBezTo>
                  <a:pt x="854" y="232"/>
                  <a:pt x="850" y="235"/>
                  <a:pt x="850" y="240"/>
                </a:cubicBezTo>
                <a:cubicBezTo>
                  <a:pt x="850" y="245"/>
                  <a:pt x="854" y="249"/>
                  <a:pt x="858" y="249"/>
                </a:cubicBezTo>
                <a:cubicBezTo>
                  <a:pt x="863" y="249"/>
                  <a:pt x="867" y="245"/>
                  <a:pt x="867" y="240"/>
                </a:cubicBezTo>
                <a:close/>
                <a:moveTo>
                  <a:pt x="893" y="240"/>
                </a:moveTo>
                <a:cubicBezTo>
                  <a:pt x="893" y="235"/>
                  <a:pt x="889" y="232"/>
                  <a:pt x="884" y="232"/>
                </a:cubicBezTo>
                <a:cubicBezTo>
                  <a:pt x="879" y="232"/>
                  <a:pt x="876" y="235"/>
                  <a:pt x="876" y="240"/>
                </a:cubicBezTo>
                <a:cubicBezTo>
                  <a:pt x="876" y="245"/>
                  <a:pt x="879" y="249"/>
                  <a:pt x="884" y="249"/>
                </a:cubicBezTo>
                <a:cubicBezTo>
                  <a:pt x="889" y="249"/>
                  <a:pt x="893" y="245"/>
                  <a:pt x="893" y="240"/>
                </a:cubicBezTo>
                <a:close/>
                <a:moveTo>
                  <a:pt x="919" y="240"/>
                </a:moveTo>
                <a:cubicBezTo>
                  <a:pt x="919" y="235"/>
                  <a:pt x="915" y="232"/>
                  <a:pt x="910" y="232"/>
                </a:cubicBezTo>
                <a:cubicBezTo>
                  <a:pt x="905" y="232"/>
                  <a:pt x="901" y="235"/>
                  <a:pt x="901" y="240"/>
                </a:cubicBezTo>
                <a:cubicBezTo>
                  <a:pt x="901" y="245"/>
                  <a:pt x="905" y="249"/>
                  <a:pt x="910" y="249"/>
                </a:cubicBezTo>
                <a:cubicBezTo>
                  <a:pt x="915" y="249"/>
                  <a:pt x="919" y="245"/>
                  <a:pt x="919" y="240"/>
                </a:cubicBezTo>
                <a:close/>
                <a:moveTo>
                  <a:pt x="944" y="240"/>
                </a:moveTo>
                <a:cubicBezTo>
                  <a:pt x="944" y="235"/>
                  <a:pt x="940" y="232"/>
                  <a:pt x="936" y="232"/>
                </a:cubicBezTo>
                <a:cubicBezTo>
                  <a:pt x="931" y="232"/>
                  <a:pt x="927" y="235"/>
                  <a:pt x="927" y="240"/>
                </a:cubicBezTo>
                <a:cubicBezTo>
                  <a:pt x="927" y="245"/>
                  <a:pt x="931" y="249"/>
                  <a:pt x="936" y="249"/>
                </a:cubicBezTo>
                <a:cubicBezTo>
                  <a:pt x="940" y="249"/>
                  <a:pt x="944" y="245"/>
                  <a:pt x="944" y="240"/>
                </a:cubicBezTo>
                <a:close/>
                <a:moveTo>
                  <a:pt x="970" y="240"/>
                </a:moveTo>
                <a:cubicBezTo>
                  <a:pt x="970" y="235"/>
                  <a:pt x="966" y="232"/>
                  <a:pt x="961" y="232"/>
                </a:cubicBezTo>
                <a:cubicBezTo>
                  <a:pt x="957" y="232"/>
                  <a:pt x="953" y="235"/>
                  <a:pt x="953" y="240"/>
                </a:cubicBezTo>
                <a:cubicBezTo>
                  <a:pt x="953" y="245"/>
                  <a:pt x="957" y="249"/>
                  <a:pt x="961" y="249"/>
                </a:cubicBezTo>
                <a:cubicBezTo>
                  <a:pt x="966" y="249"/>
                  <a:pt x="970" y="245"/>
                  <a:pt x="970" y="240"/>
                </a:cubicBezTo>
                <a:close/>
                <a:moveTo>
                  <a:pt x="996" y="240"/>
                </a:moveTo>
                <a:cubicBezTo>
                  <a:pt x="996" y="235"/>
                  <a:pt x="992" y="232"/>
                  <a:pt x="987" y="232"/>
                </a:cubicBezTo>
                <a:cubicBezTo>
                  <a:pt x="983" y="232"/>
                  <a:pt x="979" y="235"/>
                  <a:pt x="979" y="240"/>
                </a:cubicBezTo>
                <a:cubicBezTo>
                  <a:pt x="979" y="245"/>
                  <a:pt x="983" y="249"/>
                  <a:pt x="987" y="249"/>
                </a:cubicBezTo>
                <a:cubicBezTo>
                  <a:pt x="992" y="249"/>
                  <a:pt x="996" y="245"/>
                  <a:pt x="996" y="240"/>
                </a:cubicBezTo>
                <a:close/>
                <a:moveTo>
                  <a:pt x="1022" y="240"/>
                </a:moveTo>
                <a:cubicBezTo>
                  <a:pt x="1022" y="235"/>
                  <a:pt x="1018" y="232"/>
                  <a:pt x="1013" y="232"/>
                </a:cubicBezTo>
                <a:cubicBezTo>
                  <a:pt x="1008" y="232"/>
                  <a:pt x="1004" y="235"/>
                  <a:pt x="1004" y="240"/>
                </a:cubicBezTo>
                <a:cubicBezTo>
                  <a:pt x="1004" y="245"/>
                  <a:pt x="1008" y="249"/>
                  <a:pt x="1013" y="249"/>
                </a:cubicBezTo>
                <a:cubicBezTo>
                  <a:pt x="1018" y="249"/>
                  <a:pt x="1022" y="245"/>
                  <a:pt x="1022" y="240"/>
                </a:cubicBezTo>
                <a:close/>
                <a:moveTo>
                  <a:pt x="1047" y="240"/>
                </a:moveTo>
                <a:cubicBezTo>
                  <a:pt x="1047" y="235"/>
                  <a:pt x="1044" y="232"/>
                  <a:pt x="1039" y="232"/>
                </a:cubicBezTo>
                <a:cubicBezTo>
                  <a:pt x="1034" y="232"/>
                  <a:pt x="1030" y="235"/>
                  <a:pt x="1030" y="240"/>
                </a:cubicBezTo>
                <a:cubicBezTo>
                  <a:pt x="1030" y="245"/>
                  <a:pt x="1034" y="249"/>
                  <a:pt x="1039" y="249"/>
                </a:cubicBezTo>
                <a:cubicBezTo>
                  <a:pt x="1044" y="249"/>
                  <a:pt x="1047" y="245"/>
                  <a:pt x="1047" y="240"/>
                </a:cubicBezTo>
                <a:close/>
                <a:moveTo>
                  <a:pt x="1073" y="240"/>
                </a:moveTo>
                <a:cubicBezTo>
                  <a:pt x="1073" y="235"/>
                  <a:pt x="1069" y="232"/>
                  <a:pt x="1065" y="232"/>
                </a:cubicBezTo>
                <a:cubicBezTo>
                  <a:pt x="1060" y="232"/>
                  <a:pt x="1056" y="235"/>
                  <a:pt x="1056" y="240"/>
                </a:cubicBezTo>
                <a:cubicBezTo>
                  <a:pt x="1056" y="245"/>
                  <a:pt x="1060" y="249"/>
                  <a:pt x="1065" y="249"/>
                </a:cubicBezTo>
                <a:cubicBezTo>
                  <a:pt x="1069" y="249"/>
                  <a:pt x="1073" y="245"/>
                  <a:pt x="1073" y="240"/>
                </a:cubicBezTo>
                <a:close/>
                <a:moveTo>
                  <a:pt x="1872" y="240"/>
                </a:moveTo>
                <a:cubicBezTo>
                  <a:pt x="1872" y="235"/>
                  <a:pt x="1868" y="232"/>
                  <a:pt x="1863" y="232"/>
                </a:cubicBezTo>
                <a:cubicBezTo>
                  <a:pt x="1858" y="232"/>
                  <a:pt x="1854" y="235"/>
                  <a:pt x="1854" y="240"/>
                </a:cubicBezTo>
                <a:cubicBezTo>
                  <a:pt x="1854" y="245"/>
                  <a:pt x="1858" y="249"/>
                  <a:pt x="1863" y="249"/>
                </a:cubicBezTo>
                <a:cubicBezTo>
                  <a:pt x="1868" y="249"/>
                  <a:pt x="1872" y="245"/>
                  <a:pt x="1872" y="240"/>
                </a:cubicBezTo>
                <a:close/>
                <a:moveTo>
                  <a:pt x="1897" y="240"/>
                </a:moveTo>
                <a:cubicBezTo>
                  <a:pt x="1897" y="235"/>
                  <a:pt x="1894" y="232"/>
                  <a:pt x="1889" y="232"/>
                </a:cubicBezTo>
                <a:cubicBezTo>
                  <a:pt x="1884" y="232"/>
                  <a:pt x="1880" y="235"/>
                  <a:pt x="1880" y="240"/>
                </a:cubicBezTo>
                <a:cubicBezTo>
                  <a:pt x="1880" y="245"/>
                  <a:pt x="1884" y="249"/>
                  <a:pt x="1889" y="249"/>
                </a:cubicBezTo>
                <a:cubicBezTo>
                  <a:pt x="1894" y="249"/>
                  <a:pt x="1897" y="245"/>
                  <a:pt x="1897" y="240"/>
                </a:cubicBezTo>
                <a:close/>
                <a:moveTo>
                  <a:pt x="1923" y="240"/>
                </a:moveTo>
                <a:cubicBezTo>
                  <a:pt x="1923" y="235"/>
                  <a:pt x="1919" y="232"/>
                  <a:pt x="1915" y="232"/>
                </a:cubicBezTo>
                <a:cubicBezTo>
                  <a:pt x="1910" y="232"/>
                  <a:pt x="1906" y="235"/>
                  <a:pt x="1906" y="240"/>
                </a:cubicBezTo>
                <a:cubicBezTo>
                  <a:pt x="1906" y="245"/>
                  <a:pt x="1910" y="249"/>
                  <a:pt x="1915" y="249"/>
                </a:cubicBezTo>
                <a:cubicBezTo>
                  <a:pt x="1919" y="249"/>
                  <a:pt x="1923" y="245"/>
                  <a:pt x="1923" y="240"/>
                </a:cubicBezTo>
                <a:close/>
                <a:moveTo>
                  <a:pt x="1949" y="240"/>
                </a:moveTo>
                <a:cubicBezTo>
                  <a:pt x="1949" y="235"/>
                  <a:pt x="1945" y="232"/>
                  <a:pt x="1940" y="232"/>
                </a:cubicBezTo>
                <a:cubicBezTo>
                  <a:pt x="1936" y="232"/>
                  <a:pt x="1932" y="235"/>
                  <a:pt x="1932" y="240"/>
                </a:cubicBezTo>
                <a:cubicBezTo>
                  <a:pt x="1932" y="245"/>
                  <a:pt x="1936" y="249"/>
                  <a:pt x="1940" y="249"/>
                </a:cubicBezTo>
                <a:cubicBezTo>
                  <a:pt x="1945" y="249"/>
                  <a:pt x="1949" y="245"/>
                  <a:pt x="1949" y="240"/>
                </a:cubicBezTo>
                <a:close/>
                <a:moveTo>
                  <a:pt x="1975" y="240"/>
                </a:moveTo>
                <a:cubicBezTo>
                  <a:pt x="1975" y="235"/>
                  <a:pt x="1971" y="232"/>
                  <a:pt x="1966" y="232"/>
                </a:cubicBezTo>
                <a:cubicBezTo>
                  <a:pt x="1961" y="232"/>
                  <a:pt x="1957" y="235"/>
                  <a:pt x="1957" y="240"/>
                </a:cubicBezTo>
                <a:cubicBezTo>
                  <a:pt x="1957" y="245"/>
                  <a:pt x="1961" y="249"/>
                  <a:pt x="1966" y="249"/>
                </a:cubicBezTo>
                <a:cubicBezTo>
                  <a:pt x="1971" y="249"/>
                  <a:pt x="1975" y="245"/>
                  <a:pt x="1975" y="240"/>
                </a:cubicBezTo>
                <a:close/>
                <a:moveTo>
                  <a:pt x="2000" y="240"/>
                </a:moveTo>
                <a:cubicBezTo>
                  <a:pt x="2000" y="235"/>
                  <a:pt x="1997" y="232"/>
                  <a:pt x="1992" y="232"/>
                </a:cubicBezTo>
                <a:cubicBezTo>
                  <a:pt x="1987" y="232"/>
                  <a:pt x="1983" y="235"/>
                  <a:pt x="1983" y="240"/>
                </a:cubicBezTo>
                <a:cubicBezTo>
                  <a:pt x="1983" y="245"/>
                  <a:pt x="1987" y="249"/>
                  <a:pt x="1992" y="249"/>
                </a:cubicBezTo>
                <a:cubicBezTo>
                  <a:pt x="1997" y="249"/>
                  <a:pt x="2000" y="245"/>
                  <a:pt x="2000" y="240"/>
                </a:cubicBezTo>
                <a:close/>
                <a:moveTo>
                  <a:pt x="2026" y="240"/>
                </a:moveTo>
                <a:cubicBezTo>
                  <a:pt x="2026" y="235"/>
                  <a:pt x="2022" y="232"/>
                  <a:pt x="2018" y="232"/>
                </a:cubicBezTo>
                <a:cubicBezTo>
                  <a:pt x="2013" y="232"/>
                  <a:pt x="2009" y="235"/>
                  <a:pt x="2009" y="240"/>
                </a:cubicBezTo>
                <a:cubicBezTo>
                  <a:pt x="2009" y="245"/>
                  <a:pt x="2013" y="249"/>
                  <a:pt x="2018" y="249"/>
                </a:cubicBezTo>
                <a:cubicBezTo>
                  <a:pt x="2022" y="249"/>
                  <a:pt x="2026" y="245"/>
                  <a:pt x="2026" y="240"/>
                </a:cubicBezTo>
                <a:close/>
                <a:moveTo>
                  <a:pt x="2052" y="240"/>
                </a:moveTo>
                <a:cubicBezTo>
                  <a:pt x="2052" y="235"/>
                  <a:pt x="2048" y="232"/>
                  <a:pt x="2043" y="232"/>
                </a:cubicBezTo>
                <a:cubicBezTo>
                  <a:pt x="2039" y="232"/>
                  <a:pt x="2035" y="235"/>
                  <a:pt x="2035" y="240"/>
                </a:cubicBezTo>
                <a:cubicBezTo>
                  <a:pt x="2035" y="245"/>
                  <a:pt x="2039" y="249"/>
                  <a:pt x="2043" y="249"/>
                </a:cubicBezTo>
                <a:cubicBezTo>
                  <a:pt x="2048" y="249"/>
                  <a:pt x="2052" y="245"/>
                  <a:pt x="2052" y="240"/>
                </a:cubicBezTo>
                <a:close/>
                <a:moveTo>
                  <a:pt x="2078" y="240"/>
                </a:moveTo>
                <a:cubicBezTo>
                  <a:pt x="2078" y="235"/>
                  <a:pt x="2074" y="232"/>
                  <a:pt x="2069" y="232"/>
                </a:cubicBezTo>
                <a:cubicBezTo>
                  <a:pt x="2064" y="232"/>
                  <a:pt x="2061" y="235"/>
                  <a:pt x="2061" y="240"/>
                </a:cubicBezTo>
                <a:cubicBezTo>
                  <a:pt x="2061" y="245"/>
                  <a:pt x="2064" y="249"/>
                  <a:pt x="2069" y="249"/>
                </a:cubicBezTo>
                <a:cubicBezTo>
                  <a:pt x="2074" y="249"/>
                  <a:pt x="2078" y="245"/>
                  <a:pt x="2078" y="240"/>
                </a:cubicBezTo>
                <a:close/>
                <a:moveTo>
                  <a:pt x="2103" y="240"/>
                </a:moveTo>
                <a:cubicBezTo>
                  <a:pt x="2103" y="235"/>
                  <a:pt x="2100" y="232"/>
                  <a:pt x="2095" y="232"/>
                </a:cubicBezTo>
                <a:cubicBezTo>
                  <a:pt x="2090" y="232"/>
                  <a:pt x="2086" y="235"/>
                  <a:pt x="2086" y="240"/>
                </a:cubicBezTo>
                <a:cubicBezTo>
                  <a:pt x="2086" y="245"/>
                  <a:pt x="2090" y="249"/>
                  <a:pt x="2095" y="249"/>
                </a:cubicBezTo>
                <a:cubicBezTo>
                  <a:pt x="2100" y="249"/>
                  <a:pt x="2103" y="245"/>
                  <a:pt x="2103" y="240"/>
                </a:cubicBezTo>
                <a:close/>
                <a:moveTo>
                  <a:pt x="2129" y="240"/>
                </a:moveTo>
                <a:cubicBezTo>
                  <a:pt x="2129" y="235"/>
                  <a:pt x="2125" y="232"/>
                  <a:pt x="2121" y="232"/>
                </a:cubicBezTo>
                <a:cubicBezTo>
                  <a:pt x="2116" y="232"/>
                  <a:pt x="2112" y="235"/>
                  <a:pt x="2112" y="240"/>
                </a:cubicBezTo>
                <a:cubicBezTo>
                  <a:pt x="2112" y="245"/>
                  <a:pt x="2116" y="249"/>
                  <a:pt x="2121" y="249"/>
                </a:cubicBezTo>
                <a:cubicBezTo>
                  <a:pt x="2125" y="249"/>
                  <a:pt x="2129" y="245"/>
                  <a:pt x="2129" y="240"/>
                </a:cubicBezTo>
                <a:close/>
                <a:moveTo>
                  <a:pt x="2155" y="240"/>
                </a:moveTo>
                <a:cubicBezTo>
                  <a:pt x="2155" y="235"/>
                  <a:pt x="2151" y="232"/>
                  <a:pt x="2146" y="232"/>
                </a:cubicBezTo>
                <a:cubicBezTo>
                  <a:pt x="2142" y="232"/>
                  <a:pt x="2138" y="235"/>
                  <a:pt x="2138" y="240"/>
                </a:cubicBezTo>
                <a:cubicBezTo>
                  <a:pt x="2138" y="245"/>
                  <a:pt x="2142" y="249"/>
                  <a:pt x="2146" y="249"/>
                </a:cubicBezTo>
                <a:cubicBezTo>
                  <a:pt x="2151" y="249"/>
                  <a:pt x="2155" y="245"/>
                  <a:pt x="2155" y="240"/>
                </a:cubicBezTo>
                <a:close/>
                <a:moveTo>
                  <a:pt x="2181" y="240"/>
                </a:moveTo>
                <a:cubicBezTo>
                  <a:pt x="2181" y="235"/>
                  <a:pt x="2177" y="232"/>
                  <a:pt x="2172" y="232"/>
                </a:cubicBezTo>
                <a:cubicBezTo>
                  <a:pt x="2167" y="232"/>
                  <a:pt x="2164" y="235"/>
                  <a:pt x="2164" y="240"/>
                </a:cubicBezTo>
                <a:cubicBezTo>
                  <a:pt x="2164" y="245"/>
                  <a:pt x="2167" y="249"/>
                  <a:pt x="2172" y="249"/>
                </a:cubicBezTo>
                <a:cubicBezTo>
                  <a:pt x="2177" y="249"/>
                  <a:pt x="2181" y="245"/>
                  <a:pt x="2181" y="240"/>
                </a:cubicBezTo>
                <a:close/>
                <a:moveTo>
                  <a:pt x="2207" y="240"/>
                </a:moveTo>
                <a:cubicBezTo>
                  <a:pt x="2207" y="235"/>
                  <a:pt x="2203" y="232"/>
                  <a:pt x="2198" y="232"/>
                </a:cubicBezTo>
                <a:cubicBezTo>
                  <a:pt x="2193" y="232"/>
                  <a:pt x="2189" y="235"/>
                  <a:pt x="2189" y="240"/>
                </a:cubicBezTo>
                <a:cubicBezTo>
                  <a:pt x="2189" y="245"/>
                  <a:pt x="2193" y="249"/>
                  <a:pt x="2198" y="249"/>
                </a:cubicBezTo>
                <a:cubicBezTo>
                  <a:pt x="2203" y="249"/>
                  <a:pt x="2207" y="245"/>
                  <a:pt x="2207" y="240"/>
                </a:cubicBezTo>
                <a:close/>
                <a:moveTo>
                  <a:pt x="2232" y="240"/>
                </a:moveTo>
                <a:cubicBezTo>
                  <a:pt x="2232" y="235"/>
                  <a:pt x="2228" y="232"/>
                  <a:pt x="2224" y="232"/>
                </a:cubicBezTo>
                <a:cubicBezTo>
                  <a:pt x="2219" y="232"/>
                  <a:pt x="2215" y="235"/>
                  <a:pt x="2215" y="240"/>
                </a:cubicBezTo>
                <a:cubicBezTo>
                  <a:pt x="2215" y="245"/>
                  <a:pt x="2219" y="249"/>
                  <a:pt x="2224" y="249"/>
                </a:cubicBezTo>
                <a:cubicBezTo>
                  <a:pt x="2228" y="249"/>
                  <a:pt x="2232" y="245"/>
                  <a:pt x="2232" y="240"/>
                </a:cubicBezTo>
                <a:close/>
                <a:moveTo>
                  <a:pt x="2258" y="240"/>
                </a:moveTo>
                <a:cubicBezTo>
                  <a:pt x="2258" y="235"/>
                  <a:pt x="2254" y="232"/>
                  <a:pt x="2249" y="232"/>
                </a:cubicBezTo>
                <a:cubicBezTo>
                  <a:pt x="2245" y="232"/>
                  <a:pt x="2241" y="235"/>
                  <a:pt x="2241" y="240"/>
                </a:cubicBezTo>
                <a:cubicBezTo>
                  <a:pt x="2241" y="245"/>
                  <a:pt x="2245" y="249"/>
                  <a:pt x="2249" y="249"/>
                </a:cubicBezTo>
                <a:cubicBezTo>
                  <a:pt x="2254" y="249"/>
                  <a:pt x="2258" y="245"/>
                  <a:pt x="2258" y="240"/>
                </a:cubicBezTo>
                <a:close/>
                <a:moveTo>
                  <a:pt x="2361" y="240"/>
                </a:moveTo>
                <a:cubicBezTo>
                  <a:pt x="2361" y="235"/>
                  <a:pt x="2357" y="232"/>
                  <a:pt x="2352" y="232"/>
                </a:cubicBezTo>
                <a:cubicBezTo>
                  <a:pt x="2348" y="232"/>
                  <a:pt x="2344" y="235"/>
                  <a:pt x="2344" y="240"/>
                </a:cubicBezTo>
                <a:cubicBezTo>
                  <a:pt x="2344" y="245"/>
                  <a:pt x="2348" y="249"/>
                  <a:pt x="2352" y="249"/>
                </a:cubicBezTo>
                <a:cubicBezTo>
                  <a:pt x="2357" y="249"/>
                  <a:pt x="2361" y="245"/>
                  <a:pt x="2361" y="240"/>
                </a:cubicBezTo>
                <a:close/>
                <a:moveTo>
                  <a:pt x="2387" y="240"/>
                </a:moveTo>
                <a:cubicBezTo>
                  <a:pt x="2387" y="235"/>
                  <a:pt x="2383" y="232"/>
                  <a:pt x="2378" y="232"/>
                </a:cubicBezTo>
                <a:cubicBezTo>
                  <a:pt x="2373" y="232"/>
                  <a:pt x="2370" y="235"/>
                  <a:pt x="2370" y="240"/>
                </a:cubicBezTo>
                <a:cubicBezTo>
                  <a:pt x="2370" y="245"/>
                  <a:pt x="2373" y="249"/>
                  <a:pt x="2378" y="249"/>
                </a:cubicBezTo>
                <a:cubicBezTo>
                  <a:pt x="2383" y="249"/>
                  <a:pt x="2387" y="245"/>
                  <a:pt x="2387" y="240"/>
                </a:cubicBezTo>
                <a:close/>
                <a:moveTo>
                  <a:pt x="2413" y="240"/>
                </a:moveTo>
                <a:cubicBezTo>
                  <a:pt x="2413" y="235"/>
                  <a:pt x="2409" y="232"/>
                  <a:pt x="2404" y="232"/>
                </a:cubicBezTo>
                <a:cubicBezTo>
                  <a:pt x="2399" y="232"/>
                  <a:pt x="2395" y="235"/>
                  <a:pt x="2395" y="240"/>
                </a:cubicBezTo>
                <a:cubicBezTo>
                  <a:pt x="2395" y="245"/>
                  <a:pt x="2399" y="249"/>
                  <a:pt x="2404" y="249"/>
                </a:cubicBezTo>
                <a:cubicBezTo>
                  <a:pt x="2409" y="249"/>
                  <a:pt x="2413" y="245"/>
                  <a:pt x="2413" y="240"/>
                </a:cubicBezTo>
                <a:close/>
                <a:moveTo>
                  <a:pt x="841" y="266"/>
                </a:moveTo>
                <a:cubicBezTo>
                  <a:pt x="841" y="261"/>
                  <a:pt x="837" y="257"/>
                  <a:pt x="833" y="257"/>
                </a:cubicBezTo>
                <a:cubicBezTo>
                  <a:pt x="828" y="257"/>
                  <a:pt x="824" y="261"/>
                  <a:pt x="824" y="266"/>
                </a:cubicBezTo>
                <a:cubicBezTo>
                  <a:pt x="824" y="271"/>
                  <a:pt x="828" y="274"/>
                  <a:pt x="833" y="274"/>
                </a:cubicBezTo>
                <a:cubicBezTo>
                  <a:pt x="837" y="274"/>
                  <a:pt x="841" y="271"/>
                  <a:pt x="841" y="266"/>
                </a:cubicBezTo>
                <a:close/>
                <a:moveTo>
                  <a:pt x="867" y="266"/>
                </a:moveTo>
                <a:cubicBezTo>
                  <a:pt x="867" y="261"/>
                  <a:pt x="863" y="257"/>
                  <a:pt x="858" y="257"/>
                </a:cubicBezTo>
                <a:cubicBezTo>
                  <a:pt x="854" y="257"/>
                  <a:pt x="850" y="261"/>
                  <a:pt x="850" y="266"/>
                </a:cubicBezTo>
                <a:cubicBezTo>
                  <a:pt x="850" y="271"/>
                  <a:pt x="854" y="274"/>
                  <a:pt x="858" y="274"/>
                </a:cubicBezTo>
                <a:cubicBezTo>
                  <a:pt x="863" y="274"/>
                  <a:pt x="867" y="271"/>
                  <a:pt x="867" y="266"/>
                </a:cubicBezTo>
                <a:close/>
                <a:moveTo>
                  <a:pt x="893" y="266"/>
                </a:moveTo>
                <a:cubicBezTo>
                  <a:pt x="893" y="261"/>
                  <a:pt x="889" y="257"/>
                  <a:pt x="884" y="257"/>
                </a:cubicBezTo>
                <a:cubicBezTo>
                  <a:pt x="879" y="257"/>
                  <a:pt x="876" y="261"/>
                  <a:pt x="876" y="266"/>
                </a:cubicBezTo>
                <a:cubicBezTo>
                  <a:pt x="876" y="271"/>
                  <a:pt x="879" y="274"/>
                  <a:pt x="884" y="274"/>
                </a:cubicBezTo>
                <a:cubicBezTo>
                  <a:pt x="889" y="274"/>
                  <a:pt x="893" y="271"/>
                  <a:pt x="893" y="266"/>
                </a:cubicBezTo>
                <a:close/>
                <a:moveTo>
                  <a:pt x="919" y="266"/>
                </a:moveTo>
                <a:cubicBezTo>
                  <a:pt x="919" y="261"/>
                  <a:pt x="915" y="257"/>
                  <a:pt x="910" y="257"/>
                </a:cubicBezTo>
                <a:cubicBezTo>
                  <a:pt x="905" y="257"/>
                  <a:pt x="901" y="261"/>
                  <a:pt x="901" y="266"/>
                </a:cubicBezTo>
                <a:cubicBezTo>
                  <a:pt x="901" y="271"/>
                  <a:pt x="905" y="274"/>
                  <a:pt x="910" y="274"/>
                </a:cubicBezTo>
                <a:cubicBezTo>
                  <a:pt x="915" y="274"/>
                  <a:pt x="919" y="271"/>
                  <a:pt x="919" y="266"/>
                </a:cubicBezTo>
                <a:close/>
                <a:moveTo>
                  <a:pt x="944" y="266"/>
                </a:moveTo>
                <a:cubicBezTo>
                  <a:pt x="944" y="261"/>
                  <a:pt x="940" y="257"/>
                  <a:pt x="936" y="257"/>
                </a:cubicBezTo>
                <a:cubicBezTo>
                  <a:pt x="931" y="257"/>
                  <a:pt x="927" y="261"/>
                  <a:pt x="927" y="266"/>
                </a:cubicBezTo>
                <a:cubicBezTo>
                  <a:pt x="927" y="271"/>
                  <a:pt x="931" y="274"/>
                  <a:pt x="936" y="274"/>
                </a:cubicBezTo>
                <a:cubicBezTo>
                  <a:pt x="940" y="274"/>
                  <a:pt x="944" y="271"/>
                  <a:pt x="944" y="266"/>
                </a:cubicBezTo>
                <a:close/>
                <a:moveTo>
                  <a:pt x="970" y="266"/>
                </a:moveTo>
                <a:cubicBezTo>
                  <a:pt x="970" y="261"/>
                  <a:pt x="966" y="257"/>
                  <a:pt x="961" y="257"/>
                </a:cubicBezTo>
                <a:cubicBezTo>
                  <a:pt x="957" y="257"/>
                  <a:pt x="953" y="261"/>
                  <a:pt x="953" y="266"/>
                </a:cubicBezTo>
                <a:cubicBezTo>
                  <a:pt x="953" y="271"/>
                  <a:pt x="957" y="274"/>
                  <a:pt x="961" y="274"/>
                </a:cubicBezTo>
                <a:cubicBezTo>
                  <a:pt x="966" y="274"/>
                  <a:pt x="970" y="271"/>
                  <a:pt x="970" y="266"/>
                </a:cubicBezTo>
                <a:close/>
                <a:moveTo>
                  <a:pt x="996" y="266"/>
                </a:moveTo>
                <a:cubicBezTo>
                  <a:pt x="996" y="261"/>
                  <a:pt x="992" y="257"/>
                  <a:pt x="987" y="257"/>
                </a:cubicBezTo>
                <a:cubicBezTo>
                  <a:pt x="983" y="257"/>
                  <a:pt x="979" y="261"/>
                  <a:pt x="979" y="266"/>
                </a:cubicBezTo>
                <a:cubicBezTo>
                  <a:pt x="979" y="271"/>
                  <a:pt x="983" y="274"/>
                  <a:pt x="987" y="274"/>
                </a:cubicBezTo>
                <a:cubicBezTo>
                  <a:pt x="992" y="274"/>
                  <a:pt x="996" y="271"/>
                  <a:pt x="996" y="266"/>
                </a:cubicBezTo>
                <a:close/>
                <a:moveTo>
                  <a:pt x="1022" y="266"/>
                </a:moveTo>
                <a:cubicBezTo>
                  <a:pt x="1022" y="261"/>
                  <a:pt x="1018" y="257"/>
                  <a:pt x="1013" y="257"/>
                </a:cubicBezTo>
                <a:cubicBezTo>
                  <a:pt x="1008" y="257"/>
                  <a:pt x="1004" y="261"/>
                  <a:pt x="1004" y="266"/>
                </a:cubicBezTo>
                <a:cubicBezTo>
                  <a:pt x="1004" y="271"/>
                  <a:pt x="1008" y="274"/>
                  <a:pt x="1013" y="274"/>
                </a:cubicBezTo>
                <a:cubicBezTo>
                  <a:pt x="1018" y="274"/>
                  <a:pt x="1022" y="271"/>
                  <a:pt x="1022" y="266"/>
                </a:cubicBezTo>
                <a:close/>
                <a:moveTo>
                  <a:pt x="1047" y="266"/>
                </a:moveTo>
                <a:cubicBezTo>
                  <a:pt x="1047" y="261"/>
                  <a:pt x="1044" y="257"/>
                  <a:pt x="1039" y="257"/>
                </a:cubicBezTo>
                <a:cubicBezTo>
                  <a:pt x="1034" y="257"/>
                  <a:pt x="1030" y="261"/>
                  <a:pt x="1030" y="266"/>
                </a:cubicBezTo>
                <a:cubicBezTo>
                  <a:pt x="1030" y="271"/>
                  <a:pt x="1034" y="274"/>
                  <a:pt x="1039" y="274"/>
                </a:cubicBezTo>
                <a:cubicBezTo>
                  <a:pt x="1044" y="274"/>
                  <a:pt x="1047" y="271"/>
                  <a:pt x="1047" y="266"/>
                </a:cubicBezTo>
                <a:close/>
                <a:moveTo>
                  <a:pt x="1073" y="266"/>
                </a:moveTo>
                <a:cubicBezTo>
                  <a:pt x="1073" y="261"/>
                  <a:pt x="1069" y="257"/>
                  <a:pt x="1065" y="257"/>
                </a:cubicBezTo>
                <a:cubicBezTo>
                  <a:pt x="1060" y="257"/>
                  <a:pt x="1056" y="261"/>
                  <a:pt x="1056" y="266"/>
                </a:cubicBezTo>
                <a:cubicBezTo>
                  <a:pt x="1056" y="271"/>
                  <a:pt x="1060" y="274"/>
                  <a:pt x="1065" y="274"/>
                </a:cubicBezTo>
                <a:cubicBezTo>
                  <a:pt x="1069" y="274"/>
                  <a:pt x="1073" y="271"/>
                  <a:pt x="1073" y="266"/>
                </a:cubicBezTo>
                <a:close/>
                <a:moveTo>
                  <a:pt x="1794" y="266"/>
                </a:moveTo>
                <a:cubicBezTo>
                  <a:pt x="1794" y="261"/>
                  <a:pt x="1791" y="257"/>
                  <a:pt x="1786" y="257"/>
                </a:cubicBezTo>
                <a:cubicBezTo>
                  <a:pt x="1781" y="257"/>
                  <a:pt x="1777" y="261"/>
                  <a:pt x="1777" y="266"/>
                </a:cubicBezTo>
                <a:cubicBezTo>
                  <a:pt x="1777" y="271"/>
                  <a:pt x="1781" y="274"/>
                  <a:pt x="1786" y="274"/>
                </a:cubicBezTo>
                <a:cubicBezTo>
                  <a:pt x="1791" y="274"/>
                  <a:pt x="1794" y="271"/>
                  <a:pt x="1794" y="266"/>
                </a:cubicBezTo>
                <a:close/>
                <a:moveTo>
                  <a:pt x="1820" y="266"/>
                </a:moveTo>
                <a:cubicBezTo>
                  <a:pt x="1820" y="261"/>
                  <a:pt x="1816" y="257"/>
                  <a:pt x="1812" y="257"/>
                </a:cubicBezTo>
                <a:cubicBezTo>
                  <a:pt x="1807" y="257"/>
                  <a:pt x="1803" y="261"/>
                  <a:pt x="1803" y="266"/>
                </a:cubicBezTo>
                <a:cubicBezTo>
                  <a:pt x="1803" y="271"/>
                  <a:pt x="1807" y="274"/>
                  <a:pt x="1812" y="274"/>
                </a:cubicBezTo>
                <a:cubicBezTo>
                  <a:pt x="1816" y="274"/>
                  <a:pt x="1820" y="271"/>
                  <a:pt x="1820" y="266"/>
                </a:cubicBezTo>
                <a:close/>
                <a:moveTo>
                  <a:pt x="1846" y="266"/>
                </a:moveTo>
                <a:cubicBezTo>
                  <a:pt x="1846" y="261"/>
                  <a:pt x="1842" y="257"/>
                  <a:pt x="1837" y="257"/>
                </a:cubicBezTo>
                <a:cubicBezTo>
                  <a:pt x="1833" y="257"/>
                  <a:pt x="1829" y="261"/>
                  <a:pt x="1829" y="266"/>
                </a:cubicBezTo>
                <a:cubicBezTo>
                  <a:pt x="1829" y="271"/>
                  <a:pt x="1833" y="274"/>
                  <a:pt x="1837" y="274"/>
                </a:cubicBezTo>
                <a:cubicBezTo>
                  <a:pt x="1842" y="274"/>
                  <a:pt x="1846" y="271"/>
                  <a:pt x="1846" y="266"/>
                </a:cubicBezTo>
                <a:close/>
                <a:moveTo>
                  <a:pt x="1872" y="266"/>
                </a:moveTo>
                <a:cubicBezTo>
                  <a:pt x="1872" y="261"/>
                  <a:pt x="1868" y="257"/>
                  <a:pt x="1863" y="257"/>
                </a:cubicBezTo>
                <a:cubicBezTo>
                  <a:pt x="1858" y="257"/>
                  <a:pt x="1854" y="261"/>
                  <a:pt x="1854" y="266"/>
                </a:cubicBezTo>
                <a:cubicBezTo>
                  <a:pt x="1854" y="271"/>
                  <a:pt x="1858" y="274"/>
                  <a:pt x="1863" y="274"/>
                </a:cubicBezTo>
                <a:cubicBezTo>
                  <a:pt x="1868" y="274"/>
                  <a:pt x="1872" y="271"/>
                  <a:pt x="1872" y="266"/>
                </a:cubicBezTo>
                <a:close/>
                <a:moveTo>
                  <a:pt x="1897" y="266"/>
                </a:moveTo>
                <a:cubicBezTo>
                  <a:pt x="1897" y="261"/>
                  <a:pt x="1894" y="257"/>
                  <a:pt x="1889" y="257"/>
                </a:cubicBezTo>
                <a:cubicBezTo>
                  <a:pt x="1884" y="257"/>
                  <a:pt x="1880" y="261"/>
                  <a:pt x="1880" y="266"/>
                </a:cubicBezTo>
                <a:cubicBezTo>
                  <a:pt x="1880" y="271"/>
                  <a:pt x="1884" y="274"/>
                  <a:pt x="1889" y="274"/>
                </a:cubicBezTo>
                <a:cubicBezTo>
                  <a:pt x="1894" y="274"/>
                  <a:pt x="1897" y="271"/>
                  <a:pt x="1897" y="266"/>
                </a:cubicBezTo>
                <a:close/>
                <a:moveTo>
                  <a:pt x="1923" y="266"/>
                </a:moveTo>
                <a:cubicBezTo>
                  <a:pt x="1923" y="261"/>
                  <a:pt x="1919" y="257"/>
                  <a:pt x="1915" y="257"/>
                </a:cubicBezTo>
                <a:cubicBezTo>
                  <a:pt x="1910" y="257"/>
                  <a:pt x="1906" y="261"/>
                  <a:pt x="1906" y="266"/>
                </a:cubicBezTo>
                <a:cubicBezTo>
                  <a:pt x="1906" y="271"/>
                  <a:pt x="1910" y="274"/>
                  <a:pt x="1915" y="274"/>
                </a:cubicBezTo>
                <a:cubicBezTo>
                  <a:pt x="1919" y="274"/>
                  <a:pt x="1923" y="271"/>
                  <a:pt x="1923" y="266"/>
                </a:cubicBezTo>
                <a:close/>
                <a:moveTo>
                  <a:pt x="1949" y="266"/>
                </a:moveTo>
                <a:cubicBezTo>
                  <a:pt x="1949" y="261"/>
                  <a:pt x="1945" y="257"/>
                  <a:pt x="1940" y="257"/>
                </a:cubicBezTo>
                <a:cubicBezTo>
                  <a:pt x="1936" y="257"/>
                  <a:pt x="1932" y="261"/>
                  <a:pt x="1932" y="266"/>
                </a:cubicBezTo>
                <a:cubicBezTo>
                  <a:pt x="1932" y="271"/>
                  <a:pt x="1936" y="274"/>
                  <a:pt x="1940" y="274"/>
                </a:cubicBezTo>
                <a:cubicBezTo>
                  <a:pt x="1945" y="274"/>
                  <a:pt x="1949" y="271"/>
                  <a:pt x="1949" y="266"/>
                </a:cubicBezTo>
                <a:close/>
                <a:moveTo>
                  <a:pt x="1975" y="266"/>
                </a:moveTo>
                <a:cubicBezTo>
                  <a:pt x="1975" y="261"/>
                  <a:pt x="1971" y="257"/>
                  <a:pt x="1966" y="257"/>
                </a:cubicBezTo>
                <a:cubicBezTo>
                  <a:pt x="1961" y="257"/>
                  <a:pt x="1957" y="261"/>
                  <a:pt x="1957" y="266"/>
                </a:cubicBezTo>
                <a:cubicBezTo>
                  <a:pt x="1957" y="271"/>
                  <a:pt x="1961" y="274"/>
                  <a:pt x="1966" y="274"/>
                </a:cubicBezTo>
                <a:cubicBezTo>
                  <a:pt x="1971" y="274"/>
                  <a:pt x="1975" y="271"/>
                  <a:pt x="1975" y="266"/>
                </a:cubicBezTo>
                <a:close/>
                <a:moveTo>
                  <a:pt x="2000" y="266"/>
                </a:moveTo>
                <a:cubicBezTo>
                  <a:pt x="2000" y="261"/>
                  <a:pt x="1997" y="257"/>
                  <a:pt x="1992" y="257"/>
                </a:cubicBezTo>
                <a:cubicBezTo>
                  <a:pt x="1987" y="257"/>
                  <a:pt x="1983" y="261"/>
                  <a:pt x="1983" y="266"/>
                </a:cubicBezTo>
                <a:cubicBezTo>
                  <a:pt x="1983" y="271"/>
                  <a:pt x="1987" y="274"/>
                  <a:pt x="1992" y="274"/>
                </a:cubicBezTo>
                <a:cubicBezTo>
                  <a:pt x="1997" y="274"/>
                  <a:pt x="2000" y="271"/>
                  <a:pt x="2000" y="266"/>
                </a:cubicBezTo>
                <a:close/>
                <a:moveTo>
                  <a:pt x="2026" y="266"/>
                </a:moveTo>
                <a:cubicBezTo>
                  <a:pt x="2026" y="261"/>
                  <a:pt x="2022" y="257"/>
                  <a:pt x="2018" y="257"/>
                </a:cubicBezTo>
                <a:cubicBezTo>
                  <a:pt x="2013" y="257"/>
                  <a:pt x="2009" y="261"/>
                  <a:pt x="2009" y="266"/>
                </a:cubicBezTo>
                <a:cubicBezTo>
                  <a:pt x="2009" y="271"/>
                  <a:pt x="2013" y="274"/>
                  <a:pt x="2018" y="274"/>
                </a:cubicBezTo>
                <a:cubicBezTo>
                  <a:pt x="2022" y="274"/>
                  <a:pt x="2026" y="271"/>
                  <a:pt x="2026" y="266"/>
                </a:cubicBezTo>
                <a:close/>
                <a:moveTo>
                  <a:pt x="2052" y="266"/>
                </a:moveTo>
                <a:cubicBezTo>
                  <a:pt x="2052" y="261"/>
                  <a:pt x="2048" y="257"/>
                  <a:pt x="2043" y="257"/>
                </a:cubicBezTo>
                <a:cubicBezTo>
                  <a:pt x="2039" y="257"/>
                  <a:pt x="2035" y="261"/>
                  <a:pt x="2035" y="266"/>
                </a:cubicBezTo>
                <a:cubicBezTo>
                  <a:pt x="2035" y="271"/>
                  <a:pt x="2039" y="274"/>
                  <a:pt x="2043" y="274"/>
                </a:cubicBezTo>
                <a:cubicBezTo>
                  <a:pt x="2048" y="274"/>
                  <a:pt x="2052" y="271"/>
                  <a:pt x="2052" y="266"/>
                </a:cubicBezTo>
                <a:close/>
                <a:moveTo>
                  <a:pt x="2078" y="266"/>
                </a:moveTo>
                <a:cubicBezTo>
                  <a:pt x="2078" y="261"/>
                  <a:pt x="2074" y="257"/>
                  <a:pt x="2069" y="257"/>
                </a:cubicBezTo>
                <a:cubicBezTo>
                  <a:pt x="2064" y="257"/>
                  <a:pt x="2061" y="261"/>
                  <a:pt x="2061" y="266"/>
                </a:cubicBezTo>
                <a:cubicBezTo>
                  <a:pt x="2061" y="271"/>
                  <a:pt x="2064" y="274"/>
                  <a:pt x="2069" y="274"/>
                </a:cubicBezTo>
                <a:cubicBezTo>
                  <a:pt x="2074" y="274"/>
                  <a:pt x="2078" y="271"/>
                  <a:pt x="2078" y="266"/>
                </a:cubicBezTo>
                <a:close/>
                <a:moveTo>
                  <a:pt x="2103" y="266"/>
                </a:moveTo>
                <a:cubicBezTo>
                  <a:pt x="2103" y="261"/>
                  <a:pt x="2100" y="257"/>
                  <a:pt x="2095" y="257"/>
                </a:cubicBezTo>
                <a:cubicBezTo>
                  <a:pt x="2090" y="257"/>
                  <a:pt x="2086" y="261"/>
                  <a:pt x="2086" y="266"/>
                </a:cubicBezTo>
                <a:cubicBezTo>
                  <a:pt x="2086" y="271"/>
                  <a:pt x="2090" y="274"/>
                  <a:pt x="2095" y="274"/>
                </a:cubicBezTo>
                <a:cubicBezTo>
                  <a:pt x="2100" y="274"/>
                  <a:pt x="2103" y="271"/>
                  <a:pt x="2103" y="266"/>
                </a:cubicBezTo>
                <a:close/>
                <a:moveTo>
                  <a:pt x="2129" y="266"/>
                </a:moveTo>
                <a:cubicBezTo>
                  <a:pt x="2129" y="261"/>
                  <a:pt x="2125" y="257"/>
                  <a:pt x="2121" y="257"/>
                </a:cubicBezTo>
                <a:cubicBezTo>
                  <a:pt x="2116" y="257"/>
                  <a:pt x="2112" y="261"/>
                  <a:pt x="2112" y="266"/>
                </a:cubicBezTo>
                <a:cubicBezTo>
                  <a:pt x="2112" y="271"/>
                  <a:pt x="2116" y="274"/>
                  <a:pt x="2121" y="274"/>
                </a:cubicBezTo>
                <a:cubicBezTo>
                  <a:pt x="2125" y="274"/>
                  <a:pt x="2129" y="271"/>
                  <a:pt x="2129" y="266"/>
                </a:cubicBezTo>
                <a:close/>
                <a:moveTo>
                  <a:pt x="2155" y="266"/>
                </a:moveTo>
                <a:cubicBezTo>
                  <a:pt x="2155" y="261"/>
                  <a:pt x="2151" y="257"/>
                  <a:pt x="2146" y="257"/>
                </a:cubicBezTo>
                <a:cubicBezTo>
                  <a:pt x="2142" y="257"/>
                  <a:pt x="2138" y="261"/>
                  <a:pt x="2138" y="266"/>
                </a:cubicBezTo>
                <a:cubicBezTo>
                  <a:pt x="2138" y="271"/>
                  <a:pt x="2142" y="274"/>
                  <a:pt x="2146" y="274"/>
                </a:cubicBezTo>
                <a:cubicBezTo>
                  <a:pt x="2151" y="274"/>
                  <a:pt x="2155" y="271"/>
                  <a:pt x="2155" y="266"/>
                </a:cubicBezTo>
                <a:close/>
                <a:moveTo>
                  <a:pt x="2181" y="266"/>
                </a:moveTo>
                <a:cubicBezTo>
                  <a:pt x="2181" y="261"/>
                  <a:pt x="2177" y="257"/>
                  <a:pt x="2172" y="257"/>
                </a:cubicBezTo>
                <a:cubicBezTo>
                  <a:pt x="2167" y="257"/>
                  <a:pt x="2164" y="261"/>
                  <a:pt x="2164" y="266"/>
                </a:cubicBezTo>
                <a:cubicBezTo>
                  <a:pt x="2164" y="271"/>
                  <a:pt x="2167" y="274"/>
                  <a:pt x="2172" y="274"/>
                </a:cubicBezTo>
                <a:cubicBezTo>
                  <a:pt x="2177" y="274"/>
                  <a:pt x="2181" y="271"/>
                  <a:pt x="2181" y="266"/>
                </a:cubicBezTo>
                <a:close/>
                <a:moveTo>
                  <a:pt x="2207" y="266"/>
                </a:moveTo>
                <a:cubicBezTo>
                  <a:pt x="2207" y="261"/>
                  <a:pt x="2203" y="257"/>
                  <a:pt x="2198" y="257"/>
                </a:cubicBezTo>
                <a:cubicBezTo>
                  <a:pt x="2193" y="257"/>
                  <a:pt x="2189" y="261"/>
                  <a:pt x="2189" y="266"/>
                </a:cubicBezTo>
                <a:cubicBezTo>
                  <a:pt x="2189" y="271"/>
                  <a:pt x="2193" y="274"/>
                  <a:pt x="2198" y="274"/>
                </a:cubicBezTo>
                <a:cubicBezTo>
                  <a:pt x="2203" y="274"/>
                  <a:pt x="2207" y="271"/>
                  <a:pt x="2207" y="266"/>
                </a:cubicBezTo>
                <a:close/>
                <a:moveTo>
                  <a:pt x="2232" y="266"/>
                </a:moveTo>
                <a:cubicBezTo>
                  <a:pt x="2232" y="261"/>
                  <a:pt x="2228" y="257"/>
                  <a:pt x="2224" y="257"/>
                </a:cubicBezTo>
                <a:cubicBezTo>
                  <a:pt x="2219" y="257"/>
                  <a:pt x="2215" y="261"/>
                  <a:pt x="2215" y="266"/>
                </a:cubicBezTo>
                <a:cubicBezTo>
                  <a:pt x="2215" y="271"/>
                  <a:pt x="2219" y="274"/>
                  <a:pt x="2224" y="274"/>
                </a:cubicBezTo>
                <a:cubicBezTo>
                  <a:pt x="2228" y="274"/>
                  <a:pt x="2232" y="271"/>
                  <a:pt x="2232" y="266"/>
                </a:cubicBezTo>
                <a:close/>
                <a:moveTo>
                  <a:pt x="2258" y="266"/>
                </a:moveTo>
                <a:cubicBezTo>
                  <a:pt x="2258" y="261"/>
                  <a:pt x="2254" y="257"/>
                  <a:pt x="2249" y="257"/>
                </a:cubicBezTo>
                <a:cubicBezTo>
                  <a:pt x="2245" y="257"/>
                  <a:pt x="2241" y="261"/>
                  <a:pt x="2241" y="266"/>
                </a:cubicBezTo>
                <a:cubicBezTo>
                  <a:pt x="2241" y="271"/>
                  <a:pt x="2245" y="274"/>
                  <a:pt x="2249" y="274"/>
                </a:cubicBezTo>
                <a:cubicBezTo>
                  <a:pt x="2254" y="274"/>
                  <a:pt x="2258" y="271"/>
                  <a:pt x="2258" y="266"/>
                </a:cubicBezTo>
                <a:close/>
                <a:moveTo>
                  <a:pt x="2310" y="266"/>
                </a:moveTo>
                <a:cubicBezTo>
                  <a:pt x="2310" y="261"/>
                  <a:pt x="2306" y="257"/>
                  <a:pt x="2301" y="257"/>
                </a:cubicBezTo>
                <a:cubicBezTo>
                  <a:pt x="2296" y="257"/>
                  <a:pt x="2292" y="261"/>
                  <a:pt x="2292" y="266"/>
                </a:cubicBezTo>
                <a:cubicBezTo>
                  <a:pt x="2292" y="271"/>
                  <a:pt x="2296" y="274"/>
                  <a:pt x="2301" y="274"/>
                </a:cubicBezTo>
                <a:cubicBezTo>
                  <a:pt x="2306" y="274"/>
                  <a:pt x="2310" y="271"/>
                  <a:pt x="2310" y="266"/>
                </a:cubicBezTo>
                <a:close/>
                <a:moveTo>
                  <a:pt x="2335" y="266"/>
                </a:moveTo>
                <a:cubicBezTo>
                  <a:pt x="2335" y="261"/>
                  <a:pt x="2331" y="257"/>
                  <a:pt x="2327" y="257"/>
                </a:cubicBezTo>
                <a:cubicBezTo>
                  <a:pt x="2322" y="257"/>
                  <a:pt x="2318" y="261"/>
                  <a:pt x="2318" y="266"/>
                </a:cubicBezTo>
                <a:cubicBezTo>
                  <a:pt x="2318" y="271"/>
                  <a:pt x="2322" y="274"/>
                  <a:pt x="2327" y="274"/>
                </a:cubicBezTo>
                <a:cubicBezTo>
                  <a:pt x="2331" y="274"/>
                  <a:pt x="2335" y="271"/>
                  <a:pt x="2335" y="266"/>
                </a:cubicBezTo>
                <a:close/>
                <a:moveTo>
                  <a:pt x="2361" y="266"/>
                </a:moveTo>
                <a:cubicBezTo>
                  <a:pt x="2361" y="261"/>
                  <a:pt x="2357" y="257"/>
                  <a:pt x="2352" y="257"/>
                </a:cubicBezTo>
                <a:cubicBezTo>
                  <a:pt x="2348" y="257"/>
                  <a:pt x="2344" y="261"/>
                  <a:pt x="2344" y="266"/>
                </a:cubicBezTo>
                <a:cubicBezTo>
                  <a:pt x="2344" y="271"/>
                  <a:pt x="2348" y="274"/>
                  <a:pt x="2352" y="274"/>
                </a:cubicBezTo>
                <a:cubicBezTo>
                  <a:pt x="2357" y="274"/>
                  <a:pt x="2361" y="271"/>
                  <a:pt x="2361" y="266"/>
                </a:cubicBezTo>
                <a:close/>
                <a:moveTo>
                  <a:pt x="2387" y="266"/>
                </a:moveTo>
                <a:cubicBezTo>
                  <a:pt x="2387" y="261"/>
                  <a:pt x="2383" y="257"/>
                  <a:pt x="2378" y="257"/>
                </a:cubicBezTo>
                <a:cubicBezTo>
                  <a:pt x="2373" y="257"/>
                  <a:pt x="2370" y="261"/>
                  <a:pt x="2370" y="266"/>
                </a:cubicBezTo>
                <a:cubicBezTo>
                  <a:pt x="2370" y="271"/>
                  <a:pt x="2373" y="274"/>
                  <a:pt x="2378" y="274"/>
                </a:cubicBezTo>
                <a:cubicBezTo>
                  <a:pt x="2383" y="274"/>
                  <a:pt x="2387" y="271"/>
                  <a:pt x="2387" y="266"/>
                </a:cubicBezTo>
                <a:close/>
                <a:moveTo>
                  <a:pt x="2413" y="266"/>
                </a:moveTo>
                <a:cubicBezTo>
                  <a:pt x="2413" y="261"/>
                  <a:pt x="2409" y="257"/>
                  <a:pt x="2404" y="257"/>
                </a:cubicBezTo>
                <a:cubicBezTo>
                  <a:pt x="2399" y="257"/>
                  <a:pt x="2395" y="261"/>
                  <a:pt x="2395" y="266"/>
                </a:cubicBezTo>
                <a:cubicBezTo>
                  <a:pt x="2395" y="271"/>
                  <a:pt x="2399" y="274"/>
                  <a:pt x="2404" y="274"/>
                </a:cubicBezTo>
                <a:cubicBezTo>
                  <a:pt x="2409" y="274"/>
                  <a:pt x="2413" y="271"/>
                  <a:pt x="2413" y="266"/>
                </a:cubicBezTo>
                <a:close/>
                <a:moveTo>
                  <a:pt x="841" y="292"/>
                </a:moveTo>
                <a:cubicBezTo>
                  <a:pt x="841" y="287"/>
                  <a:pt x="837" y="283"/>
                  <a:pt x="833" y="283"/>
                </a:cubicBezTo>
                <a:cubicBezTo>
                  <a:pt x="828" y="283"/>
                  <a:pt x="824" y="287"/>
                  <a:pt x="824" y="292"/>
                </a:cubicBezTo>
                <a:cubicBezTo>
                  <a:pt x="824" y="296"/>
                  <a:pt x="828" y="300"/>
                  <a:pt x="833" y="300"/>
                </a:cubicBezTo>
                <a:cubicBezTo>
                  <a:pt x="837" y="300"/>
                  <a:pt x="841" y="296"/>
                  <a:pt x="841" y="292"/>
                </a:cubicBezTo>
                <a:close/>
                <a:moveTo>
                  <a:pt x="867" y="292"/>
                </a:moveTo>
                <a:cubicBezTo>
                  <a:pt x="867" y="287"/>
                  <a:pt x="863" y="283"/>
                  <a:pt x="858" y="283"/>
                </a:cubicBezTo>
                <a:cubicBezTo>
                  <a:pt x="854" y="283"/>
                  <a:pt x="850" y="287"/>
                  <a:pt x="850" y="292"/>
                </a:cubicBezTo>
                <a:cubicBezTo>
                  <a:pt x="850" y="296"/>
                  <a:pt x="854" y="300"/>
                  <a:pt x="858" y="300"/>
                </a:cubicBezTo>
                <a:cubicBezTo>
                  <a:pt x="863" y="300"/>
                  <a:pt x="867" y="296"/>
                  <a:pt x="867" y="292"/>
                </a:cubicBezTo>
                <a:close/>
                <a:moveTo>
                  <a:pt x="893" y="292"/>
                </a:moveTo>
                <a:cubicBezTo>
                  <a:pt x="893" y="287"/>
                  <a:pt x="889" y="283"/>
                  <a:pt x="884" y="283"/>
                </a:cubicBezTo>
                <a:cubicBezTo>
                  <a:pt x="879" y="283"/>
                  <a:pt x="876" y="287"/>
                  <a:pt x="876" y="292"/>
                </a:cubicBezTo>
                <a:cubicBezTo>
                  <a:pt x="876" y="296"/>
                  <a:pt x="879" y="300"/>
                  <a:pt x="884" y="300"/>
                </a:cubicBezTo>
                <a:cubicBezTo>
                  <a:pt x="889" y="300"/>
                  <a:pt x="893" y="296"/>
                  <a:pt x="893" y="292"/>
                </a:cubicBezTo>
                <a:close/>
                <a:moveTo>
                  <a:pt x="919" y="292"/>
                </a:moveTo>
                <a:cubicBezTo>
                  <a:pt x="919" y="287"/>
                  <a:pt x="915" y="283"/>
                  <a:pt x="910" y="283"/>
                </a:cubicBezTo>
                <a:cubicBezTo>
                  <a:pt x="905" y="283"/>
                  <a:pt x="901" y="287"/>
                  <a:pt x="901" y="292"/>
                </a:cubicBezTo>
                <a:cubicBezTo>
                  <a:pt x="901" y="296"/>
                  <a:pt x="905" y="300"/>
                  <a:pt x="910" y="300"/>
                </a:cubicBezTo>
                <a:cubicBezTo>
                  <a:pt x="915" y="300"/>
                  <a:pt x="919" y="296"/>
                  <a:pt x="919" y="292"/>
                </a:cubicBezTo>
                <a:close/>
                <a:moveTo>
                  <a:pt x="944" y="292"/>
                </a:moveTo>
                <a:cubicBezTo>
                  <a:pt x="944" y="287"/>
                  <a:pt x="940" y="283"/>
                  <a:pt x="936" y="283"/>
                </a:cubicBezTo>
                <a:cubicBezTo>
                  <a:pt x="931" y="283"/>
                  <a:pt x="927" y="287"/>
                  <a:pt x="927" y="292"/>
                </a:cubicBezTo>
                <a:cubicBezTo>
                  <a:pt x="927" y="296"/>
                  <a:pt x="931" y="300"/>
                  <a:pt x="936" y="300"/>
                </a:cubicBezTo>
                <a:cubicBezTo>
                  <a:pt x="940" y="300"/>
                  <a:pt x="944" y="296"/>
                  <a:pt x="944" y="292"/>
                </a:cubicBezTo>
                <a:close/>
                <a:moveTo>
                  <a:pt x="970" y="292"/>
                </a:moveTo>
                <a:cubicBezTo>
                  <a:pt x="970" y="287"/>
                  <a:pt x="966" y="283"/>
                  <a:pt x="961" y="283"/>
                </a:cubicBezTo>
                <a:cubicBezTo>
                  <a:pt x="957" y="283"/>
                  <a:pt x="953" y="287"/>
                  <a:pt x="953" y="292"/>
                </a:cubicBezTo>
                <a:cubicBezTo>
                  <a:pt x="953" y="296"/>
                  <a:pt x="957" y="300"/>
                  <a:pt x="961" y="300"/>
                </a:cubicBezTo>
                <a:cubicBezTo>
                  <a:pt x="966" y="300"/>
                  <a:pt x="970" y="296"/>
                  <a:pt x="970" y="292"/>
                </a:cubicBezTo>
                <a:close/>
                <a:moveTo>
                  <a:pt x="996" y="292"/>
                </a:moveTo>
                <a:cubicBezTo>
                  <a:pt x="996" y="287"/>
                  <a:pt x="992" y="283"/>
                  <a:pt x="987" y="283"/>
                </a:cubicBezTo>
                <a:cubicBezTo>
                  <a:pt x="983" y="283"/>
                  <a:pt x="979" y="287"/>
                  <a:pt x="979" y="292"/>
                </a:cubicBezTo>
                <a:cubicBezTo>
                  <a:pt x="979" y="296"/>
                  <a:pt x="983" y="300"/>
                  <a:pt x="987" y="300"/>
                </a:cubicBezTo>
                <a:cubicBezTo>
                  <a:pt x="992" y="300"/>
                  <a:pt x="996" y="296"/>
                  <a:pt x="996" y="292"/>
                </a:cubicBezTo>
                <a:close/>
                <a:moveTo>
                  <a:pt x="1022" y="292"/>
                </a:moveTo>
                <a:cubicBezTo>
                  <a:pt x="1022" y="287"/>
                  <a:pt x="1018" y="283"/>
                  <a:pt x="1013" y="283"/>
                </a:cubicBezTo>
                <a:cubicBezTo>
                  <a:pt x="1008" y="283"/>
                  <a:pt x="1004" y="287"/>
                  <a:pt x="1004" y="292"/>
                </a:cubicBezTo>
                <a:cubicBezTo>
                  <a:pt x="1004" y="296"/>
                  <a:pt x="1008" y="300"/>
                  <a:pt x="1013" y="300"/>
                </a:cubicBezTo>
                <a:cubicBezTo>
                  <a:pt x="1018" y="300"/>
                  <a:pt x="1022" y="296"/>
                  <a:pt x="1022" y="292"/>
                </a:cubicBezTo>
                <a:close/>
                <a:moveTo>
                  <a:pt x="1047" y="292"/>
                </a:moveTo>
                <a:cubicBezTo>
                  <a:pt x="1047" y="287"/>
                  <a:pt x="1044" y="283"/>
                  <a:pt x="1039" y="283"/>
                </a:cubicBezTo>
                <a:cubicBezTo>
                  <a:pt x="1034" y="283"/>
                  <a:pt x="1030" y="287"/>
                  <a:pt x="1030" y="292"/>
                </a:cubicBezTo>
                <a:cubicBezTo>
                  <a:pt x="1030" y="296"/>
                  <a:pt x="1034" y="300"/>
                  <a:pt x="1039" y="300"/>
                </a:cubicBezTo>
                <a:cubicBezTo>
                  <a:pt x="1044" y="300"/>
                  <a:pt x="1047" y="296"/>
                  <a:pt x="1047" y="292"/>
                </a:cubicBezTo>
                <a:close/>
                <a:moveTo>
                  <a:pt x="1434" y="292"/>
                </a:moveTo>
                <a:cubicBezTo>
                  <a:pt x="1434" y="287"/>
                  <a:pt x="1430" y="283"/>
                  <a:pt x="1425" y="283"/>
                </a:cubicBezTo>
                <a:cubicBezTo>
                  <a:pt x="1420" y="283"/>
                  <a:pt x="1417" y="287"/>
                  <a:pt x="1417" y="292"/>
                </a:cubicBezTo>
                <a:cubicBezTo>
                  <a:pt x="1417" y="296"/>
                  <a:pt x="1420" y="300"/>
                  <a:pt x="1425" y="300"/>
                </a:cubicBezTo>
                <a:cubicBezTo>
                  <a:pt x="1430" y="300"/>
                  <a:pt x="1434" y="296"/>
                  <a:pt x="1434" y="292"/>
                </a:cubicBezTo>
                <a:close/>
                <a:moveTo>
                  <a:pt x="1459" y="292"/>
                </a:moveTo>
                <a:cubicBezTo>
                  <a:pt x="1459" y="287"/>
                  <a:pt x="1456" y="283"/>
                  <a:pt x="1451" y="283"/>
                </a:cubicBezTo>
                <a:cubicBezTo>
                  <a:pt x="1446" y="283"/>
                  <a:pt x="1442" y="287"/>
                  <a:pt x="1442" y="292"/>
                </a:cubicBezTo>
                <a:cubicBezTo>
                  <a:pt x="1442" y="296"/>
                  <a:pt x="1446" y="300"/>
                  <a:pt x="1451" y="300"/>
                </a:cubicBezTo>
                <a:cubicBezTo>
                  <a:pt x="1456" y="300"/>
                  <a:pt x="1459" y="296"/>
                  <a:pt x="1459" y="292"/>
                </a:cubicBezTo>
                <a:close/>
                <a:moveTo>
                  <a:pt x="1485" y="292"/>
                </a:moveTo>
                <a:cubicBezTo>
                  <a:pt x="1485" y="287"/>
                  <a:pt x="1481" y="283"/>
                  <a:pt x="1477" y="283"/>
                </a:cubicBezTo>
                <a:cubicBezTo>
                  <a:pt x="1472" y="283"/>
                  <a:pt x="1468" y="287"/>
                  <a:pt x="1468" y="292"/>
                </a:cubicBezTo>
                <a:cubicBezTo>
                  <a:pt x="1468" y="296"/>
                  <a:pt x="1472" y="300"/>
                  <a:pt x="1477" y="300"/>
                </a:cubicBezTo>
                <a:cubicBezTo>
                  <a:pt x="1481" y="300"/>
                  <a:pt x="1485" y="296"/>
                  <a:pt x="1485" y="292"/>
                </a:cubicBezTo>
                <a:close/>
                <a:moveTo>
                  <a:pt x="1794" y="292"/>
                </a:moveTo>
                <a:cubicBezTo>
                  <a:pt x="1794" y="287"/>
                  <a:pt x="1791" y="283"/>
                  <a:pt x="1786" y="283"/>
                </a:cubicBezTo>
                <a:cubicBezTo>
                  <a:pt x="1781" y="283"/>
                  <a:pt x="1777" y="287"/>
                  <a:pt x="1777" y="292"/>
                </a:cubicBezTo>
                <a:cubicBezTo>
                  <a:pt x="1777" y="296"/>
                  <a:pt x="1781" y="300"/>
                  <a:pt x="1786" y="300"/>
                </a:cubicBezTo>
                <a:cubicBezTo>
                  <a:pt x="1791" y="300"/>
                  <a:pt x="1794" y="296"/>
                  <a:pt x="1794" y="292"/>
                </a:cubicBezTo>
                <a:close/>
                <a:moveTo>
                  <a:pt x="1820" y="292"/>
                </a:moveTo>
                <a:cubicBezTo>
                  <a:pt x="1820" y="287"/>
                  <a:pt x="1816" y="283"/>
                  <a:pt x="1812" y="283"/>
                </a:cubicBezTo>
                <a:cubicBezTo>
                  <a:pt x="1807" y="283"/>
                  <a:pt x="1803" y="287"/>
                  <a:pt x="1803" y="292"/>
                </a:cubicBezTo>
                <a:cubicBezTo>
                  <a:pt x="1803" y="296"/>
                  <a:pt x="1807" y="300"/>
                  <a:pt x="1812" y="300"/>
                </a:cubicBezTo>
                <a:cubicBezTo>
                  <a:pt x="1816" y="300"/>
                  <a:pt x="1820" y="296"/>
                  <a:pt x="1820" y="292"/>
                </a:cubicBezTo>
                <a:close/>
                <a:moveTo>
                  <a:pt x="1846" y="292"/>
                </a:moveTo>
                <a:cubicBezTo>
                  <a:pt x="1846" y="287"/>
                  <a:pt x="1842" y="283"/>
                  <a:pt x="1837" y="283"/>
                </a:cubicBezTo>
                <a:cubicBezTo>
                  <a:pt x="1833" y="283"/>
                  <a:pt x="1829" y="287"/>
                  <a:pt x="1829" y="292"/>
                </a:cubicBezTo>
                <a:cubicBezTo>
                  <a:pt x="1829" y="296"/>
                  <a:pt x="1833" y="300"/>
                  <a:pt x="1837" y="300"/>
                </a:cubicBezTo>
                <a:cubicBezTo>
                  <a:pt x="1842" y="300"/>
                  <a:pt x="1846" y="296"/>
                  <a:pt x="1846" y="292"/>
                </a:cubicBezTo>
                <a:close/>
                <a:moveTo>
                  <a:pt x="1872" y="292"/>
                </a:moveTo>
                <a:cubicBezTo>
                  <a:pt x="1872" y="287"/>
                  <a:pt x="1868" y="283"/>
                  <a:pt x="1863" y="283"/>
                </a:cubicBezTo>
                <a:cubicBezTo>
                  <a:pt x="1858" y="283"/>
                  <a:pt x="1854" y="287"/>
                  <a:pt x="1854" y="292"/>
                </a:cubicBezTo>
                <a:cubicBezTo>
                  <a:pt x="1854" y="296"/>
                  <a:pt x="1858" y="300"/>
                  <a:pt x="1863" y="300"/>
                </a:cubicBezTo>
                <a:cubicBezTo>
                  <a:pt x="1868" y="300"/>
                  <a:pt x="1872" y="296"/>
                  <a:pt x="1872" y="292"/>
                </a:cubicBezTo>
                <a:close/>
                <a:moveTo>
                  <a:pt x="1897" y="292"/>
                </a:moveTo>
                <a:cubicBezTo>
                  <a:pt x="1897" y="287"/>
                  <a:pt x="1894" y="283"/>
                  <a:pt x="1889" y="283"/>
                </a:cubicBezTo>
                <a:cubicBezTo>
                  <a:pt x="1884" y="283"/>
                  <a:pt x="1880" y="287"/>
                  <a:pt x="1880" y="292"/>
                </a:cubicBezTo>
                <a:cubicBezTo>
                  <a:pt x="1880" y="296"/>
                  <a:pt x="1884" y="300"/>
                  <a:pt x="1889" y="300"/>
                </a:cubicBezTo>
                <a:cubicBezTo>
                  <a:pt x="1894" y="300"/>
                  <a:pt x="1897" y="296"/>
                  <a:pt x="1897" y="292"/>
                </a:cubicBezTo>
                <a:close/>
                <a:moveTo>
                  <a:pt x="1923" y="292"/>
                </a:moveTo>
                <a:cubicBezTo>
                  <a:pt x="1923" y="287"/>
                  <a:pt x="1919" y="283"/>
                  <a:pt x="1915" y="283"/>
                </a:cubicBezTo>
                <a:cubicBezTo>
                  <a:pt x="1910" y="283"/>
                  <a:pt x="1906" y="287"/>
                  <a:pt x="1906" y="292"/>
                </a:cubicBezTo>
                <a:cubicBezTo>
                  <a:pt x="1906" y="296"/>
                  <a:pt x="1910" y="300"/>
                  <a:pt x="1915" y="300"/>
                </a:cubicBezTo>
                <a:cubicBezTo>
                  <a:pt x="1919" y="300"/>
                  <a:pt x="1923" y="296"/>
                  <a:pt x="1923" y="292"/>
                </a:cubicBezTo>
                <a:close/>
                <a:moveTo>
                  <a:pt x="1949" y="292"/>
                </a:moveTo>
                <a:cubicBezTo>
                  <a:pt x="1949" y="287"/>
                  <a:pt x="1945" y="283"/>
                  <a:pt x="1940" y="283"/>
                </a:cubicBezTo>
                <a:cubicBezTo>
                  <a:pt x="1936" y="283"/>
                  <a:pt x="1932" y="287"/>
                  <a:pt x="1932" y="292"/>
                </a:cubicBezTo>
                <a:cubicBezTo>
                  <a:pt x="1932" y="296"/>
                  <a:pt x="1936" y="300"/>
                  <a:pt x="1940" y="300"/>
                </a:cubicBezTo>
                <a:cubicBezTo>
                  <a:pt x="1945" y="300"/>
                  <a:pt x="1949" y="296"/>
                  <a:pt x="1949" y="292"/>
                </a:cubicBezTo>
                <a:close/>
                <a:moveTo>
                  <a:pt x="1975" y="292"/>
                </a:moveTo>
                <a:cubicBezTo>
                  <a:pt x="1975" y="287"/>
                  <a:pt x="1971" y="283"/>
                  <a:pt x="1966" y="283"/>
                </a:cubicBezTo>
                <a:cubicBezTo>
                  <a:pt x="1961" y="283"/>
                  <a:pt x="1957" y="287"/>
                  <a:pt x="1957" y="292"/>
                </a:cubicBezTo>
                <a:cubicBezTo>
                  <a:pt x="1957" y="296"/>
                  <a:pt x="1961" y="300"/>
                  <a:pt x="1966" y="300"/>
                </a:cubicBezTo>
                <a:cubicBezTo>
                  <a:pt x="1971" y="300"/>
                  <a:pt x="1975" y="296"/>
                  <a:pt x="1975" y="292"/>
                </a:cubicBezTo>
                <a:close/>
                <a:moveTo>
                  <a:pt x="2000" y="292"/>
                </a:moveTo>
                <a:cubicBezTo>
                  <a:pt x="2000" y="287"/>
                  <a:pt x="1997" y="283"/>
                  <a:pt x="1992" y="283"/>
                </a:cubicBezTo>
                <a:cubicBezTo>
                  <a:pt x="1987" y="283"/>
                  <a:pt x="1983" y="287"/>
                  <a:pt x="1983" y="292"/>
                </a:cubicBezTo>
                <a:cubicBezTo>
                  <a:pt x="1983" y="296"/>
                  <a:pt x="1987" y="300"/>
                  <a:pt x="1992" y="300"/>
                </a:cubicBezTo>
                <a:cubicBezTo>
                  <a:pt x="1997" y="300"/>
                  <a:pt x="2000" y="296"/>
                  <a:pt x="2000" y="292"/>
                </a:cubicBezTo>
                <a:close/>
                <a:moveTo>
                  <a:pt x="2026" y="292"/>
                </a:moveTo>
                <a:cubicBezTo>
                  <a:pt x="2026" y="287"/>
                  <a:pt x="2022" y="283"/>
                  <a:pt x="2018" y="283"/>
                </a:cubicBezTo>
                <a:cubicBezTo>
                  <a:pt x="2013" y="283"/>
                  <a:pt x="2009" y="287"/>
                  <a:pt x="2009" y="292"/>
                </a:cubicBezTo>
                <a:cubicBezTo>
                  <a:pt x="2009" y="296"/>
                  <a:pt x="2013" y="300"/>
                  <a:pt x="2018" y="300"/>
                </a:cubicBezTo>
                <a:cubicBezTo>
                  <a:pt x="2022" y="300"/>
                  <a:pt x="2026" y="296"/>
                  <a:pt x="2026" y="292"/>
                </a:cubicBezTo>
                <a:close/>
                <a:moveTo>
                  <a:pt x="2052" y="292"/>
                </a:moveTo>
                <a:cubicBezTo>
                  <a:pt x="2052" y="287"/>
                  <a:pt x="2048" y="283"/>
                  <a:pt x="2043" y="283"/>
                </a:cubicBezTo>
                <a:cubicBezTo>
                  <a:pt x="2039" y="283"/>
                  <a:pt x="2035" y="287"/>
                  <a:pt x="2035" y="292"/>
                </a:cubicBezTo>
                <a:cubicBezTo>
                  <a:pt x="2035" y="296"/>
                  <a:pt x="2039" y="300"/>
                  <a:pt x="2043" y="300"/>
                </a:cubicBezTo>
                <a:cubicBezTo>
                  <a:pt x="2048" y="300"/>
                  <a:pt x="2052" y="296"/>
                  <a:pt x="2052" y="292"/>
                </a:cubicBezTo>
                <a:close/>
                <a:moveTo>
                  <a:pt x="2078" y="292"/>
                </a:moveTo>
                <a:cubicBezTo>
                  <a:pt x="2078" y="287"/>
                  <a:pt x="2074" y="283"/>
                  <a:pt x="2069" y="283"/>
                </a:cubicBezTo>
                <a:cubicBezTo>
                  <a:pt x="2064" y="283"/>
                  <a:pt x="2061" y="287"/>
                  <a:pt x="2061" y="292"/>
                </a:cubicBezTo>
                <a:cubicBezTo>
                  <a:pt x="2061" y="296"/>
                  <a:pt x="2064" y="300"/>
                  <a:pt x="2069" y="300"/>
                </a:cubicBezTo>
                <a:cubicBezTo>
                  <a:pt x="2074" y="300"/>
                  <a:pt x="2078" y="296"/>
                  <a:pt x="2078" y="292"/>
                </a:cubicBezTo>
                <a:close/>
                <a:moveTo>
                  <a:pt x="2103" y="292"/>
                </a:moveTo>
                <a:cubicBezTo>
                  <a:pt x="2103" y="287"/>
                  <a:pt x="2100" y="283"/>
                  <a:pt x="2095" y="283"/>
                </a:cubicBezTo>
                <a:cubicBezTo>
                  <a:pt x="2090" y="283"/>
                  <a:pt x="2086" y="287"/>
                  <a:pt x="2086" y="292"/>
                </a:cubicBezTo>
                <a:cubicBezTo>
                  <a:pt x="2086" y="296"/>
                  <a:pt x="2090" y="300"/>
                  <a:pt x="2095" y="300"/>
                </a:cubicBezTo>
                <a:cubicBezTo>
                  <a:pt x="2100" y="300"/>
                  <a:pt x="2103" y="296"/>
                  <a:pt x="2103" y="292"/>
                </a:cubicBezTo>
                <a:close/>
                <a:moveTo>
                  <a:pt x="2129" y="292"/>
                </a:moveTo>
                <a:cubicBezTo>
                  <a:pt x="2129" y="287"/>
                  <a:pt x="2125" y="283"/>
                  <a:pt x="2121" y="283"/>
                </a:cubicBezTo>
                <a:cubicBezTo>
                  <a:pt x="2116" y="283"/>
                  <a:pt x="2112" y="287"/>
                  <a:pt x="2112" y="292"/>
                </a:cubicBezTo>
                <a:cubicBezTo>
                  <a:pt x="2112" y="296"/>
                  <a:pt x="2116" y="300"/>
                  <a:pt x="2121" y="300"/>
                </a:cubicBezTo>
                <a:cubicBezTo>
                  <a:pt x="2125" y="300"/>
                  <a:pt x="2129" y="296"/>
                  <a:pt x="2129" y="292"/>
                </a:cubicBezTo>
                <a:close/>
                <a:moveTo>
                  <a:pt x="2155" y="292"/>
                </a:moveTo>
                <a:cubicBezTo>
                  <a:pt x="2155" y="287"/>
                  <a:pt x="2151" y="283"/>
                  <a:pt x="2146" y="283"/>
                </a:cubicBezTo>
                <a:cubicBezTo>
                  <a:pt x="2142" y="283"/>
                  <a:pt x="2138" y="287"/>
                  <a:pt x="2138" y="292"/>
                </a:cubicBezTo>
                <a:cubicBezTo>
                  <a:pt x="2138" y="296"/>
                  <a:pt x="2142" y="300"/>
                  <a:pt x="2146" y="300"/>
                </a:cubicBezTo>
                <a:cubicBezTo>
                  <a:pt x="2151" y="300"/>
                  <a:pt x="2155" y="296"/>
                  <a:pt x="2155" y="292"/>
                </a:cubicBezTo>
                <a:close/>
                <a:moveTo>
                  <a:pt x="2181" y="292"/>
                </a:moveTo>
                <a:cubicBezTo>
                  <a:pt x="2181" y="287"/>
                  <a:pt x="2177" y="283"/>
                  <a:pt x="2172" y="283"/>
                </a:cubicBezTo>
                <a:cubicBezTo>
                  <a:pt x="2167" y="283"/>
                  <a:pt x="2164" y="287"/>
                  <a:pt x="2164" y="292"/>
                </a:cubicBezTo>
                <a:cubicBezTo>
                  <a:pt x="2164" y="296"/>
                  <a:pt x="2167" y="300"/>
                  <a:pt x="2172" y="300"/>
                </a:cubicBezTo>
                <a:cubicBezTo>
                  <a:pt x="2177" y="300"/>
                  <a:pt x="2181" y="296"/>
                  <a:pt x="2181" y="292"/>
                </a:cubicBezTo>
                <a:close/>
                <a:moveTo>
                  <a:pt x="2207" y="292"/>
                </a:moveTo>
                <a:cubicBezTo>
                  <a:pt x="2207" y="287"/>
                  <a:pt x="2203" y="283"/>
                  <a:pt x="2198" y="283"/>
                </a:cubicBezTo>
                <a:cubicBezTo>
                  <a:pt x="2193" y="283"/>
                  <a:pt x="2189" y="287"/>
                  <a:pt x="2189" y="292"/>
                </a:cubicBezTo>
                <a:cubicBezTo>
                  <a:pt x="2189" y="296"/>
                  <a:pt x="2193" y="300"/>
                  <a:pt x="2198" y="300"/>
                </a:cubicBezTo>
                <a:cubicBezTo>
                  <a:pt x="2203" y="300"/>
                  <a:pt x="2207" y="296"/>
                  <a:pt x="2207" y="292"/>
                </a:cubicBezTo>
                <a:close/>
                <a:moveTo>
                  <a:pt x="2232" y="292"/>
                </a:moveTo>
                <a:cubicBezTo>
                  <a:pt x="2232" y="287"/>
                  <a:pt x="2228" y="283"/>
                  <a:pt x="2224" y="283"/>
                </a:cubicBezTo>
                <a:cubicBezTo>
                  <a:pt x="2219" y="283"/>
                  <a:pt x="2215" y="287"/>
                  <a:pt x="2215" y="292"/>
                </a:cubicBezTo>
                <a:cubicBezTo>
                  <a:pt x="2215" y="296"/>
                  <a:pt x="2219" y="300"/>
                  <a:pt x="2224" y="300"/>
                </a:cubicBezTo>
                <a:cubicBezTo>
                  <a:pt x="2228" y="300"/>
                  <a:pt x="2232" y="296"/>
                  <a:pt x="2232" y="292"/>
                </a:cubicBezTo>
                <a:close/>
                <a:moveTo>
                  <a:pt x="2258" y="292"/>
                </a:moveTo>
                <a:cubicBezTo>
                  <a:pt x="2258" y="287"/>
                  <a:pt x="2254" y="283"/>
                  <a:pt x="2249" y="283"/>
                </a:cubicBezTo>
                <a:cubicBezTo>
                  <a:pt x="2245" y="283"/>
                  <a:pt x="2241" y="287"/>
                  <a:pt x="2241" y="292"/>
                </a:cubicBezTo>
                <a:cubicBezTo>
                  <a:pt x="2241" y="296"/>
                  <a:pt x="2245" y="300"/>
                  <a:pt x="2249" y="300"/>
                </a:cubicBezTo>
                <a:cubicBezTo>
                  <a:pt x="2254" y="300"/>
                  <a:pt x="2258" y="296"/>
                  <a:pt x="2258" y="292"/>
                </a:cubicBezTo>
                <a:close/>
                <a:moveTo>
                  <a:pt x="2310" y="292"/>
                </a:moveTo>
                <a:cubicBezTo>
                  <a:pt x="2310" y="287"/>
                  <a:pt x="2306" y="283"/>
                  <a:pt x="2301" y="283"/>
                </a:cubicBezTo>
                <a:cubicBezTo>
                  <a:pt x="2296" y="283"/>
                  <a:pt x="2292" y="287"/>
                  <a:pt x="2292" y="292"/>
                </a:cubicBezTo>
                <a:cubicBezTo>
                  <a:pt x="2292" y="296"/>
                  <a:pt x="2296" y="300"/>
                  <a:pt x="2301" y="300"/>
                </a:cubicBezTo>
                <a:cubicBezTo>
                  <a:pt x="2306" y="300"/>
                  <a:pt x="2310" y="296"/>
                  <a:pt x="2310" y="292"/>
                </a:cubicBezTo>
                <a:close/>
                <a:moveTo>
                  <a:pt x="2335" y="292"/>
                </a:moveTo>
                <a:cubicBezTo>
                  <a:pt x="2335" y="287"/>
                  <a:pt x="2331" y="283"/>
                  <a:pt x="2327" y="283"/>
                </a:cubicBezTo>
                <a:cubicBezTo>
                  <a:pt x="2322" y="283"/>
                  <a:pt x="2318" y="287"/>
                  <a:pt x="2318" y="292"/>
                </a:cubicBezTo>
                <a:cubicBezTo>
                  <a:pt x="2318" y="296"/>
                  <a:pt x="2322" y="300"/>
                  <a:pt x="2327" y="300"/>
                </a:cubicBezTo>
                <a:cubicBezTo>
                  <a:pt x="2331" y="300"/>
                  <a:pt x="2335" y="296"/>
                  <a:pt x="2335" y="292"/>
                </a:cubicBezTo>
                <a:close/>
                <a:moveTo>
                  <a:pt x="2361" y="292"/>
                </a:moveTo>
                <a:cubicBezTo>
                  <a:pt x="2361" y="287"/>
                  <a:pt x="2357" y="283"/>
                  <a:pt x="2352" y="283"/>
                </a:cubicBezTo>
                <a:cubicBezTo>
                  <a:pt x="2348" y="283"/>
                  <a:pt x="2344" y="287"/>
                  <a:pt x="2344" y="292"/>
                </a:cubicBezTo>
                <a:cubicBezTo>
                  <a:pt x="2344" y="296"/>
                  <a:pt x="2348" y="300"/>
                  <a:pt x="2352" y="300"/>
                </a:cubicBezTo>
                <a:cubicBezTo>
                  <a:pt x="2357" y="300"/>
                  <a:pt x="2361" y="296"/>
                  <a:pt x="2361" y="292"/>
                </a:cubicBezTo>
                <a:close/>
                <a:moveTo>
                  <a:pt x="2387" y="292"/>
                </a:moveTo>
                <a:cubicBezTo>
                  <a:pt x="2387" y="287"/>
                  <a:pt x="2383" y="283"/>
                  <a:pt x="2378" y="283"/>
                </a:cubicBezTo>
                <a:cubicBezTo>
                  <a:pt x="2373" y="283"/>
                  <a:pt x="2370" y="287"/>
                  <a:pt x="2370" y="292"/>
                </a:cubicBezTo>
                <a:cubicBezTo>
                  <a:pt x="2370" y="296"/>
                  <a:pt x="2373" y="300"/>
                  <a:pt x="2378" y="300"/>
                </a:cubicBezTo>
                <a:cubicBezTo>
                  <a:pt x="2383" y="300"/>
                  <a:pt x="2387" y="296"/>
                  <a:pt x="2387" y="292"/>
                </a:cubicBezTo>
                <a:close/>
                <a:moveTo>
                  <a:pt x="2413" y="292"/>
                </a:moveTo>
                <a:cubicBezTo>
                  <a:pt x="2413" y="287"/>
                  <a:pt x="2409" y="283"/>
                  <a:pt x="2404" y="283"/>
                </a:cubicBezTo>
                <a:cubicBezTo>
                  <a:pt x="2399" y="283"/>
                  <a:pt x="2395" y="287"/>
                  <a:pt x="2395" y="292"/>
                </a:cubicBezTo>
                <a:cubicBezTo>
                  <a:pt x="2395" y="296"/>
                  <a:pt x="2399" y="300"/>
                  <a:pt x="2404" y="300"/>
                </a:cubicBezTo>
                <a:cubicBezTo>
                  <a:pt x="2409" y="300"/>
                  <a:pt x="2413" y="296"/>
                  <a:pt x="2413" y="292"/>
                </a:cubicBezTo>
                <a:close/>
                <a:moveTo>
                  <a:pt x="2438" y="292"/>
                </a:moveTo>
                <a:cubicBezTo>
                  <a:pt x="2438" y="287"/>
                  <a:pt x="2434" y="283"/>
                  <a:pt x="2430" y="283"/>
                </a:cubicBezTo>
                <a:cubicBezTo>
                  <a:pt x="2425" y="283"/>
                  <a:pt x="2421" y="287"/>
                  <a:pt x="2421" y="292"/>
                </a:cubicBezTo>
                <a:cubicBezTo>
                  <a:pt x="2421" y="296"/>
                  <a:pt x="2425" y="300"/>
                  <a:pt x="2430" y="300"/>
                </a:cubicBezTo>
                <a:cubicBezTo>
                  <a:pt x="2434" y="300"/>
                  <a:pt x="2438" y="296"/>
                  <a:pt x="2438" y="292"/>
                </a:cubicBezTo>
                <a:close/>
                <a:moveTo>
                  <a:pt x="2464" y="292"/>
                </a:moveTo>
                <a:cubicBezTo>
                  <a:pt x="2464" y="287"/>
                  <a:pt x="2460" y="283"/>
                  <a:pt x="2456" y="283"/>
                </a:cubicBezTo>
                <a:cubicBezTo>
                  <a:pt x="2451" y="283"/>
                  <a:pt x="2447" y="287"/>
                  <a:pt x="2447" y="292"/>
                </a:cubicBezTo>
                <a:cubicBezTo>
                  <a:pt x="2447" y="296"/>
                  <a:pt x="2451" y="300"/>
                  <a:pt x="2456" y="300"/>
                </a:cubicBezTo>
                <a:cubicBezTo>
                  <a:pt x="2460" y="300"/>
                  <a:pt x="2464" y="296"/>
                  <a:pt x="2464" y="292"/>
                </a:cubicBezTo>
                <a:close/>
                <a:moveTo>
                  <a:pt x="2490" y="292"/>
                </a:moveTo>
                <a:cubicBezTo>
                  <a:pt x="2490" y="287"/>
                  <a:pt x="2486" y="283"/>
                  <a:pt x="2481" y="283"/>
                </a:cubicBezTo>
                <a:cubicBezTo>
                  <a:pt x="2477" y="283"/>
                  <a:pt x="2473" y="287"/>
                  <a:pt x="2473" y="292"/>
                </a:cubicBezTo>
                <a:cubicBezTo>
                  <a:pt x="2473" y="296"/>
                  <a:pt x="2477" y="300"/>
                  <a:pt x="2481" y="300"/>
                </a:cubicBezTo>
                <a:cubicBezTo>
                  <a:pt x="2486" y="300"/>
                  <a:pt x="2490" y="296"/>
                  <a:pt x="2490" y="292"/>
                </a:cubicBezTo>
                <a:close/>
                <a:moveTo>
                  <a:pt x="2516" y="292"/>
                </a:moveTo>
                <a:cubicBezTo>
                  <a:pt x="2516" y="287"/>
                  <a:pt x="2512" y="283"/>
                  <a:pt x="2507" y="283"/>
                </a:cubicBezTo>
                <a:cubicBezTo>
                  <a:pt x="2502" y="283"/>
                  <a:pt x="2498" y="287"/>
                  <a:pt x="2498" y="292"/>
                </a:cubicBezTo>
                <a:cubicBezTo>
                  <a:pt x="2498" y="296"/>
                  <a:pt x="2502" y="300"/>
                  <a:pt x="2507" y="300"/>
                </a:cubicBezTo>
                <a:cubicBezTo>
                  <a:pt x="2512" y="300"/>
                  <a:pt x="2516" y="296"/>
                  <a:pt x="2516" y="292"/>
                </a:cubicBezTo>
                <a:close/>
                <a:moveTo>
                  <a:pt x="2541" y="292"/>
                </a:moveTo>
                <a:cubicBezTo>
                  <a:pt x="2541" y="287"/>
                  <a:pt x="2538" y="283"/>
                  <a:pt x="2533" y="283"/>
                </a:cubicBezTo>
                <a:cubicBezTo>
                  <a:pt x="2528" y="283"/>
                  <a:pt x="2524" y="287"/>
                  <a:pt x="2524" y="292"/>
                </a:cubicBezTo>
                <a:cubicBezTo>
                  <a:pt x="2524" y="296"/>
                  <a:pt x="2528" y="300"/>
                  <a:pt x="2533" y="300"/>
                </a:cubicBezTo>
                <a:cubicBezTo>
                  <a:pt x="2538" y="300"/>
                  <a:pt x="2541" y="296"/>
                  <a:pt x="2541" y="292"/>
                </a:cubicBezTo>
                <a:close/>
                <a:moveTo>
                  <a:pt x="2567" y="292"/>
                </a:moveTo>
                <a:cubicBezTo>
                  <a:pt x="2567" y="287"/>
                  <a:pt x="2563" y="283"/>
                  <a:pt x="2559" y="283"/>
                </a:cubicBezTo>
                <a:cubicBezTo>
                  <a:pt x="2554" y="283"/>
                  <a:pt x="2550" y="287"/>
                  <a:pt x="2550" y="292"/>
                </a:cubicBezTo>
                <a:cubicBezTo>
                  <a:pt x="2550" y="296"/>
                  <a:pt x="2554" y="300"/>
                  <a:pt x="2559" y="300"/>
                </a:cubicBezTo>
                <a:cubicBezTo>
                  <a:pt x="2563" y="300"/>
                  <a:pt x="2567" y="296"/>
                  <a:pt x="2567" y="292"/>
                </a:cubicBezTo>
                <a:close/>
                <a:moveTo>
                  <a:pt x="2593" y="292"/>
                </a:moveTo>
                <a:cubicBezTo>
                  <a:pt x="2593" y="287"/>
                  <a:pt x="2589" y="283"/>
                  <a:pt x="2584" y="283"/>
                </a:cubicBezTo>
                <a:cubicBezTo>
                  <a:pt x="2580" y="283"/>
                  <a:pt x="2576" y="287"/>
                  <a:pt x="2576" y="292"/>
                </a:cubicBezTo>
                <a:cubicBezTo>
                  <a:pt x="2576" y="296"/>
                  <a:pt x="2580" y="300"/>
                  <a:pt x="2584" y="300"/>
                </a:cubicBezTo>
                <a:cubicBezTo>
                  <a:pt x="2589" y="300"/>
                  <a:pt x="2593" y="296"/>
                  <a:pt x="2593" y="292"/>
                </a:cubicBezTo>
                <a:close/>
                <a:moveTo>
                  <a:pt x="2619" y="292"/>
                </a:moveTo>
                <a:cubicBezTo>
                  <a:pt x="2619" y="287"/>
                  <a:pt x="2615" y="283"/>
                  <a:pt x="2610" y="283"/>
                </a:cubicBezTo>
                <a:cubicBezTo>
                  <a:pt x="2605" y="283"/>
                  <a:pt x="2601" y="287"/>
                  <a:pt x="2601" y="292"/>
                </a:cubicBezTo>
                <a:cubicBezTo>
                  <a:pt x="2601" y="296"/>
                  <a:pt x="2605" y="300"/>
                  <a:pt x="2610" y="300"/>
                </a:cubicBezTo>
                <a:cubicBezTo>
                  <a:pt x="2615" y="300"/>
                  <a:pt x="2619" y="296"/>
                  <a:pt x="2619" y="292"/>
                </a:cubicBezTo>
                <a:close/>
                <a:moveTo>
                  <a:pt x="2644" y="292"/>
                </a:moveTo>
                <a:cubicBezTo>
                  <a:pt x="2644" y="287"/>
                  <a:pt x="2641" y="283"/>
                  <a:pt x="2636" y="283"/>
                </a:cubicBezTo>
                <a:cubicBezTo>
                  <a:pt x="2631" y="283"/>
                  <a:pt x="2627" y="287"/>
                  <a:pt x="2627" y="292"/>
                </a:cubicBezTo>
                <a:cubicBezTo>
                  <a:pt x="2627" y="296"/>
                  <a:pt x="2631" y="300"/>
                  <a:pt x="2636" y="300"/>
                </a:cubicBezTo>
                <a:cubicBezTo>
                  <a:pt x="2641" y="300"/>
                  <a:pt x="2644" y="296"/>
                  <a:pt x="2644" y="292"/>
                </a:cubicBezTo>
                <a:close/>
                <a:moveTo>
                  <a:pt x="69" y="317"/>
                </a:moveTo>
                <a:cubicBezTo>
                  <a:pt x="69" y="313"/>
                  <a:pt x="65" y="309"/>
                  <a:pt x="60" y="309"/>
                </a:cubicBezTo>
                <a:cubicBezTo>
                  <a:pt x="55" y="309"/>
                  <a:pt x="51" y="313"/>
                  <a:pt x="51" y="317"/>
                </a:cubicBezTo>
                <a:cubicBezTo>
                  <a:pt x="51" y="322"/>
                  <a:pt x="55" y="326"/>
                  <a:pt x="60" y="326"/>
                </a:cubicBezTo>
                <a:cubicBezTo>
                  <a:pt x="65" y="326"/>
                  <a:pt x="69" y="322"/>
                  <a:pt x="69" y="317"/>
                </a:cubicBezTo>
                <a:close/>
                <a:moveTo>
                  <a:pt x="94" y="317"/>
                </a:moveTo>
                <a:cubicBezTo>
                  <a:pt x="94" y="313"/>
                  <a:pt x="90" y="309"/>
                  <a:pt x="86" y="309"/>
                </a:cubicBezTo>
                <a:cubicBezTo>
                  <a:pt x="81" y="309"/>
                  <a:pt x="77" y="313"/>
                  <a:pt x="77" y="317"/>
                </a:cubicBezTo>
                <a:cubicBezTo>
                  <a:pt x="77" y="322"/>
                  <a:pt x="81" y="326"/>
                  <a:pt x="86" y="326"/>
                </a:cubicBezTo>
                <a:cubicBezTo>
                  <a:pt x="90" y="326"/>
                  <a:pt x="94" y="322"/>
                  <a:pt x="94" y="317"/>
                </a:cubicBezTo>
                <a:close/>
                <a:moveTo>
                  <a:pt x="326" y="317"/>
                </a:moveTo>
                <a:cubicBezTo>
                  <a:pt x="326" y="313"/>
                  <a:pt x="322" y="309"/>
                  <a:pt x="318" y="309"/>
                </a:cubicBezTo>
                <a:cubicBezTo>
                  <a:pt x="313" y="309"/>
                  <a:pt x="309" y="313"/>
                  <a:pt x="309" y="317"/>
                </a:cubicBezTo>
                <a:cubicBezTo>
                  <a:pt x="309" y="322"/>
                  <a:pt x="313" y="326"/>
                  <a:pt x="318" y="326"/>
                </a:cubicBezTo>
                <a:cubicBezTo>
                  <a:pt x="322" y="326"/>
                  <a:pt x="326" y="322"/>
                  <a:pt x="326" y="317"/>
                </a:cubicBezTo>
                <a:close/>
                <a:moveTo>
                  <a:pt x="841" y="317"/>
                </a:moveTo>
                <a:cubicBezTo>
                  <a:pt x="841" y="313"/>
                  <a:pt x="837" y="309"/>
                  <a:pt x="833" y="309"/>
                </a:cubicBezTo>
                <a:cubicBezTo>
                  <a:pt x="828" y="309"/>
                  <a:pt x="824" y="313"/>
                  <a:pt x="824" y="317"/>
                </a:cubicBezTo>
                <a:cubicBezTo>
                  <a:pt x="824" y="322"/>
                  <a:pt x="828" y="326"/>
                  <a:pt x="833" y="326"/>
                </a:cubicBezTo>
                <a:cubicBezTo>
                  <a:pt x="837" y="326"/>
                  <a:pt x="841" y="322"/>
                  <a:pt x="841" y="317"/>
                </a:cubicBezTo>
                <a:close/>
                <a:moveTo>
                  <a:pt x="867" y="317"/>
                </a:moveTo>
                <a:cubicBezTo>
                  <a:pt x="867" y="313"/>
                  <a:pt x="863" y="309"/>
                  <a:pt x="858" y="309"/>
                </a:cubicBezTo>
                <a:cubicBezTo>
                  <a:pt x="854" y="309"/>
                  <a:pt x="850" y="313"/>
                  <a:pt x="850" y="317"/>
                </a:cubicBezTo>
                <a:cubicBezTo>
                  <a:pt x="850" y="322"/>
                  <a:pt x="854" y="326"/>
                  <a:pt x="858" y="326"/>
                </a:cubicBezTo>
                <a:cubicBezTo>
                  <a:pt x="863" y="326"/>
                  <a:pt x="867" y="322"/>
                  <a:pt x="867" y="317"/>
                </a:cubicBezTo>
                <a:close/>
                <a:moveTo>
                  <a:pt x="893" y="317"/>
                </a:moveTo>
                <a:cubicBezTo>
                  <a:pt x="893" y="313"/>
                  <a:pt x="889" y="309"/>
                  <a:pt x="884" y="309"/>
                </a:cubicBezTo>
                <a:cubicBezTo>
                  <a:pt x="879" y="309"/>
                  <a:pt x="876" y="313"/>
                  <a:pt x="876" y="317"/>
                </a:cubicBezTo>
                <a:cubicBezTo>
                  <a:pt x="876" y="322"/>
                  <a:pt x="879" y="326"/>
                  <a:pt x="884" y="326"/>
                </a:cubicBezTo>
                <a:cubicBezTo>
                  <a:pt x="889" y="326"/>
                  <a:pt x="893" y="322"/>
                  <a:pt x="893" y="317"/>
                </a:cubicBezTo>
                <a:close/>
                <a:moveTo>
                  <a:pt x="919" y="317"/>
                </a:moveTo>
                <a:cubicBezTo>
                  <a:pt x="919" y="313"/>
                  <a:pt x="915" y="309"/>
                  <a:pt x="910" y="309"/>
                </a:cubicBezTo>
                <a:cubicBezTo>
                  <a:pt x="905" y="309"/>
                  <a:pt x="901" y="313"/>
                  <a:pt x="901" y="317"/>
                </a:cubicBezTo>
                <a:cubicBezTo>
                  <a:pt x="901" y="322"/>
                  <a:pt x="905" y="326"/>
                  <a:pt x="910" y="326"/>
                </a:cubicBezTo>
                <a:cubicBezTo>
                  <a:pt x="915" y="326"/>
                  <a:pt x="919" y="322"/>
                  <a:pt x="919" y="317"/>
                </a:cubicBezTo>
                <a:close/>
                <a:moveTo>
                  <a:pt x="944" y="317"/>
                </a:moveTo>
                <a:cubicBezTo>
                  <a:pt x="944" y="313"/>
                  <a:pt x="940" y="309"/>
                  <a:pt x="936" y="309"/>
                </a:cubicBezTo>
                <a:cubicBezTo>
                  <a:pt x="931" y="309"/>
                  <a:pt x="927" y="313"/>
                  <a:pt x="927" y="317"/>
                </a:cubicBezTo>
                <a:cubicBezTo>
                  <a:pt x="927" y="322"/>
                  <a:pt x="931" y="326"/>
                  <a:pt x="936" y="326"/>
                </a:cubicBezTo>
                <a:cubicBezTo>
                  <a:pt x="940" y="326"/>
                  <a:pt x="944" y="322"/>
                  <a:pt x="944" y="317"/>
                </a:cubicBezTo>
                <a:close/>
                <a:moveTo>
                  <a:pt x="970" y="317"/>
                </a:moveTo>
                <a:cubicBezTo>
                  <a:pt x="970" y="313"/>
                  <a:pt x="966" y="309"/>
                  <a:pt x="961" y="309"/>
                </a:cubicBezTo>
                <a:cubicBezTo>
                  <a:pt x="957" y="309"/>
                  <a:pt x="953" y="313"/>
                  <a:pt x="953" y="317"/>
                </a:cubicBezTo>
                <a:cubicBezTo>
                  <a:pt x="953" y="322"/>
                  <a:pt x="957" y="326"/>
                  <a:pt x="961" y="326"/>
                </a:cubicBezTo>
                <a:cubicBezTo>
                  <a:pt x="966" y="326"/>
                  <a:pt x="970" y="322"/>
                  <a:pt x="970" y="317"/>
                </a:cubicBezTo>
                <a:close/>
                <a:moveTo>
                  <a:pt x="996" y="317"/>
                </a:moveTo>
                <a:cubicBezTo>
                  <a:pt x="996" y="313"/>
                  <a:pt x="992" y="309"/>
                  <a:pt x="987" y="309"/>
                </a:cubicBezTo>
                <a:cubicBezTo>
                  <a:pt x="983" y="309"/>
                  <a:pt x="979" y="313"/>
                  <a:pt x="979" y="317"/>
                </a:cubicBezTo>
                <a:cubicBezTo>
                  <a:pt x="979" y="322"/>
                  <a:pt x="983" y="326"/>
                  <a:pt x="987" y="326"/>
                </a:cubicBezTo>
                <a:cubicBezTo>
                  <a:pt x="992" y="326"/>
                  <a:pt x="996" y="322"/>
                  <a:pt x="996" y="317"/>
                </a:cubicBezTo>
                <a:close/>
                <a:moveTo>
                  <a:pt x="1022" y="317"/>
                </a:moveTo>
                <a:cubicBezTo>
                  <a:pt x="1022" y="313"/>
                  <a:pt x="1018" y="309"/>
                  <a:pt x="1013" y="309"/>
                </a:cubicBezTo>
                <a:cubicBezTo>
                  <a:pt x="1008" y="309"/>
                  <a:pt x="1004" y="313"/>
                  <a:pt x="1004" y="317"/>
                </a:cubicBezTo>
                <a:cubicBezTo>
                  <a:pt x="1004" y="322"/>
                  <a:pt x="1008" y="326"/>
                  <a:pt x="1013" y="326"/>
                </a:cubicBezTo>
                <a:cubicBezTo>
                  <a:pt x="1018" y="326"/>
                  <a:pt x="1022" y="322"/>
                  <a:pt x="1022" y="317"/>
                </a:cubicBezTo>
                <a:close/>
                <a:moveTo>
                  <a:pt x="1408" y="317"/>
                </a:moveTo>
                <a:cubicBezTo>
                  <a:pt x="1408" y="313"/>
                  <a:pt x="1404" y="309"/>
                  <a:pt x="1399" y="309"/>
                </a:cubicBezTo>
                <a:cubicBezTo>
                  <a:pt x="1395" y="309"/>
                  <a:pt x="1391" y="313"/>
                  <a:pt x="1391" y="317"/>
                </a:cubicBezTo>
                <a:cubicBezTo>
                  <a:pt x="1391" y="322"/>
                  <a:pt x="1395" y="326"/>
                  <a:pt x="1399" y="326"/>
                </a:cubicBezTo>
                <a:cubicBezTo>
                  <a:pt x="1404" y="326"/>
                  <a:pt x="1408" y="322"/>
                  <a:pt x="1408" y="317"/>
                </a:cubicBezTo>
                <a:close/>
                <a:moveTo>
                  <a:pt x="1434" y="317"/>
                </a:moveTo>
                <a:cubicBezTo>
                  <a:pt x="1434" y="313"/>
                  <a:pt x="1430" y="309"/>
                  <a:pt x="1425" y="309"/>
                </a:cubicBezTo>
                <a:cubicBezTo>
                  <a:pt x="1420" y="309"/>
                  <a:pt x="1417" y="313"/>
                  <a:pt x="1417" y="317"/>
                </a:cubicBezTo>
                <a:cubicBezTo>
                  <a:pt x="1417" y="322"/>
                  <a:pt x="1420" y="326"/>
                  <a:pt x="1425" y="326"/>
                </a:cubicBezTo>
                <a:cubicBezTo>
                  <a:pt x="1430" y="326"/>
                  <a:pt x="1434" y="322"/>
                  <a:pt x="1434" y="317"/>
                </a:cubicBezTo>
                <a:close/>
                <a:moveTo>
                  <a:pt x="1459" y="317"/>
                </a:moveTo>
                <a:cubicBezTo>
                  <a:pt x="1459" y="313"/>
                  <a:pt x="1456" y="309"/>
                  <a:pt x="1451" y="309"/>
                </a:cubicBezTo>
                <a:cubicBezTo>
                  <a:pt x="1446" y="309"/>
                  <a:pt x="1442" y="313"/>
                  <a:pt x="1442" y="317"/>
                </a:cubicBezTo>
                <a:cubicBezTo>
                  <a:pt x="1442" y="322"/>
                  <a:pt x="1446" y="326"/>
                  <a:pt x="1451" y="326"/>
                </a:cubicBezTo>
                <a:cubicBezTo>
                  <a:pt x="1456" y="326"/>
                  <a:pt x="1459" y="322"/>
                  <a:pt x="1459" y="317"/>
                </a:cubicBezTo>
                <a:close/>
                <a:moveTo>
                  <a:pt x="1511" y="317"/>
                </a:moveTo>
                <a:cubicBezTo>
                  <a:pt x="1511" y="313"/>
                  <a:pt x="1507" y="309"/>
                  <a:pt x="1502" y="309"/>
                </a:cubicBezTo>
                <a:cubicBezTo>
                  <a:pt x="1498" y="309"/>
                  <a:pt x="1494" y="313"/>
                  <a:pt x="1494" y="317"/>
                </a:cubicBezTo>
                <a:cubicBezTo>
                  <a:pt x="1494" y="322"/>
                  <a:pt x="1498" y="326"/>
                  <a:pt x="1502" y="326"/>
                </a:cubicBezTo>
                <a:cubicBezTo>
                  <a:pt x="1507" y="326"/>
                  <a:pt x="1511" y="322"/>
                  <a:pt x="1511" y="317"/>
                </a:cubicBezTo>
                <a:close/>
                <a:moveTo>
                  <a:pt x="1743" y="317"/>
                </a:moveTo>
                <a:cubicBezTo>
                  <a:pt x="1743" y="313"/>
                  <a:pt x="1739" y="309"/>
                  <a:pt x="1734" y="309"/>
                </a:cubicBezTo>
                <a:cubicBezTo>
                  <a:pt x="1730" y="309"/>
                  <a:pt x="1726" y="313"/>
                  <a:pt x="1726" y="317"/>
                </a:cubicBezTo>
                <a:cubicBezTo>
                  <a:pt x="1726" y="322"/>
                  <a:pt x="1730" y="326"/>
                  <a:pt x="1734" y="326"/>
                </a:cubicBezTo>
                <a:cubicBezTo>
                  <a:pt x="1739" y="326"/>
                  <a:pt x="1743" y="322"/>
                  <a:pt x="1743" y="317"/>
                </a:cubicBezTo>
                <a:close/>
                <a:moveTo>
                  <a:pt x="1769" y="317"/>
                </a:moveTo>
                <a:cubicBezTo>
                  <a:pt x="1769" y="313"/>
                  <a:pt x="1765" y="309"/>
                  <a:pt x="1760" y="309"/>
                </a:cubicBezTo>
                <a:cubicBezTo>
                  <a:pt x="1755" y="309"/>
                  <a:pt x="1751" y="313"/>
                  <a:pt x="1751" y="317"/>
                </a:cubicBezTo>
                <a:cubicBezTo>
                  <a:pt x="1751" y="322"/>
                  <a:pt x="1755" y="326"/>
                  <a:pt x="1760" y="326"/>
                </a:cubicBezTo>
                <a:cubicBezTo>
                  <a:pt x="1765" y="326"/>
                  <a:pt x="1769" y="322"/>
                  <a:pt x="1769" y="317"/>
                </a:cubicBezTo>
                <a:close/>
                <a:moveTo>
                  <a:pt x="1794" y="317"/>
                </a:moveTo>
                <a:cubicBezTo>
                  <a:pt x="1794" y="313"/>
                  <a:pt x="1791" y="309"/>
                  <a:pt x="1786" y="309"/>
                </a:cubicBezTo>
                <a:cubicBezTo>
                  <a:pt x="1781" y="309"/>
                  <a:pt x="1777" y="313"/>
                  <a:pt x="1777" y="317"/>
                </a:cubicBezTo>
                <a:cubicBezTo>
                  <a:pt x="1777" y="322"/>
                  <a:pt x="1781" y="326"/>
                  <a:pt x="1786" y="326"/>
                </a:cubicBezTo>
                <a:cubicBezTo>
                  <a:pt x="1791" y="326"/>
                  <a:pt x="1794" y="322"/>
                  <a:pt x="1794" y="317"/>
                </a:cubicBezTo>
                <a:close/>
                <a:moveTo>
                  <a:pt x="1820" y="317"/>
                </a:moveTo>
                <a:cubicBezTo>
                  <a:pt x="1820" y="313"/>
                  <a:pt x="1816" y="309"/>
                  <a:pt x="1812" y="309"/>
                </a:cubicBezTo>
                <a:cubicBezTo>
                  <a:pt x="1807" y="309"/>
                  <a:pt x="1803" y="313"/>
                  <a:pt x="1803" y="317"/>
                </a:cubicBezTo>
                <a:cubicBezTo>
                  <a:pt x="1803" y="322"/>
                  <a:pt x="1807" y="326"/>
                  <a:pt x="1812" y="326"/>
                </a:cubicBezTo>
                <a:cubicBezTo>
                  <a:pt x="1816" y="326"/>
                  <a:pt x="1820" y="322"/>
                  <a:pt x="1820" y="317"/>
                </a:cubicBezTo>
                <a:close/>
                <a:moveTo>
                  <a:pt x="1846" y="317"/>
                </a:moveTo>
                <a:cubicBezTo>
                  <a:pt x="1846" y="313"/>
                  <a:pt x="1842" y="309"/>
                  <a:pt x="1837" y="309"/>
                </a:cubicBezTo>
                <a:cubicBezTo>
                  <a:pt x="1833" y="309"/>
                  <a:pt x="1829" y="313"/>
                  <a:pt x="1829" y="317"/>
                </a:cubicBezTo>
                <a:cubicBezTo>
                  <a:pt x="1829" y="322"/>
                  <a:pt x="1833" y="326"/>
                  <a:pt x="1837" y="326"/>
                </a:cubicBezTo>
                <a:cubicBezTo>
                  <a:pt x="1842" y="326"/>
                  <a:pt x="1846" y="322"/>
                  <a:pt x="1846" y="317"/>
                </a:cubicBezTo>
                <a:close/>
                <a:moveTo>
                  <a:pt x="1872" y="317"/>
                </a:moveTo>
                <a:cubicBezTo>
                  <a:pt x="1872" y="313"/>
                  <a:pt x="1868" y="309"/>
                  <a:pt x="1863" y="309"/>
                </a:cubicBezTo>
                <a:cubicBezTo>
                  <a:pt x="1858" y="309"/>
                  <a:pt x="1854" y="313"/>
                  <a:pt x="1854" y="317"/>
                </a:cubicBezTo>
                <a:cubicBezTo>
                  <a:pt x="1854" y="322"/>
                  <a:pt x="1858" y="326"/>
                  <a:pt x="1863" y="326"/>
                </a:cubicBezTo>
                <a:cubicBezTo>
                  <a:pt x="1868" y="326"/>
                  <a:pt x="1872" y="322"/>
                  <a:pt x="1872" y="317"/>
                </a:cubicBezTo>
                <a:close/>
                <a:moveTo>
                  <a:pt x="1897" y="317"/>
                </a:moveTo>
                <a:cubicBezTo>
                  <a:pt x="1897" y="313"/>
                  <a:pt x="1894" y="309"/>
                  <a:pt x="1889" y="309"/>
                </a:cubicBezTo>
                <a:cubicBezTo>
                  <a:pt x="1884" y="309"/>
                  <a:pt x="1880" y="313"/>
                  <a:pt x="1880" y="317"/>
                </a:cubicBezTo>
                <a:cubicBezTo>
                  <a:pt x="1880" y="322"/>
                  <a:pt x="1884" y="326"/>
                  <a:pt x="1889" y="326"/>
                </a:cubicBezTo>
                <a:cubicBezTo>
                  <a:pt x="1894" y="326"/>
                  <a:pt x="1897" y="322"/>
                  <a:pt x="1897" y="317"/>
                </a:cubicBezTo>
                <a:close/>
                <a:moveTo>
                  <a:pt x="1923" y="317"/>
                </a:moveTo>
                <a:cubicBezTo>
                  <a:pt x="1923" y="313"/>
                  <a:pt x="1919" y="309"/>
                  <a:pt x="1915" y="309"/>
                </a:cubicBezTo>
                <a:cubicBezTo>
                  <a:pt x="1910" y="309"/>
                  <a:pt x="1906" y="313"/>
                  <a:pt x="1906" y="317"/>
                </a:cubicBezTo>
                <a:cubicBezTo>
                  <a:pt x="1906" y="322"/>
                  <a:pt x="1910" y="326"/>
                  <a:pt x="1915" y="326"/>
                </a:cubicBezTo>
                <a:cubicBezTo>
                  <a:pt x="1919" y="326"/>
                  <a:pt x="1923" y="322"/>
                  <a:pt x="1923" y="317"/>
                </a:cubicBezTo>
                <a:close/>
                <a:moveTo>
                  <a:pt x="1949" y="317"/>
                </a:moveTo>
                <a:cubicBezTo>
                  <a:pt x="1949" y="313"/>
                  <a:pt x="1945" y="309"/>
                  <a:pt x="1940" y="309"/>
                </a:cubicBezTo>
                <a:cubicBezTo>
                  <a:pt x="1936" y="309"/>
                  <a:pt x="1932" y="313"/>
                  <a:pt x="1932" y="317"/>
                </a:cubicBezTo>
                <a:cubicBezTo>
                  <a:pt x="1932" y="322"/>
                  <a:pt x="1936" y="326"/>
                  <a:pt x="1940" y="326"/>
                </a:cubicBezTo>
                <a:cubicBezTo>
                  <a:pt x="1945" y="326"/>
                  <a:pt x="1949" y="322"/>
                  <a:pt x="1949" y="317"/>
                </a:cubicBezTo>
                <a:close/>
                <a:moveTo>
                  <a:pt x="1975" y="317"/>
                </a:moveTo>
                <a:cubicBezTo>
                  <a:pt x="1975" y="313"/>
                  <a:pt x="1971" y="309"/>
                  <a:pt x="1966" y="309"/>
                </a:cubicBezTo>
                <a:cubicBezTo>
                  <a:pt x="1961" y="309"/>
                  <a:pt x="1957" y="313"/>
                  <a:pt x="1957" y="317"/>
                </a:cubicBezTo>
                <a:cubicBezTo>
                  <a:pt x="1957" y="322"/>
                  <a:pt x="1961" y="326"/>
                  <a:pt x="1966" y="326"/>
                </a:cubicBezTo>
                <a:cubicBezTo>
                  <a:pt x="1971" y="326"/>
                  <a:pt x="1975" y="322"/>
                  <a:pt x="1975" y="317"/>
                </a:cubicBezTo>
                <a:close/>
                <a:moveTo>
                  <a:pt x="2000" y="317"/>
                </a:moveTo>
                <a:cubicBezTo>
                  <a:pt x="2000" y="313"/>
                  <a:pt x="1997" y="309"/>
                  <a:pt x="1992" y="309"/>
                </a:cubicBezTo>
                <a:cubicBezTo>
                  <a:pt x="1987" y="309"/>
                  <a:pt x="1983" y="313"/>
                  <a:pt x="1983" y="317"/>
                </a:cubicBezTo>
                <a:cubicBezTo>
                  <a:pt x="1983" y="322"/>
                  <a:pt x="1987" y="326"/>
                  <a:pt x="1992" y="326"/>
                </a:cubicBezTo>
                <a:cubicBezTo>
                  <a:pt x="1997" y="326"/>
                  <a:pt x="2000" y="322"/>
                  <a:pt x="2000" y="317"/>
                </a:cubicBezTo>
                <a:close/>
                <a:moveTo>
                  <a:pt x="2026" y="317"/>
                </a:moveTo>
                <a:cubicBezTo>
                  <a:pt x="2026" y="313"/>
                  <a:pt x="2022" y="309"/>
                  <a:pt x="2018" y="309"/>
                </a:cubicBezTo>
                <a:cubicBezTo>
                  <a:pt x="2013" y="309"/>
                  <a:pt x="2009" y="313"/>
                  <a:pt x="2009" y="317"/>
                </a:cubicBezTo>
                <a:cubicBezTo>
                  <a:pt x="2009" y="322"/>
                  <a:pt x="2013" y="326"/>
                  <a:pt x="2018" y="326"/>
                </a:cubicBezTo>
                <a:cubicBezTo>
                  <a:pt x="2022" y="326"/>
                  <a:pt x="2026" y="322"/>
                  <a:pt x="2026" y="317"/>
                </a:cubicBezTo>
                <a:close/>
                <a:moveTo>
                  <a:pt x="2052" y="317"/>
                </a:moveTo>
                <a:cubicBezTo>
                  <a:pt x="2052" y="313"/>
                  <a:pt x="2048" y="309"/>
                  <a:pt x="2043" y="309"/>
                </a:cubicBezTo>
                <a:cubicBezTo>
                  <a:pt x="2039" y="309"/>
                  <a:pt x="2035" y="313"/>
                  <a:pt x="2035" y="317"/>
                </a:cubicBezTo>
                <a:cubicBezTo>
                  <a:pt x="2035" y="322"/>
                  <a:pt x="2039" y="326"/>
                  <a:pt x="2043" y="326"/>
                </a:cubicBezTo>
                <a:cubicBezTo>
                  <a:pt x="2048" y="326"/>
                  <a:pt x="2052" y="322"/>
                  <a:pt x="2052" y="317"/>
                </a:cubicBezTo>
                <a:close/>
                <a:moveTo>
                  <a:pt x="2078" y="317"/>
                </a:moveTo>
                <a:cubicBezTo>
                  <a:pt x="2078" y="313"/>
                  <a:pt x="2074" y="309"/>
                  <a:pt x="2069" y="309"/>
                </a:cubicBezTo>
                <a:cubicBezTo>
                  <a:pt x="2064" y="309"/>
                  <a:pt x="2061" y="313"/>
                  <a:pt x="2061" y="317"/>
                </a:cubicBezTo>
                <a:cubicBezTo>
                  <a:pt x="2061" y="322"/>
                  <a:pt x="2064" y="326"/>
                  <a:pt x="2069" y="326"/>
                </a:cubicBezTo>
                <a:cubicBezTo>
                  <a:pt x="2074" y="326"/>
                  <a:pt x="2078" y="322"/>
                  <a:pt x="2078" y="317"/>
                </a:cubicBezTo>
                <a:close/>
                <a:moveTo>
                  <a:pt x="2103" y="317"/>
                </a:moveTo>
                <a:cubicBezTo>
                  <a:pt x="2103" y="313"/>
                  <a:pt x="2100" y="309"/>
                  <a:pt x="2095" y="309"/>
                </a:cubicBezTo>
                <a:cubicBezTo>
                  <a:pt x="2090" y="309"/>
                  <a:pt x="2086" y="313"/>
                  <a:pt x="2086" y="317"/>
                </a:cubicBezTo>
                <a:cubicBezTo>
                  <a:pt x="2086" y="322"/>
                  <a:pt x="2090" y="326"/>
                  <a:pt x="2095" y="326"/>
                </a:cubicBezTo>
                <a:cubicBezTo>
                  <a:pt x="2100" y="326"/>
                  <a:pt x="2103" y="322"/>
                  <a:pt x="2103" y="317"/>
                </a:cubicBezTo>
                <a:close/>
                <a:moveTo>
                  <a:pt x="2129" y="317"/>
                </a:moveTo>
                <a:cubicBezTo>
                  <a:pt x="2129" y="313"/>
                  <a:pt x="2125" y="309"/>
                  <a:pt x="2121" y="309"/>
                </a:cubicBezTo>
                <a:cubicBezTo>
                  <a:pt x="2116" y="309"/>
                  <a:pt x="2112" y="313"/>
                  <a:pt x="2112" y="317"/>
                </a:cubicBezTo>
                <a:cubicBezTo>
                  <a:pt x="2112" y="322"/>
                  <a:pt x="2116" y="326"/>
                  <a:pt x="2121" y="326"/>
                </a:cubicBezTo>
                <a:cubicBezTo>
                  <a:pt x="2125" y="326"/>
                  <a:pt x="2129" y="322"/>
                  <a:pt x="2129" y="317"/>
                </a:cubicBezTo>
                <a:close/>
                <a:moveTo>
                  <a:pt x="2155" y="317"/>
                </a:moveTo>
                <a:cubicBezTo>
                  <a:pt x="2155" y="313"/>
                  <a:pt x="2151" y="309"/>
                  <a:pt x="2146" y="309"/>
                </a:cubicBezTo>
                <a:cubicBezTo>
                  <a:pt x="2142" y="309"/>
                  <a:pt x="2138" y="313"/>
                  <a:pt x="2138" y="317"/>
                </a:cubicBezTo>
                <a:cubicBezTo>
                  <a:pt x="2138" y="322"/>
                  <a:pt x="2142" y="326"/>
                  <a:pt x="2146" y="326"/>
                </a:cubicBezTo>
                <a:cubicBezTo>
                  <a:pt x="2151" y="326"/>
                  <a:pt x="2155" y="322"/>
                  <a:pt x="2155" y="317"/>
                </a:cubicBezTo>
                <a:close/>
                <a:moveTo>
                  <a:pt x="2181" y="317"/>
                </a:moveTo>
                <a:cubicBezTo>
                  <a:pt x="2181" y="313"/>
                  <a:pt x="2177" y="309"/>
                  <a:pt x="2172" y="309"/>
                </a:cubicBezTo>
                <a:cubicBezTo>
                  <a:pt x="2167" y="309"/>
                  <a:pt x="2164" y="313"/>
                  <a:pt x="2164" y="317"/>
                </a:cubicBezTo>
                <a:cubicBezTo>
                  <a:pt x="2164" y="322"/>
                  <a:pt x="2167" y="326"/>
                  <a:pt x="2172" y="326"/>
                </a:cubicBezTo>
                <a:cubicBezTo>
                  <a:pt x="2177" y="326"/>
                  <a:pt x="2181" y="322"/>
                  <a:pt x="2181" y="317"/>
                </a:cubicBezTo>
                <a:close/>
                <a:moveTo>
                  <a:pt x="2207" y="317"/>
                </a:moveTo>
                <a:cubicBezTo>
                  <a:pt x="2207" y="313"/>
                  <a:pt x="2203" y="309"/>
                  <a:pt x="2198" y="309"/>
                </a:cubicBezTo>
                <a:cubicBezTo>
                  <a:pt x="2193" y="309"/>
                  <a:pt x="2189" y="313"/>
                  <a:pt x="2189" y="317"/>
                </a:cubicBezTo>
                <a:cubicBezTo>
                  <a:pt x="2189" y="322"/>
                  <a:pt x="2193" y="326"/>
                  <a:pt x="2198" y="326"/>
                </a:cubicBezTo>
                <a:cubicBezTo>
                  <a:pt x="2203" y="326"/>
                  <a:pt x="2207" y="322"/>
                  <a:pt x="2207" y="317"/>
                </a:cubicBezTo>
                <a:close/>
                <a:moveTo>
                  <a:pt x="2232" y="317"/>
                </a:moveTo>
                <a:cubicBezTo>
                  <a:pt x="2232" y="313"/>
                  <a:pt x="2228" y="309"/>
                  <a:pt x="2224" y="309"/>
                </a:cubicBezTo>
                <a:cubicBezTo>
                  <a:pt x="2219" y="309"/>
                  <a:pt x="2215" y="313"/>
                  <a:pt x="2215" y="317"/>
                </a:cubicBezTo>
                <a:cubicBezTo>
                  <a:pt x="2215" y="322"/>
                  <a:pt x="2219" y="326"/>
                  <a:pt x="2224" y="326"/>
                </a:cubicBezTo>
                <a:cubicBezTo>
                  <a:pt x="2228" y="326"/>
                  <a:pt x="2232" y="322"/>
                  <a:pt x="2232" y="317"/>
                </a:cubicBezTo>
                <a:close/>
                <a:moveTo>
                  <a:pt x="2258" y="317"/>
                </a:moveTo>
                <a:cubicBezTo>
                  <a:pt x="2258" y="313"/>
                  <a:pt x="2254" y="309"/>
                  <a:pt x="2249" y="309"/>
                </a:cubicBezTo>
                <a:cubicBezTo>
                  <a:pt x="2245" y="309"/>
                  <a:pt x="2241" y="313"/>
                  <a:pt x="2241" y="317"/>
                </a:cubicBezTo>
                <a:cubicBezTo>
                  <a:pt x="2241" y="322"/>
                  <a:pt x="2245" y="326"/>
                  <a:pt x="2249" y="326"/>
                </a:cubicBezTo>
                <a:cubicBezTo>
                  <a:pt x="2254" y="326"/>
                  <a:pt x="2258" y="322"/>
                  <a:pt x="2258" y="317"/>
                </a:cubicBezTo>
                <a:close/>
                <a:moveTo>
                  <a:pt x="2284" y="317"/>
                </a:moveTo>
                <a:cubicBezTo>
                  <a:pt x="2284" y="313"/>
                  <a:pt x="2280" y="309"/>
                  <a:pt x="2275" y="309"/>
                </a:cubicBezTo>
                <a:cubicBezTo>
                  <a:pt x="2270" y="309"/>
                  <a:pt x="2267" y="313"/>
                  <a:pt x="2267" y="317"/>
                </a:cubicBezTo>
                <a:cubicBezTo>
                  <a:pt x="2267" y="322"/>
                  <a:pt x="2270" y="326"/>
                  <a:pt x="2275" y="326"/>
                </a:cubicBezTo>
                <a:cubicBezTo>
                  <a:pt x="2280" y="326"/>
                  <a:pt x="2284" y="322"/>
                  <a:pt x="2284" y="317"/>
                </a:cubicBezTo>
                <a:close/>
                <a:moveTo>
                  <a:pt x="2310" y="317"/>
                </a:moveTo>
                <a:cubicBezTo>
                  <a:pt x="2310" y="313"/>
                  <a:pt x="2306" y="309"/>
                  <a:pt x="2301" y="309"/>
                </a:cubicBezTo>
                <a:cubicBezTo>
                  <a:pt x="2296" y="309"/>
                  <a:pt x="2292" y="313"/>
                  <a:pt x="2292" y="317"/>
                </a:cubicBezTo>
                <a:cubicBezTo>
                  <a:pt x="2292" y="322"/>
                  <a:pt x="2296" y="326"/>
                  <a:pt x="2301" y="326"/>
                </a:cubicBezTo>
                <a:cubicBezTo>
                  <a:pt x="2306" y="326"/>
                  <a:pt x="2310" y="322"/>
                  <a:pt x="2310" y="317"/>
                </a:cubicBezTo>
                <a:close/>
                <a:moveTo>
                  <a:pt x="2335" y="317"/>
                </a:moveTo>
                <a:cubicBezTo>
                  <a:pt x="2335" y="313"/>
                  <a:pt x="2331" y="309"/>
                  <a:pt x="2327" y="309"/>
                </a:cubicBezTo>
                <a:cubicBezTo>
                  <a:pt x="2322" y="309"/>
                  <a:pt x="2318" y="313"/>
                  <a:pt x="2318" y="317"/>
                </a:cubicBezTo>
                <a:cubicBezTo>
                  <a:pt x="2318" y="322"/>
                  <a:pt x="2322" y="326"/>
                  <a:pt x="2327" y="326"/>
                </a:cubicBezTo>
                <a:cubicBezTo>
                  <a:pt x="2331" y="326"/>
                  <a:pt x="2335" y="322"/>
                  <a:pt x="2335" y="317"/>
                </a:cubicBezTo>
                <a:close/>
                <a:moveTo>
                  <a:pt x="2361" y="317"/>
                </a:moveTo>
                <a:cubicBezTo>
                  <a:pt x="2361" y="313"/>
                  <a:pt x="2357" y="309"/>
                  <a:pt x="2352" y="309"/>
                </a:cubicBezTo>
                <a:cubicBezTo>
                  <a:pt x="2348" y="309"/>
                  <a:pt x="2344" y="313"/>
                  <a:pt x="2344" y="317"/>
                </a:cubicBezTo>
                <a:cubicBezTo>
                  <a:pt x="2344" y="322"/>
                  <a:pt x="2348" y="326"/>
                  <a:pt x="2352" y="326"/>
                </a:cubicBezTo>
                <a:cubicBezTo>
                  <a:pt x="2357" y="326"/>
                  <a:pt x="2361" y="322"/>
                  <a:pt x="2361" y="317"/>
                </a:cubicBezTo>
                <a:close/>
                <a:moveTo>
                  <a:pt x="2387" y="317"/>
                </a:moveTo>
                <a:cubicBezTo>
                  <a:pt x="2387" y="313"/>
                  <a:pt x="2383" y="309"/>
                  <a:pt x="2378" y="309"/>
                </a:cubicBezTo>
                <a:cubicBezTo>
                  <a:pt x="2373" y="309"/>
                  <a:pt x="2370" y="313"/>
                  <a:pt x="2370" y="317"/>
                </a:cubicBezTo>
                <a:cubicBezTo>
                  <a:pt x="2370" y="322"/>
                  <a:pt x="2373" y="326"/>
                  <a:pt x="2378" y="326"/>
                </a:cubicBezTo>
                <a:cubicBezTo>
                  <a:pt x="2383" y="326"/>
                  <a:pt x="2387" y="322"/>
                  <a:pt x="2387" y="317"/>
                </a:cubicBezTo>
                <a:close/>
                <a:moveTo>
                  <a:pt x="2413" y="317"/>
                </a:moveTo>
                <a:cubicBezTo>
                  <a:pt x="2413" y="313"/>
                  <a:pt x="2409" y="309"/>
                  <a:pt x="2404" y="309"/>
                </a:cubicBezTo>
                <a:cubicBezTo>
                  <a:pt x="2399" y="309"/>
                  <a:pt x="2395" y="313"/>
                  <a:pt x="2395" y="317"/>
                </a:cubicBezTo>
                <a:cubicBezTo>
                  <a:pt x="2395" y="322"/>
                  <a:pt x="2399" y="326"/>
                  <a:pt x="2404" y="326"/>
                </a:cubicBezTo>
                <a:cubicBezTo>
                  <a:pt x="2409" y="326"/>
                  <a:pt x="2413" y="322"/>
                  <a:pt x="2413" y="317"/>
                </a:cubicBezTo>
                <a:close/>
                <a:moveTo>
                  <a:pt x="2438" y="317"/>
                </a:moveTo>
                <a:cubicBezTo>
                  <a:pt x="2438" y="313"/>
                  <a:pt x="2434" y="309"/>
                  <a:pt x="2430" y="309"/>
                </a:cubicBezTo>
                <a:cubicBezTo>
                  <a:pt x="2425" y="309"/>
                  <a:pt x="2421" y="313"/>
                  <a:pt x="2421" y="317"/>
                </a:cubicBezTo>
                <a:cubicBezTo>
                  <a:pt x="2421" y="322"/>
                  <a:pt x="2425" y="326"/>
                  <a:pt x="2430" y="326"/>
                </a:cubicBezTo>
                <a:cubicBezTo>
                  <a:pt x="2434" y="326"/>
                  <a:pt x="2438" y="322"/>
                  <a:pt x="2438" y="317"/>
                </a:cubicBezTo>
                <a:close/>
                <a:moveTo>
                  <a:pt x="2464" y="317"/>
                </a:moveTo>
                <a:cubicBezTo>
                  <a:pt x="2464" y="313"/>
                  <a:pt x="2460" y="309"/>
                  <a:pt x="2456" y="309"/>
                </a:cubicBezTo>
                <a:cubicBezTo>
                  <a:pt x="2451" y="309"/>
                  <a:pt x="2447" y="313"/>
                  <a:pt x="2447" y="317"/>
                </a:cubicBezTo>
                <a:cubicBezTo>
                  <a:pt x="2447" y="322"/>
                  <a:pt x="2451" y="326"/>
                  <a:pt x="2456" y="326"/>
                </a:cubicBezTo>
                <a:cubicBezTo>
                  <a:pt x="2460" y="326"/>
                  <a:pt x="2464" y="322"/>
                  <a:pt x="2464" y="317"/>
                </a:cubicBezTo>
                <a:close/>
                <a:moveTo>
                  <a:pt x="2490" y="317"/>
                </a:moveTo>
                <a:cubicBezTo>
                  <a:pt x="2490" y="313"/>
                  <a:pt x="2486" y="309"/>
                  <a:pt x="2481" y="309"/>
                </a:cubicBezTo>
                <a:cubicBezTo>
                  <a:pt x="2477" y="309"/>
                  <a:pt x="2473" y="313"/>
                  <a:pt x="2473" y="317"/>
                </a:cubicBezTo>
                <a:cubicBezTo>
                  <a:pt x="2473" y="322"/>
                  <a:pt x="2477" y="326"/>
                  <a:pt x="2481" y="326"/>
                </a:cubicBezTo>
                <a:cubicBezTo>
                  <a:pt x="2486" y="326"/>
                  <a:pt x="2490" y="322"/>
                  <a:pt x="2490" y="317"/>
                </a:cubicBezTo>
                <a:close/>
                <a:moveTo>
                  <a:pt x="2516" y="317"/>
                </a:moveTo>
                <a:cubicBezTo>
                  <a:pt x="2516" y="313"/>
                  <a:pt x="2512" y="309"/>
                  <a:pt x="2507" y="309"/>
                </a:cubicBezTo>
                <a:cubicBezTo>
                  <a:pt x="2502" y="309"/>
                  <a:pt x="2498" y="313"/>
                  <a:pt x="2498" y="317"/>
                </a:cubicBezTo>
                <a:cubicBezTo>
                  <a:pt x="2498" y="322"/>
                  <a:pt x="2502" y="326"/>
                  <a:pt x="2507" y="326"/>
                </a:cubicBezTo>
                <a:cubicBezTo>
                  <a:pt x="2512" y="326"/>
                  <a:pt x="2516" y="322"/>
                  <a:pt x="2516" y="317"/>
                </a:cubicBezTo>
                <a:close/>
                <a:moveTo>
                  <a:pt x="2541" y="317"/>
                </a:moveTo>
                <a:cubicBezTo>
                  <a:pt x="2541" y="313"/>
                  <a:pt x="2538" y="309"/>
                  <a:pt x="2533" y="309"/>
                </a:cubicBezTo>
                <a:cubicBezTo>
                  <a:pt x="2528" y="309"/>
                  <a:pt x="2524" y="313"/>
                  <a:pt x="2524" y="317"/>
                </a:cubicBezTo>
                <a:cubicBezTo>
                  <a:pt x="2524" y="322"/>
                  <a:pt x="2528" y="326"/>
                  <a:pt x="2533" y="326"/>
                </a:cubicBezTo>
                <a:cubicBezTo>
                  <a:pt x="2538" y="326"/>
                  <a:pt x="2541" y="322"/>
                  <a:pt x="2541" y="317"/>
                </a:cubicBezTo>
                <a:close/>
                <a:moveTo>
                  <a:pt x="2567" y="317"/>
                </a:moveTo>
                <a:cubicBezTo>
                  <a:pt x="2567" y="313"/>
                  <a:pt x="2563" y="309"/>
                  <a:pt x="2559" y="309"/>
                </a:cubicBezTo>
                <a:cubicBezTo>
                  <a:pt x="2554" y="309"/>
                  <a:pt x="2550" y="313"/>
                  <a:pt x="2550" y="317"/>
                </a:cubicBezTo>
                <a:cubicBezTo>
                  <a:pt x="2550" y="322"/>
                  <a:pt x="2554" y="326"/>
                  <a:pt x="2559" y="326"/>
                </a:cubicBezTo>
                <a:cubicBezTo>
                  <a:pt x="2563" y="326"/>
                  <a:pt x="2567" y="322"/>
                  <a:pt x="2567" y="317"/>
                </a:cubicBezTo>
                <a:close/>
                <a:moveTo>
                  <a:pt x="2593" y="317"/>
                </a:moveTo>
                <a:cubicBezTo>
                  <a:pt x="2593" y="313"/>
                  <a:pt x="2589" y="309"/>
                  <a:pt x="2584" y="309"/>
                </a:cubicBezTo>
                <a:cubicBezTo>
                  <a:pt x="2580" y="309"/>
                  <a:pt x="2576" y="313"/>
                  <a:pt x="2576" y="317"/>
                </a:cubicBezTo>
                <a:cubicBezTo>
                  <a:pt x="2576" y="322"/>
                  <a:pt x="2580" y="326"/>
                  <a:pt x="2584" y="326"/>
                </a:cubicBezTo>
                <a:cubicBezTo>
                  <a:pt x="2589" y="326"/>
                  <a:pt x="2593" y="322"/>
                  <a:pt x="2593" y="317"/>
                </a:cubicBezTo>
                <a:close/>
                <a:moveTo>
                  <a:pt x="2619" y="317"/>
                </a:moveTo>
                <a:cubicBezTo>
                  <a:pt x="2619" y="313"/>
                  <a:pt x="2615" y="309"/>
                  <a:pt x="2610" y="309"/>
                </a:cubicBezTo>
                <a:cubicBezTo>
                  <a:pt x="2605" y="309"/>
                  <a:pt x="2601" y="313"/>
                  <a:pt x="2601" y="317"/>
                </a:cubicBezTo>
                <a:cubicBezTo>
                  <a:pt x="2601" y="322"/>
                  <a:pt x="2605" y="326"/>
                  <a:pt x="2610" y="326"/>
                </a:cubicBezTo>
                <a:cubicBezTo>
                  <a:pt x="2615" y="326"/>
                  <a:pt x="2619" y="322"/>
                  <a:pt x="2619" y="317"/>
                </a:cubicBezTo>
                <a:close/>
                <a:moveTo>
                  <a:pt x="2644" y="317"/>
                </a:moveTo>
                <a:cubicBezTo>
                  <a:pt x="2644" y="313"/>
                  <a:pt x="2641" y="309"/>
                  <a:pt x="2636" y="309"/>
                </a:cubicBezTo>
                <a:cubicBezTo>
                  <a:pt x="2631" y="309"/>
                  <a:pt x="2627" y="313"/>
                  <a:pt x="2627" y="317"/>
                </a:cubicBezTo>
                <a:cubicBezTo>
                  <a:pt x="2627" y="322"/>
                  <a:pt x="2631" y="326"/>
                  <a:pt x="2636" y="326"/>
                </a:cubicBezTo>
                <a:cubicBezTo>
                  <a:pt x="2641" y="326"/>
                  <a:pt x="2644" y="322"/>
                  <a:pt x="2644" y="317"/>
                </a:cubicBezTo>
                <a:close/>
                <a:moveTo>
                  <a:pt x="2670" y="317"/>
                </a:moveTo>
                <a:cubicBezTo>
                  <a:pt x="2670" y="313"/>
                  <a:pt x="2666" y="309"/>
                  <a:pt x="2662" y="309"/>
                </a:cubicBezTo>
                <a:cubicBezTo>
                  <a:pt x="2657" y="309"/>
                  <a:pt x="2653" y="313"/>
                  <a:pt x="2653" y="317"/>
                </a:cubicBezTo>
                <a:cubicBezTo>
                  <a:pt x="2653" y="322"/>
                  <a:pt x="2657" y="326"/>
                  <a:pt x="2662" y="326"/>
                </a:cubicBezTo>
                <a:cubicBezTo>
                  <a:pt x="2666" y="326"/>
                  <a:pt x="2670" y="322"/>
                  <a:pt x="2670" y="317"/>
                </a:cubicBezTo>
                <a:close/>
                <a:moveTo>
                  <a:pt x="43" y="343"/>
                </a:moveTo>
                <a:cubicBezTo>
                  <a:pt x="43" y="338"/>
                  <a:pt x="39" y="335"/>
                  <a:pt x="34" y="335"/>
                </a:cubicBezTo>
                <a:cubicBezTo>
                  <a:pt x="29" y="335"/>
                  <a:pt x="26" y="338"/>
                  <a:pt x="26" y="343"/>
                </a:cubicBezTo>
                <a:cubicBezTo>
                  <a:pt x="26" y="348"/>
                  <a:pt x="29" y="352"/>
                  <a:pt x="34" y="352"/>
                </a:cubicBezTo>
                <a:cubicBezTo>
                  <a:pt x="39" y="352"/>
                  <a:pt x="43" y="348"/>
                  <a:pt x="43" y="343"/>
                </a:cubicBezTo>
                <a:close/>
                <a:moveTo>
                  <a:pt x="69" y="343"/>
                </a:moveTo>
                <a:cubicBezTo>
                  <a:pt x="69" y="338"/>
                  <a:pt x="65" y="335"/>
                  <a:pt x="60" y="335"/>
                </a:cubicBezTo>
                <a:cubicBezTo>
                  <a:pt x="55" y="335"/>
                  <a:pt x="51" y="338"/>
                  <a:pt x="51" y="343"/>
                </a:cubicBezTo>
                <a:cubicBezTo>
                  <a:pt x="51" y="348"/>
                  <a:pt x="55" y="352"/>
                  <a:pt x="60" y="352"/>
                </a:cubicBezTo>
                <a:cubicBezTo>
                  <a:pt x="65" y="352"/>
                  <a:pt x="69" y="348"/>
                  <a:pt x="69" y="343"/>
                </a:cubicBezTo>
                <a:close/>
                <a:moveTo>
                  <a:pt x="94" y="343"/>
                </a:moveTo>
                <a:cubicBezTo>
                  <a:pt x="94" y="338"/>
                  <a:pt x="90" y="335"/>
                  <a:pt x="86" y="335"/>
                </a:cubicBezTo>
                <a:cubicBezTo>
                  <a:pt x="81" y="335"/>
                  <a:pt x="77" y="338"/>
                  <a:pt x="77" y="343"/>
                </a:cubicBezTo>
                <a:cubicBezTo>
                  <a:pt x="77" y="348"/>
                  <a:pt x="81" y="352"/>
                  <a:pt x="86" y="352"/>
                </a:cubicBezTo>
                <a:cubicBezTo>
                  <a:pt x="90" y="352"/>
                  <a:pt x="94" y="348"/>
                  <a:pt x="94" y="343"/>
                </a:cubicBezTo>
                <a:close/>
                <a:moveTo>
                  <a:pt x="120" y="343"/>
                </a:moveTo>
                <a:cubicBezTo>
                  <a:pt x="120" y="338"/>
                  <a:pt x="116" y="335"/>
                  <a:pt x="111" y="335"/>
                </a:cubicBezTo>
                <a:cubicBezTo>
                  <a:pt x="107" y="335"/>
                  <a:pt x="103" y="338"/>
                  <a:pt x="103" y="343"/>
                </a:cubicBezTo>
                <a:cubicBezTo>
                  <a:pt x="103" y="348"/>
                  <a:pt x="107" y="352"/>
                  <a:pt x="111" y="352"/>
                </a:cubicBezTo>
                <a:cubicBezTo>
                  <a:pt x="116" y="352"/>
                  <a:pt x="120" y="348"/>
                  <a:pt x="120" y="343"/>
                </a:cubicBezTo>
                <a:close/>
                <a:moveTo>
                  <a:pt x="146" y="343"/>
                </a:moveTo>
                <a:cubicBezTo>
                  <a:pt x="146" y="338"/>
                  <a:pt x="142" y="335"/>
                  <a:pt x="137" y="335"/>
                </a:cubicBezTo>
                <a:cubicBezTo>
                  <a:pt x="132" y="335"/>
                  <a:pt x="129" y="338"/>
                  <a:pt x="129" y="343"/>
                </a:cubicBezTo>
                <a:cubicBezTo>
                  <a:pt x="129" y="348"/>
                  <a:pt x="132" y="352"/>
                  <a:pt x="137" y="352"/>
                </a:cubicBezTo>
                <a:cubicBezTo>
                  <a:pt x="142" y="352"/>
                  <a:pt x="146" y="348"/>
                  <a:pt x="146" y="343"/>
                </a:cubicBezTo>
                <a:close/>
                <a:moveTo>
                  <a:pt x="172" y="343"/>
                </a:moveTo>
                <a:cubicBezTo>
                  <a:pt x="172" y="338"/>
                  <a:pt x="168" y="335"/>
                  <a:pt x="163" y="335"/>
                </a:cubicBezTo>
                <a:cubicBezTo>
                  <a:pt x="158" y="335"/>
                  <a:pt x="154" y="338"/>
                  <a:pt x="154" y="343"/>
                </a:cubicBezTo>
                <a:cubicBezTo>
                  <a:pt x="154" y="348"/>
                  <a:pt x="158" y="352"/>
                  <a:pt x="163" y="352"/>
                </a:cubicBezTo>
                <a:cubicBezTo>
                  <a:pt x="168" y="352"/>
                  <a:pt x="172" y="348"/>
                  <a:pt x="172" y="343"/>
                </a:cubicBezTo>
                <a:close/>
                <a:moveTo>
                  <a:pt x="275" y="343"/>
                </a:moveTo>
                <a:cubicBezTo>
                  <a:pt x="275" y="338"/>
                  <a:pt x="271" y="335"/>
                  <a:pt x="266" y="335"/>
                </a:cubicBezTo>
                <a:cubicBezTo>
                  <a:pt x="261" y="335"/>
                  <a:pt x="257" y="338"/>
                  <a:pt x="257" y="343"/>
                </a:cubicBezTo>
                <a:cubicBezTo>
                  <a:pt x="257" y="348"/>
                  <a:pt x="261" y="352"/>
                  <a:pt x="266" y="352"/>
                </a:cubicBezTo>
                <a:cubicBezTo>
                  <a:pt x="271" y="352"/>
                  <a:pt x="275" y="348"/>
                  <a:pt x="275" y="343"/>
                </a:cubicBezTo>
                <a:close/>
                <a:moveTo>
                  <a:pt x="300" y="343"/>
                </a:moveTo>
                <a:cubicBezTo>
                  <a:pt x="300" y="338"/>
                  <a:pt x="297" y="335"/>
                  <a:pt x="292" y="335"/>
                </a:cubicBezTo>
                <a:cubicBezTo>
                  <a:pt x="287" y="335"/>
                  <a:pt x="283" y="338"/>
                  <a:pt x="283" y="343"/>
                </a:cubicBezTo>
                <a:cubicBezTo>
                  <a:pt x="283" y="348"/>
                  <a:pt x="287" y="352"/>
                  <a:pt x="292" y="352"/>
                </a:cubicBezTo>
                <a:cubicBezTo>
                  <a:pt x="297" y="352"/>
                  <a:pt x="300" y="348"/>
                  <a:pt x="300" y="343"/>
                </a:cubicBezTo>
                <a:close/>
                <a:moveTo>
                  <a:pt x="326" y="343"/>
                </a:moveTo>
                <a:cubicBezTo>
                  <a:pt x="326" y="338"/>
                  <a:pt x="322" y="335"/>
                  <a:pt x="318" y="335"/>
                </a:cubicBezTo>
                <a:cubicBezTo>
                  <a:pt x="313" y="335"/>
                  <a:pt x="309" y="338"/>
                  <a:pt x="309" y="343"/>
                </a:cubicBezTo>
                <a:cubicBezTo>
                  <a:pt x="309" y="348"/>
                  <a:pt x="313" y="352"/>
                  <a:pt x="318" y="352"/>
                </a:cubicBezTo>
                <a:cubicBezTo>
                  <a:pt x="322" y="352"/>
                  <a:pt x="326" y="348"/>
                  <a:pt x="326" y="343"/>
                </a:cubicBezTo>
                <a:close/>
                <a:moveTo>
                  <a:pt x="352" y="343"/>
                </a:moveTo>
                <a:cubicBezTo>
                  <a:pt x="352" y="338"/>
                  <a:pt x="348" y="335"/>
                  <a:pt x="343" y="335"/>
                </a:cubicBezTo>
                <a:cubicBezTo>
                  <a:pt x="339" y="335"/>
                  <a:pt x="335" y="338"/>
                  <a:pt x="335" y="343"/>
                </a:cubicBezTo>
                <a:cubicBezTo>
                  <a:pt x="335" y="348"/>
                  <a:pt x="339" y="352"/>
                  <a:pt x="343" y="352"/>
                </a:cubicBezTo>
                <a:cubicBezTo>
                  <a:pt x="348" y="352"/>
                  <a:pt x="352" y="348"/>
                  <a:pt x="352" y="343"/>
                </a:cubicBezTo>
                <a:close/>
                <a:moveTo>
                  <a:pt x="378" y="343"/>
                </a:moveTo>
                <a:cubicBezTo>
                  <a:pt x="378" y="338"/>
                  <a:pt x="374" y="335"/>
                  <a:pt x="369" y="335"/>
                </a:cubicBezTo>
                <a:cubicBezTo>
                  <a:pt x="364" y="335"/>
                  <a:pt x="360" y="338"/>
                  <a:pt x="360" y="343"/>
                </a:cubicBezTo>
                <a:cubicBezTo>
                  <a:pt x="360" y="348"/>
                  <a:pt x="364" y="352"/>
                  <a:pt x="369" y="352"/>
                </a:cubicBezTo>
                <a:cubicBezTo>
                  <a:pt x="374" y="352"/>
                  <a:pt x="378" y="348"/>
                  <a:pt x="378" y="343"/>
                </a:cubicBezTo>
                <a:close/>
                <a:moveTo>
                  <a:pt x="532" y="343"/>
                </a:moveTo>
                <a:cubicBezTo>
                  <a:pt x="532" y="338"/>
                  <a:pt x="528" y="335"/>
                  <a:pt x="524" y="335"/>
                </a:cubicBezTo>
                <a:cubicBezTo>
                  <a:pt x="519" y="335"/>
                  <a:pt x="515" y="338"/>
                  <a:pt x="515" y="343"/>
                </a:cubicBezTo>
                <a:cubicBezTo>
                  <a:pt x="515" y="348"/>
                  <a:pt x="519" y="352"/>
                  <a:pt x="524" y="352"/>
                </a:cubicBezTo>
                <a:cubicBezTo>
                  <a:pt x="528" y="352"/>
                  <a:pt x="532" y="348"/>
                  <a:pt x="532" y="343"/>
                </a:cubicBezTo>
                <a:close/>
                <a:moveTo>
                  <a:pt x="558" y="343"/>
                </a:moveTo>
                <a:cubicBezTo>
                  <a:pt x="558" y="338"/>
                  <a:pt x="554" y="335"/>
                  <a:pt x="549" y="335"/>
                </a:cubicBezTo>
                <a:cubicBezTo>
                  <a:pt x="545" y="335"/>
                  <a:pt x="541" y="338"/>
                  <a:pt x="541" y="343"/>
                </a:cubicBezTo>
                <a:cubicBezTo>
                  <a:pt x="541" y="348"/>
                  <a:pt x="545" y="352"/>
                  <a:pt x="549" y="352"/>
                </a:cubicBezTo>
                <a:cubicBezTo>
                  <a:pt x="554" y="352"/>
                  <a:pt x="558" y="348"/>
                  <a:pt x="558" y="343"/>
                </a:cubicBezTo>
                <a:close/>
                <a:moveTo>
                  <a:pt x="841" y="343"/>
                </a:moveTo>
                <a:cubicBezTo>
                  <a:pt x="841" y="338"/>
                  <a:pt x="837" y="335"/>
                  <a:pt x="833" y="335"/>
                </a:cubicBezTo>
                <a:cubicBezTo>
                  <a:pt x="828" y="335"/>
                  <a:pt x="824" y="338"/>
                  <a:pt x="824" y="343"/>
                </a:cubicBezTo>
                <a:cubicBezTo>
                  <a:pt x="824" y="348"/>
                  <a:pt x="828" y="352"/>
                  <a:pt x="833" y="352"/>
                </a:cubicBezTo>
                <a:cubicBezTo>
                  <a:pt x="837" y="352"/>
                  <a:pt x="841" y="348"/>
                  <a:pt x="841" y="343"/>
                </a:cubicBezTo>
                <a:close/>
                <a:moveTo>
                  <a:pt x="867" y="343"/>
                </a:moveTo>
                <a:cubicBezTo>
                  <a:pt x="867" y="338"/>
                  <a:pt x="863" y="335"/>
                  <a:pt x="858" y="335"/>
                </a:cubicBezTo>
                <a:cubicBezTo>
                  <a:pt x="854" y="335"/>
                  <a:pt x="850" y="338"/>
                  <a:pt x="850" y="343"/>
                </a:cubicBezTo>
                <a:cubicBezTo>
                  <a:pt x="850" y="348"/>
                  <a:pt x="854" y="352"/>
                  <a:pt x="858" y="352"/>
                </a:cubicBezTo>
                <a:cubicBezTo>
                  <a:pt x="863" y="352"/>
                  <a:pt x="867" y="348"/>
                  <a:pt x="867" y="343"/>
                </a:cubicBezTo>
                <a:close/>
                <a:moveTo>
                  <a:pt x="893" y="343"/>
                </a:moveTo>
                <a:cubicBezTo>
                  <a:pt x="893" y="338"/>
                  <a:pt x="889" y="335"/>
                  <a:pt x="884" y="335"/>
                </a:cubicBezTo>
                <a:cubicBezTo>
                  <a:pt x="879" y="335"/>
                  <a:pt x="876" y="338"/>
                  <a:pt x="876" y="343"/>
                </a:cubicBezTo>
                <a:cubicBezTo>
                  <a:pt x="876" y="348"/>
                  <a:pt x="879" y="352"/>
                  <a:pt x="884" y="352"/>
                </a:cubicBezTo>
                <a:cubicBezTo>
                  <a:pt x="889" y="352"/>
                  <a:pt x="893" y="348"/>
                  <a:pt x="893" y="343"/>
                </a:cubicBezTo>
                <a:close/>
                <a:moveTo>
                  <a:pt x="919" y="343"/>
                </a:moveTo>
                <a:cubicBezTo>
                  <a:pt x="919" y="338"/>
                  <a:pt x="915" y="335"/>
                  <a:pt x="910" y="335"/>
                </a:cubicBezTo>
                <a:cubicBezTo>
                  <a:pt x="905" y="335"/>
                  <a:pt x="901" y="338"/>
                  <a:pt x="901" y="343"/>
                </a:cubicBezTo>
                <a:cubicBezTo>
                  <a:pt x="901" y="348"/>
                  <a:pt x="905" y="352"/>
                  <a:pt x="910" y="352"/>
                </a:cubicBezTo>
                <a:cubicBezTo>
                  <a:pt x="915" y="352"/>
                  <a:pt x="919" y="348"/>
                  <a:pt x="919" y="343"/>
                </a:cubicBezTo>
                <a:close/>
                <a:moveTo>
                  <a:pt x="944" y="343"/>
                </a:moveTo>
                <a:cubicBezTo>
                  <a:pt x="944" y="338"/>
                  <a:pt x="940" y="335"/>
                  <a:pt x="936" y="335"/>
                </a:cubicBezTo>
                <a:cubicBezTo>
                  <a:pt x="931" y="335"/>
                  <a:pt x="927" y="338"/>
                  <a:pt x="927" y="343"/>
                </a:cubicBezTo>
                <a:cubicBezTo>
                  <a:pt x="927" y="348"/>
                  <a:pt x="931" y="352"/>
                  <a:pt x="936" y="352"/>
                </a:cubicBezTo>
                <a:cubicBezTo>
                  <a:pt x="940" y="352"/>
                  <a:pt x="944" y="348"/>
                  <a:pt x="944" y="343"/>
                </a:cubicBezTo>
                <a:close/>
                <a:moveTo>
                  <a:pt x="970" y="343"/>
                </a:moveTo>
                <a:cubicBezTo>
                  <a:pt x="970" y="338"/>
                  <a:pt x="966" y="335"/>
                  <a:pt x="961" y="335"/>
                </a:cubicBezTo>
                <a:cubicBezTo>
                  <a:pt x="957" y="335"/>
                  <a:pt x="953" y="338"/>
                  <a:pt x="953" y="343"/>
                </a:cubicBezTo>
                <a:cubicBezTo>
                  <a:pt x="953" y="348"/>
                  <a:pt x="957" y="352"/>
                  <a:pt x="961" y="352"/>
                </a:cubicBezTo>
                <a:cubicBezTo>
                  <a:pt x="966" y="352"/>
                  <a:pt x="970" y="348"/>
                  <a:pt x="970" y="343"/>
                </a:cubicBezTo>
                <a:close/>
                <a:moveTo>
                  <a:pt x="996" y="343"/>
                </a:moveTo>
                <a:cubicBezTo>
                  <a:pt x="996" y="338"/>
                  <a:pt x="992" y="335"/>
                  <a:pt x="987" y="335"/>
                </a:cubicBezTo>
                <a:cubicBezTo>
                  <a:pt x="983" y="335"/>
                  <a:pt x="979" y="338"/>
                  <a:pt x="979" y="343"/>
                </a:cubicBezTo>
                <a:cubicBezTo>
                  <a:pt x="979" y="348"/>
                  <a:pt x="983" y="352"/>
                  <a:pt x="987" y="352"/>
                </a:cubicBezTo>
                <a:cubicBezTo>
                  <a:pt x="992" y="352"/>
                  <a:pt x="996" y="348"/>
                  <a:pt x="996" y="343"/>
                </a:cubicBezTo>
                <a:close/>
                <a:moveTo>
                  <a:pt x="1408" y="343"/>
                </a:moveTo>
                <a:cubicBezTo>
                  <a:pt x="1408" y="338"/>
                  <a:pt x="1404" y="335"/>
                  <a:pt x="1399" y="335"/>
                </a:cubicBezTo>
                <a:cubicBezTo>
                  <a:pt x="1395" y="335"/>
                  <a:pt x="1391" y="338"/>
                  <a:pt x="1391" y="343"/>
                </a:cubicBezTo>
                <a:cubicBezTo>
                  <a:pt x="1391" y="348"/>
                  <a:pt x="1395" y="352"/>
                  <a:pt x="1399" y="352"/>
                </a:cubicBezTo>
                <a:cubicBezTo>
                  <a:pt x="1404" y="352"/>
                  <a:pt x="1408" y="348"/>
                  <a:pt x="1408" y="343"/>
                </a:cubicBezTo>
                <a:close/>
                <a:moveTo>
                  <a:pt x="1434" y="343"/>
                </a:moveTo>
                <a:cubicBezTo>
                  <a:pt x="1434" y="338"/>
                  <a:pt x="1430" y="335"/>
                  <a:pt x="1425" y="335"/>
                </a:cubicBezTo>
                <a:cubicBezTo>
                  <a:pt x="1420" y="335"/>
                  <a:pt x="1417" y="338"/>
                  <a:pt x="1417" y="343"/>
                </a:cubicBezTo>
                <a:cubicBezTo>
                  <a:pt x="1417" y="348"/>
                  <a:pt x="1420" y="352"/>
                  <a:pt x="1425" y="352"/>
                </a:cubicBezTo>
                <a:cubicBezTo>
                  <a:pt x="1430" y="352"/>
                  <a:pt x="1434" y="348"/>
                  <a:pt x="1434" y="343"/>
                </a:cubicBezTo>
                <a:close/>
                <a:moveTo>
                  <a:pt x="1459" y="343"/>
                </a:moveTo>
                <a:cubicBezTo>
                  <a:pt x="1459" y="338"/>
                  <a:pt x="1456" y="335"/>
                  <a:pt x="1451" y="335"/>
                </a:cubicBezTo>
                <a:cubicBezTo>
                  <a:pt x="1446" y="335"/>
                  <a:pt x="1442" y="338"/>
                  <a:pt x="1442" y="343"/>
                </a:cubicBezTo>
                <a:cubicBezTo>
                  <a:pt x="1442" y="348"/>
                  <a:pt x="1446" y="352"/>
                  <a:pt x="1451" y="352"/>
                </a:cubicBezTo>
                <a:cubicBezTo>
                  <a:pt x="1456" y="352"/>
                  <a:pt x="1459" y="348"/>
                  <a:pt x="1459" y="343"/>
                </a:cubicBezTo>
                <a:close/>
                <a:moveTo>
                  <a:pt x="1485" y="343"/>
                </a:moveTo>
                <a:cubicBezTo>
                  <a:pt x="1485" y="338"/>
                  <a:pt x="1481" y="335"/>
                  <a:pt x="1477" y="335"/>
                </a:cubicBezTo>
                <a:cubicBezTo>
                  <a:pt x="1472" y="335"/>
                  <a:pt x="1468" y="338"/>
                  <a:pt x="1468" y="343"/>
                </a:cubicBezTo>
                <a:cubicBezTo>
                  <a:pt x="1468" y="348"/>
                  <a:pt x="1472" y="352"/>
                  <a:pt x="1477" y="352"/>
                </a:cubicBezTo>
                <a:cubicBezTo>
                  <a:pt x="1481" y="352"/>
                  <a:pt x="1485" y="348"/>
                  <a:pt x="1485" y="343"/>
                </a:cubicBezTo>
                <a:close/>
                <a:moveTo>
                  <a:pt x="1511" y="343"/>
                </a:moveTo>
                <a:cubicBezTo>
                  <a:pt x="1511" y="338"/>
                  <a:pt x="1507" y="335"/>
                  <a:pt x="1502" y="335"/>
                </a:cubicBezTo>
                <a:cubicBezTo>
                  <a:pt x="1498" y="335"/>
                  <a:pt x="1494" y="338"/>
                  <a:pt x="1494" y="343"/>
                </a:cubicBezTo>
                <a:cubicBezTo>
                  <a:pt x="1494" y="348"/>
                  <a:pt x="1498" y="352"/>
                  <a:pt x="1502" y="352"/>
                </a:cubicBezTo>
                <a:cubicBezTo>
                  <a:pt x="1507" y="352"/>
                  <a:pt x="1511" y="348"/>
                  <a:pt x="1511" y="343"/>
                </a:cubicBezTo>
                <a:close/>
                <a:moveTo>
                  <a:pt x="1537" y="343"/>
                </a:moveTo>
                <a:cubicBezTo>
                  <a:pt x="1537" y="338"/>
                  <a:pt x="1533" y="335"/>
                  <a:pt x="1528" y="335"/>
                </a:cubicBezTo>
                <a:cubicBezTo>
                  <a:pt x="1523" y="335"/>
                  <a:pt x="1520" y="338"/>
                  <a:pt x="1520" y="343"/>
                </a:cubicBezTo>
                <a:cubicBezTo>
                  <a:pt x="1520" y="348"/>
                  <a:pt x="1523" y="352"/>
                  <a:pt x="1528" y="352"/>
                </a:cubicBezTo>
                <a:cubicBezTo>
                  <a:pt x="1533" y="352"/>
                  <a:pt x="1537" y="348"/>
                  <a:pt x="1537" y="343"/>
                </a:cubicBezTo>
                <a:close/>
                <a:moveTo>
                  <a:pt x="1640" y="343"/>
                </a:moveTo>
                <a:cubicBezTo>
                  <a:pt x="1640" y="338"/>
                  <a:pt x="1636" y="335"/>
                  <a:pt x="1631" y="335"/>
                </a:cubicBezTo>
                <a:cubicBezTo>
                  <a:pt x="1626" y="335"/>
                  <a:pt x="1623" y="338"/>
                  <a:pt x="1623" y="343"/>
                </a:cubicBezTo>
                <a:cubicBezTo>
                  <a:pt x="1623" y="348"/>
                  <a:pt x="1626" y="352"/>
                  <a:pt x="1631" y="352"/>
                </a:cubicBezTo>
                <a:cubicBezTo>
                  <a:pt x="1636" y="352"/>
                  <a:pt x="1640" y="348"/>
                  <a:pt x="1640" y="343"/>
                </a:cubicBezTo>
                <a:close/>
                <a:moveTo>
                  <a:pt x="1666" y="343"/>
                </a:moveTo>
                <a:cubicBezTo>
                  <a:pt x="1666" y="338"/>
                  <a:pt x="1662" y="335"/>
                  <a:pt x="1657" y="335"/>
                </a:cubicBezTo>
                <a:cubicBezTo>
                  <a:pt x="1652" y="335"/>
                  <a:pt x="1648" y="338"/>
                  <a:pt x="1648" y="343"/>
                </a:cubicBezTo>
                <a:cubicBezTo>
                  <a:pt x="1648" y="348"/>
                  <a:pt x="1652" y="352"/>
                  <a:pt x="1657" y="352"/>
                </a:cubicBezTo>
                <a:cubicBezTo>
                  <a:pt x="1662" y="352"/>
                  <a:pt x="1666" y="348"/>
                  <a:pt x="1666" y="343"/>
                </a:cubicBezTo>
                <a:close/>
                <a:moveTo>
                  <a:pt x="1691" y="343"/>
                </a:moveTo>
                <a:cubicBezTo>
                  <a:pt x="1691" y="338"/>
                  <a:pt x="1687" y="335"/>
                  <a:pt x="1683" y="335"/>
                </a:cubicBezTo>
                <a:cubicBezTo>
                  <a:pt x="1678" y="335"/>
                  <a:pt x="1674" y="338"/>
                  <a:pt x="1674" y="343"/>
                </a:cubicBezTo>
                <a:cubicBezTo>
                  <a:pt x="1674" y="348"/>
                  <a:pt x="1678" y="352"/>
                  <a:pt x="1683" y="352"/>
                </a:cubicBezTo>
                <a:cubicBezTo>
                  <a:pt x="1687" y="352"/>
                  <a:pt x="1691" y="348"/>
                  <a:pt x="1691" y="343"/>
                </a:cubicBezTo>
                <a:close/>
                <a:moveTo>
                  <a:pt x="1717" y="343"/>
                </a:moveTo>
                <a:cubicBezTo>
                  <a:pt x="1717" y="338"/>
                  <a:pt x="1713" y="335"/>
                  <a:pt x="1708" y="335"/>
                </a:cubicBezTo>
                <a:cubicBezTo>
                  <a:pt x="1704" y="335"/>
                  <a:pt x="1700" y="338"/>
                  <a:pt x="1700" y="343"/>
                </a:cubicBezTo>
                <a:cubicBezTo>
                  <a:pt x="1700" y="348"/>
                  <a:pt x="1704" y="352"/>
                  <a:pt x="1708" y="352"/>
                </a:cubicBezTo>
                <a:cubicBezTo>
                  <a:pt x="1713" y="352"/>
                  <a:pt x="1717" y="348"/>
                  <a:pt x="1717" y="343"/>
                </a:cubicBezTo>
                <a:close/>
                <a:moveTo>
                  <a:pt x="1743" y="343"/>
                </a:moveTo>
                <a:cubicBezTo>
                  <a:pt x="1743" y="338"/>
                  <a:pt x="1739" y="335"/>
                  <a:pt x="1734" y="335"/>
                </a:cubicBezTo>
                <a:cubicBezTo>
                  <a:pt x="1730" y="335"/>
                  <a:pt x="1726" y="338"/>
                  <a:pt x="1726" y="343"/>
                </a:cubicBezTo>
                <a:cubicBezTo>
                  <a:pt x="1726" y="348"/>
                  <a:pt x="1730" y="352"/>
                  <a:pt x="1734" y="352"/>
                </a:cubicBezTo>
                <a:cubicBezTo>
                  <a:pt x="1739" y="352"/>
                  <a:pt x="1743" y="348"/>
                  <a:pt x="1743" y="343"/>
                </a:cubicBezTo>
                <a:close/>
                <a:moveTo>
                  <a:pt x="1769" y="343"/>
                </a:moveTo>
                <a:cubicBezTo>
                  <a:pt x="1769" y="338"/>
                  <a:pt x="1765" y="335"/>
                  <a:pt x="1760" y="335"/>
                </a:cubicBezTo>
                <a:cubicBezTo>
                  <a:pt x="1755" y="335"/>
                  <a:pt x="1751" y="338"/>
                  <a:pt x="1751" y="343"/>
                </a:cubicBezTo>
                <a:cubicBezTo>
                  <a:pt x="1751" y="348"/>
                  <a:pt x="1755" y="352"/>
                  <a:pt x="1760" y="352"/>
                </a:cubicBezTo>
                <a:cubicBezTo>
                  <a:pt x="1765" y="352"/>
                  <a:pt x="1769" y="348"/>
                  <a:pt x="1769" y="343"/>
                </a:cubicBezTo>
                <a:close/>
                <a:moveTo>
                  <a:pt x="1794" y="343"/>
                </a:moveTo>
                <a:cubicBezTo>
                  <a:pt x="1794" y="338"/>
                  <a:pt x="1791" y="335"/>
                  <a:pt x="1786" y="335"/>
                </a:cubicBezTo>
                <a:cubicBezTo>
                  <a:pt x="1781" y="335"/>
                  <a:pt x="1777" y="338"/>
                  <a:pt x="1777" y="343"/>
                </a:cubicBezTo>
                <a:cubicBezTo>
                  <a:pt x="1777" y="348"/>
                  <a:pt x="1781" y="352"/>
                  <a:pt x="1786" y="352"/>
                </a:cubicBezTo>
                <a:cubicBezTo>
                  <a:pt x="1791" y="352"/>
                  <a:pt x="1794" y="348"/>
                  <a:pt x="1794" y="343"/>
                </a:cubicBezTo>
                <a:close/>
                <a:moveTo>
                  <a:pt x="1820" y="343"/>
                </a:moveTo>
                <a:cubicBezTo>
                  <a:pt x="1820" y="338"/>
                  <a:pt x="1816" y="335"/>
                  <a:pt x="1812" y="335"/>
                </a:cubicBezTo>
                <a:cubicBezTo>
                  <a:pt x="1807" y="335"/>
                  <a:pt x="1803" y="338"/>
                  <a:pt x="1803" y="343"/>
                </a:cubicBezTo>
                <a:cubicBezTo>
                  <a:pt x="1803" y="348"/>
                  <a:pt x="1807" y="352"/>
                  <a:pt x="1812" y="352"/>
                </a:cubicBezTo>
                <a:cubicBezTo>
                  <a:pt x="1816" y="352"/>
                  <a:pt x="1820" y="348"/>
                  <a:pt x="1820" y="343"/>
                </a:cubicBezTo>
                <a:close/>
                <a:moveTo>
                  <a:pt x="1846" y="343"/>
                </a:moveTo>
                <a:cubicBezTo>
                  <a:pt x="1846" y="338"/>
                  <a:pt x="1842" y="335"/>
                  <a:pt x="1837" y="335"/>
                </a:cubicBezTo>
                <a:cubicBezTo>
                  <a:pt x="1833" y="335"/>
                  <a:pt x="1829" y="338"/>
                  <a:pt x="1829" y="343"/>
                </a:cubicBezTo>
                <a:cubicBezTo>
                  <a:pt x="1829" y="348"/>
                  <a:pt x="1833" y="352"/>
                  <a:pt x="1837" y="352"/>
                </a:cubicBezTo>
                <a:cubicBezTo>
                  <a:pt x="1842" y="352"/>
                  <a:pt x="1846" y="348"/>
                  <a:pt x="1846" y="343"/>
                </a:cubicBezTo>
                <a:close/>
                <a:moveTo>
                  <a:pt x="1872" y="343"/>
                </a:moveTo>
                <a:cubicBezTo>
                  <a:pt x="1872" y="338"/>
                  <a:pt x="1868" y="335"/>
                  <a:pt x="1863" y="335"/>
                </a:cubicBezTo>
                <a:cubicBezTo>
                  <a:pt x="1858" y="335"/>
                  <a:pt x="1854" y="338"/>
                  <a:pt x="1854" y="343"/>
                </a:cubicBezTo>
                <a:cubicBezTo>
                  <a:pt x="1854" y="348"/>
                  <a:pt x="1858" y="352"/>
                  <a:pt x="1863" y="352"/>
                </a:cubicBezTo>
                <a:cubicBezTo>
                  <a:pt x="1868" y="352"/>
                  <a:pt x="1872" y="348"/>
                  <a:pt x="1872" y="343"/>
                </a:cubicBezTo>
                <a:close/>
                <a:moveTo>
                  <a:pt x="1897" y="343"/>
                </a:moveTo>
                <a:cubicBezTo>
                  <a:pt x="1897" y="338"/>
                  <a:pt x="1894" y="335"/>
                  <a:pt x="1889" y="335"/>
                </a:cubicBezTo>
                <a:cubicBezTo>
                  <a:pt x="1884" y="335"/>
                  <a:pt x="1880" y="338"/>
                  <a:pt x="1880" y="343"/>
                </a:cubicBezTo>
                <a:cubicBezTo>
                  <a:pt x="1880" y="348"/>
                  <a:pt x="1884" y="352"/>
                  <a:pt x="1889" y="352"/>
                </a:cubicBezTo>
                <a:cubicBezTo>
                  <a:pt x="1894" y="352"/>
                  <a:pt x="1897" y="348"/>
                  <a:pt x="1897" y="343"/>
                </a:cubicBezTo>
                <a:close/>
                <a:moveTo>
                  <a:pt x="1923" y="343"/>
                </a:moveTo>
                <a:cubicBezTo>
                  <a:pt x="1923" y="338"/>
                  <a:pt x="1919" y="335"/>
                  <a:pt x="1915" y="335"/>
                </a:cubicBezTo>
                <a:cubicBezTo>
                  <a:pt x="1910" y="335"/>
                  <a:pt x="1906" y="338"/>
                  <a:pt x="1906" y="343"/>
                </a:cubicBezTo>
                <a:cubicBezTo>
                  <a:pt x="1906" y="348"/>
                  <a:pt x="1910" y="352"/>
                  <a:pt x="1915" y="352"/>
                </a:cubicBezTo>
                <a:cubicBezTo>
                  <a:pt x="1919" y="352"/>
                  <a:pt x="1923" y="348"/>
                  <a:pt x="1923" y="343"/>
                </a:cubicBezTo>
                <a:close/>
                <a:moveTo>
                  <a:pt x="1949" y="343"/>
                </a:moveTo>
                <a:cubicBezTo>
                  <a:pt x="1949" y="338"/>
                  <a:pt x="1945" y="335"/>
                  <a:pt x="1940" y="335"/>
                </a:cubicBezTo>
                <a:cubicBezTo>
                  <a:pt x="1936" y="335"/>
                  <a:pt x="1932" y="338"/>
                  <a:pt x="1932" y="343"/>
                </a:cubicBezTo>
                <a:cubicBezTo>
                  <a:pt x="1932" y="348"/>
                  <a:pt x="1936" y="352"/>
                  <a:pt x="1940" y="352"/>
                </a:cubicBezTo>
                <a:cubicBezTo>
                  <a:pt x="1945" y="352"/>
                  <a:pt x="1949" y="348"/>
                  <a:pt x="1949" y="343"/>
                </a:cubicBezTo>
                <a:close/>
                <a:moveTo>
                  <a:pt x="1975" y="343"/>
                </a:moveTo>
                <a:cubicBezTo>
                  <a:pt x="1975" y="338"/>
                  <a:pt x="1971" y="335"/>
                  <a:pt x="1966" y="335"/>
                </a:cubicBezTo>
                <a:cubicBezTo>
                  <a:pt x="1961" y="335"/>
                  <a:pt x="1957" y="338"/>
                  <a:pt x="1957" y="343"/>
                </a:cubicBezTo>
                <a:cubicBezTo>
                  <a:pt x="1957" y="348"/>
                  <a:pt x="1961" y="352"/>
                  <a:pt x="1966" y="352"/>
                </a:cubicBezTo>
                <a:cubicBezTo>
                  <a:pt x="1971" y="352"/>
                  <a:pt x="1975" y="348"/>
                  <a:pt x="1975" y="343"/>
                </a:cubicBezTo>
                <a:close/>
                <a:moveTo>
                  <a:pt x="2000" y="343"/>
                </a:moveTo>
                <a:cubicBezTo>
                  <a:pt x="2000" y="338"/>
                  <a:pt x="1997" y="335"/>
                  <a:pt x="1992" y="335"/>
                </a:cubicBezTo>
                <a:cubicBezTo>
                  <a:pt x="1987" y="335"/>
                  <a:pt x="1983" y="338"/>
                  <a:pt x="1983" y="343"/>
                </a:cubicBezTo>
                <a:cubicBezTo>
                  <a:pt x="1983" y="348"/>
                  <a:pt x="1987" y="352"/>
                  <a:pt x="1992" y="352"/>
                </a:cubicBezTo>
                <a:cubicBezTo>
                  <a:pt x="1997" y="352"/>
                  <a:pt x="2000" y="348"/>
                  <a:pt x="2000" y="343"/>
                </a:cubicBezTo>
                <a:close/>
                <a:moveTo>
                  <a:pt x="2026" y="343"/>
                </a:moveTo>
                <a:cubicBezTo>
                  <a:pt x="2026" y="338"/>
                  <a:pt x="2022" y="335"/>
                  <a:pt x="2018" y="335"/>
                </a:cubicBezTo>
                <a:cubicBezTo>
                  <a:pt x="2013" y="335"/>
                  <a:pt x="2009" y="338"/>
                  <a:pt x="2009" y="343"/>
                </a:cubicBezTo>
                <a:cubicBezTo>
                  <a:pt x="2009" y="348"/>
                  <a:pt x="2013" y="352"/>
                  <a:pt x="2018" y="352"/>
                </a:cubicBezTo>
                <a:cubicBezTo>
                  <a:pt x="2022" y="352"/>
                  <a:pt x="2026" y="348"/>
                  <a:pt x="2026" y="343"/>
                </a:cubicBezTo>
                <a:close/>
                <a:moveTo>
                  <a:pt x="2052" y="343"/>
                </a:moveTo>
                <a:cubicBezTo>
                  <a:pt x="2052" y="338"/>
                  <a:pt x="2048" y="335"/>
                  <a:pt x="2043" y="335"/>
                </a:cubicBezTo>
                <a:cubicBezTo>
                  <a:pt x="2039" y="335"/>
                  <a:pt x="2035" y="338"/>
                  <a:pt x="2035" y="343"/>
                </a:cubicBezTo>
                <a:cubicBezTo>
                  <a:pt x="2035" y="348"/>
                  <a:pt x="2039" y="352"/>
                  <a:pt x="2043" y="352"/>
                </a:cubicBezTo>
                <a:cubicBezTo>
                  <a:pt x="2048" y="352"/>
                  <a:pt x="2052" y="348"/>
                  <a:pt x="2052" y="343"/>
                </a:cubicBezTo>
                <a:close/>
                <a:moveTo>
                  <a:pt x="2078" y="343"/>
                </a:moveTo>
                <a:cubicBezTo>
                  <a:pt x="2078" y="338"/>
                  <a:pt x="2074" y="335"/>
                  <a:pt x="2069" y="335"/>
                </a:cubicBezTo>
                <a:cubicBezTo>
                  <a:pt x="2064" y="335"/>
                  <a:pt x="2061" y="338"/>
                  <a:pt x="2061" y="343"/>
                </a:cubicBezTo>
                <a:cubicBezTo>
                  <a:pt x="2061" y="348"/>
                  <a:pt x="2064" y="352"/>
                  <a:pt x="2069" y="352"/>
                </a:cubicBezTo>
                <a:cubicBezTo>
                  <a:pt x="2074" y="352"/>
                  <a:pt x="2078" y="348"/>
                  <a:pt x="2078" y="343"/>
                </a:cubicBezTo>
                <a:close/>
                <a:moveTo>
                  <a:pt x="2103" y="343"/>
                </a:moveTo>
                <a:cubicBezTo>
                  <a:pt x="2103" y="338"/>
                  <a:pt x="2100" y="335"/>
                  <a:pt x="2095" y="335"/>
                </a:cubicBezTo>
                <a:cubicBezTo>
                  <a:pt x="2090" y="335"/>
                  <a:pt x="2086" y="338"/>
                  <a:pt x="2086" y="343"/>
                </a:cubicBezTo>
                <a:cubicBezTo>
                  <a:pt x="2086" y="348"/>
                  <a:pt x="2090" y="352"/>
                  <a:pt x="2095" y="352"/>
                </a:cubicBezTo>
                <a:cubicBezTo>
                  <a:pt x="2100" y="352"/>
                  <a:pt x="2103" y="348"/>
                  <a:pt x="2103" y="343"/>
                </a:cubicBezTo>
                <a:close/>
                <a:moveTo>
                  <a:pt x="2129" y="343"/>
                </a:moveTo>
                <a:cubicBezTo>
                  <a:pt x="2129" y="338"/>
                  <a:pt x="2125" y="335"/>
                  <a:pt x="2121" y="335"/>
                </a:cubicBezTo>
                <a:cubicBezTo>
                  <a:pt x="2116" y="335"/>
                  <a:pt x="2112" y="338"/>
                  <a:pt x="2112" y="343"/>
                </a:cubicBezTo>
                <a:cubicBezTo>
                  <a:pt x="2112" y="348"/>
                  <a:pt x="2116" y="352"/>
                  <a:pt x="2121" y="352"/>
                </a:cubicBezTo>
                <a:cubicBezTo>
                  <a:pt x="2125" y="352"/>
                  <a:pt x="2129" y="348"/>
                  <a:pt x="2129" y="343"/>
                </a:cubicBezTo>
                <a:close/>
                <a:moveTo>
                  <a:pt x="2155" y="343"/>
                </a:moveTo>
                <a:cubicBezTo>
                  <a:pt x="2155" y="338"/>
                  <a:pt x="2151" y="335"/>
                  <a:pt x="2146" y="335"/>
                </a:cubicBezTo>
                <a:cubicBezTo>
                  <a:pt x="2142" y="335"/>
                  <a:pt x="2138" y="338"/>
                  <a:pt x="2138" y="343"/>
                </a:cubicBezTo>
                <a:cubicBezTo>
                  <a:pt x="2138" y="348"/>
                  <a:pt x="2142" y="352"/>
                  <a:pt x="2146" y="352"/>
                </a:cubicBezTo>
                <a:cubicBezTo>
                  <a:pt x="2151" y="352"/>
                  <a:pt x="2155" y="348"/>
                  <a:pt x="2155" y="343"/>
                </a:cubicBezTo>
                <a:close/>
                <a:moveTo>
                  <a:pt x="2181" y="343"/>
                </a:moveTo>
                <a:cubicBezTo>
                  <a:pt x="2181" y="338"/>
                  <a:pt x="2177" y="335"/>
                  <a:pt x="2172" y="335"/>
                </a:cubicBezTo>
                <a:cubicBezTo>
                  <a:pt x="2167" y="335"/>
                  <a:pt x="2164" y="338"/>
                  <a:pt x="2164" y="343"/>
                </a:cubicBezTo>
                <a:cubicBezTo>
                  <a:pt x="2164" y="348"/>
                  <a:pt x="2167" y="352"/>
                  <a:pt x="2172" y="352"/>
                </a:cubicBezTo>
                <a:cubicBezTo>
                  <a:pt x="2177" y="352"/>
                  <a:pt x="2181" y="348"/>
                  <a:pt x="2181" y="343"/>
                </a:cubicBezTo>
                <a:close/>
                <a:moveTo>
                  <a:pt x="2207" y="343"/>
                </a:moveTo>
                <a:cubicBezTo>
                  <a:pt x="2207" y="338"/>
                  <a:pt x="2203" y="335"/>
                  <a:pt x="2198" y="335"/>
                </a:cubicBezTo>
                <a:cubicBezTo>
                  <a:pt x="2193" y="335"/>
                  <a:pt x="2189" y="338"/>
                  <a:pt x="2189" y="343"/>
                </a:cubicBezTo>
                <a:cubicBezTo>
                  <a:pt x="2189" y="348"/>
                  <a:pt x="2193" y="352"/>
                  <a:pt x="2198" y="352"/>
                </a:cubicBezTo>
                <a:cubicBezTo>
                  <a:pt x="2203" y="352"/>
                  <a:pt x="2207" y="348"/>
                  <a:pt x="2207" y="343"/>
                </a:cubicBezTo>
                <a:close/>
                <a:moveTo>
                  <a:pt x="2232" y="343"/>
                </a:moveTo>
                <a:cubicBezTo>
                  <a:pt x="2232" y="338"/>
                  <a:pt x="2228" y="335"/>
                  <a:pt x="2224" y="335"/>
                </a:cubicBezTo>
                <a:cubicBezTo>
                  <a:pt x="2219" y="335"/>
                  <a:pt x="2215" y="338"/>
                  <a:pt x="2215" y="343"/>
                </a:cubicBezTo>
                <a:cubicBezTo>
                  <a:pt x="2215" y="348"/>
                  <a:pt x="2219" y="352"/>
                  <a:pt x="2224" y="352"/>
                </a:cubicBezTo>
                <a:cubicBezTo>
                  <a:pt x="2228" y="352"/>
                  <a:pt x="2232" y="348"/>
                  <a:pt x="2232" y="343"/>
                </a:cubicBezTo>
                <a:close/>
                <a:moveTo>
                  <a:pt x="2258" y="343"/>
                </a:moveTo>
                <a:cubicBezTo>
                  <a:pt x="2258" y="338"/>
                  <a:pt x="2254" y="335"/>
                  <a:pt x="2249" y="335"/>
                </a:cubicBezTo>
                <a:cubicBezTo>
                  <a:pt x="2245" y="335"/>
                  <a:pt x="2241" y="338"/>
                  <a:pt x="2241" y="343"/>
                </a:cubicBezTo>
                <a:cubicBezTo>
                  <a:pt x="2241" y="348"/>
                  <a:pt x="2245" y="352"/>
                  <a:pt x="2249" y="352"/>
                </a:cubicBezTo>
                <a:cubicBezTo>
                  <a:pt x="2254" y="352"/>
                  <a:pt x="2258" y="348"/>
                  <a:pt x="2258" y="343"/>
                </a:cubicBezTo>
                <a:close/>
                <a:moveTo>
                  <a:pt x="2284" y="343"/>
                </a:moveTo>
                <a:cubicBezTo>
                  <a:pt x="2284" y="338"/>
                  <a:pt x="2280" y="335"/>
                  <a:pt x="2275" y="335"/>
                </a:cubicBezTo>
                <a:cubicBezTo>
                  <a:pt x="2270" y="335"/>
                  <a:pt x="2267" y="338"/>
                  <a:pt x="2267" y="343"/>
                </a:cubicBezTo>
                <a:cubicBezTo>
                  <a:pt x="2267" y="348"/>
                  <a:pt x="2270" y="352"/>
                  <a:pt x="2275" y="352"/>
                </a:cubicBezTo>
                <a:cubicBezTo>
                  <a:pt x="2280" y="352"/>
                  <a:pt x="2284" y="348"/>
                  <a:pt x="2284" y="343"/>
                </a:cubicBezTo>
                <a:close/>
                <a:moveTo>
                  <a:pt x="2310" y="343"/>
                </a:moveTo>
                <a:cubicBezTo>
                  <a:pt x="2310" y="338"/>
                  <a:pt x="2306" y="335"/>
                  <a:pt x="2301" y="335"/>
                </a:cubicBezTo>
                <a:cubicBezTo>
                  <a:pt x="2296" y="335"/>
                  <a:pt x="2292" y="338"/>
                  <a:pt x="2292" y="343"/>
                </a:cubicBezTo>
                <a:cubicBezTo>
                  <a:pt x="2292" y="348"/>
                  <a:pt x="2296" y="352"/>
                  <a:pt x="2301" y="352"/>
                </a:cubicBezTo>
                <a:cubicBezTo>
                  <a:pt x="2306" y="352"/>
                  <a:pt x="2310" y="348"/>
                  <a:pt x="2310" y="343"/>
                </a:cubicBezTo>
                <a:close/>
                <a:moveTo>
                  <a:pt x="2335" y="343"/>
                </a:moveTo>
                <a:cubicBezTo>
                  <a:pt x="2335" y="338"/>
                  <a:pt x="2331" y="335"/>
                  <a:pt x="2327" y="335"/>
                </a:cubicBezTo>
                <a:cubicBezTo>
                  <a:pt x="2322" y="335"/>
                  <a:pt x="2318" y="338"/>
                  <a:pt x="2318" y="343"/>
                </a:cubicBezTo>
                <a:cubicBezTo>
                  <a:pt x="2318" y="348"/>
                  <a:pt x="2322" y="352"/>
                  <a:pt x="2327" y="352"/>
                </a:cubicBezTo>
                <a:cubicBezTo>
                  <a:pt x="2331" y="352"/>
                  <a:pt x="2335" y="348"/>
                  <a:pt x="2335" y="343"/>
                </a:cubicBezTo>
                <a:close/>
                <a:moveTo>
                  <a:pt x="2361" y="343"/>
                </a:moveTo>
                <a:cubicBezTo>
                  <a:pt x="2361" y="338"/>
                  <a:pt x="2357" y="335"/>
                  <a:pt x="2352" y="335"/>
                </a:cubicBezTo>
                <a:cubicBezTo>
                  <a:pt x="2348" y="335"/>
                  <a:pt x="2344" y="338"/>
                  <a:pt x="2344" y="343"/>
                </a:cubicBezTo>
                <a:cubicBezTo>
                  <a:pt x="2344" y="348"/>
                  <a:pt x="2348" y="352"/>
                  <a:pt x="2352" y="352"/>
                </a:cubicBezTo>
                <a:cubicBezTo>
                  <a:pt x="2357" y="352"/>
                  <a:pt x="2361" y="348"/>
                  <a:pt x="2361" y="343"/>
                </a:cubicBezTo>
                <a:close/>
                <a:moveTo>
                  <a:pt x="2387" y="343"/>
                </a:moveTo>
                <a:cubicBezTo>
                  <a:pt x="2387" y="338"/>
                  <a:pt x="2383" y="335"/>
                  <a:pt x="2378" y="335"/>
                </a:cubicBezTo>
                <a:cubicBezTo>
                  <a:pt x="2373" y="335"/>
                  <a:pt x="2370" y="338"/>
                  <a:pt x="2370" y="343"/>
                </a:cubicBezTo>
                <a:cubicBezTo>
                  <a:pt x="2370" y="348"/>
                  <a:pt x="2373" y="352"/>
                  <a:pt x="2378" y="352"/>
                </a:cubicBezTo>
                <a:cubicBezTo>
                  <a:pt x="2383" y="352"/>
                  <a:pt x="2387" y="348"/>
                  <a:pt x="2387" y="343"/>
                </a:cubicBezTo>
                <a:close/>
                <a:moveTo>
                  <a:pt x="2413" y="343"/>
                </a:moveTo>
                <a:cubicBezTo>
                  <a:pt x="2413" y="338"/>
                  <a:pt x="2409" y="335"/>
                  <a:pt x="2404" y="335"/>
                </a:cubicBezTo>
                <a:cubicBezTo>
                  <a:pt x="2399" y="335"/>
                  <a:pt x="2395" y="338"/>
                  <a:pt x="2395" y="343"/>
                </a:cubicBezTo>
                <a:cubicBezTo>
                  <a:pt x="2395" y="348"/>
                  <a:pt x="2399" y="352"/>
                  <a:pt x="2404" y="352"/>
                </a:cubicBezTo>
                <a:cubicBezTo>
                  <a:pt x="2409" y="352"/>
                  <a:pt x="2413" y="348"/>
                  <a:pt x="2413" y="343"/>
                </a:cubicBezTo>
                <a:close/>
                <a:moveTo>
                  <a:pt x="2438" y="343"/>
                </a:moveTo>
                <a:cubicBezTo>
                  <a:pt x="2438" y="338"/>
                  <a:pt x="2434" y="335"/>
                  <a:pt x="2430" y="335"/>
                </a:cubicBezTo>
                <a:cubicBezTo>
                  <a:pt x="2425" y="335"/>
                  <a:pt x="2421" y="338"/>
                  <a:pt x="2421" y="343"/>
                </a:cubicBezTo>
                <a:cubicBezTo>
                  <a:pt x="2421" y="348"/>
                  <a:pt x="2425" y="352"/>
                  <a:pt x="2430" y="352"/>
                </a:cubicBezTo>
                <a:cubicBezTo>
                  <a:pt x="2434" y="352"/>
                  <a:pt x="2438" y="348"/>
                  <a:pt x="2438" y="343"/>
                </a:cubicBezTo>
                <a:close/>
                <a:moveTo>
                  <a:pt x="2464" y="343"/>
                </a:moveTo>
                <a:cubicBezTo>
                  <a:pt x="2464" y="338"/>
                  <a:pt x="2460" y="335"/>
                  <a:pt x="2456" y="335"/>
                </a:cubicBezTo>
                <a:cubicBezTo>
                  <a:pt x="2451" y="335"/>
                  <a:pt x="2447" y="338"/>
                  <a:pt x="2447" y="343"/>
                </a:cubicBezTo>
                <a:cubicBezTo>
                  <a:pt x="2447" y="348"/>
                  <a:pt x="2451" y="352"/>
                  <a:pt x="2456" y="352"/>
                </a:cubicBezTo>
                <a:cubicBezTo>
                  <a:pt x="2460" y="352"/>
                  <a:pt x="2464" y="348"/>
                  <a:pt x="2464" y="343"/>
                </a:cubicBezTo>
                <a:close/>
                <a:moveTo>
                  <a:pt x="2490" y="343"/>
                </a:moveTo>
                <a:cubicBezTo>
                  <a:pt x="2490" y="338"/>
                  <a:pt x="2486" y="335"/>
                  <a:pt x="2481" y="335"/>
                </a:cubicBezTo>
                <a:cubicBezTo>
                  <a:pt x="2477" y="335"/>
                  <a:pt x="2473" y="338"/>
                  <a:pt x="2473" y="343"/>
                </a:cubicBezTo>
                <a:cubicBezTo>
                  <a:pt x="2473" y="348"/>
                  <a:pt x="2477" y="352"/>
                  <a:pt x="2481" y="352"/>
                </a:cubicBezTo>
                <a:cubicBezTo>
                  <a:pt x="2486" y="352"/>
                  <a:pt x="2490" y="348"/>
                  <a:pt x="2490" y="343"/>
                </a:cubicBezTo>
                <a:close/>
                <a:moveTo>
                  <a:pt x="2516" y="343"/>
                </a:moveTo>
                <a:cubicBezTo>
                  <a:pt x="2516" y="338"/>
                  <a:pt x="2512" y="335"/>
                  <a:pt x="2507" y="335"/>
                </a:cubicBezTo>
                <a:cubicBezTo>
                  <a:pt x="2502" y="335"/>
                  <a:pt x="2498" y="338"/>
                  <a:pt x="2498" y="343"/>
                </a:cubicBezTo>
                <a:cubicBezTo>
                  <a:pt x="2498" y="348"/>
                  <a:pt x="2502" y="352"/>
                  <a:pt x="2507" y="352"/>
                </a:cubicBezTo>
                <a:cubicBezTo>
                  <a:pt x="2512" y="352"/>
                  <a:pt x="2516" y="348"/>
                  <a:pt x="2516" y="343"/>
                </a:cubicBezTo>
                <a:close/>
                <a:moveTo>
                  <a:pt x="2541" y="343"/>
                </a:moveTo>
                <a:cubicBezTo>
                  <a:pt x="2541" y="338"/>
                  <a:pt x="2538" y="335"/>
                  <a:pt x="2533" y="335"/>
                </a:cubicBezTo>
                <a:cubicBezTo>
                  <a:pt x="2528" y="335"/>
                  <a:pt x="2524" y="338"/>
                  <a:pt x="2524" y="343"/>
                </a:cubicBezTo>
                <a:cubicBezTo>
                  <a:pt x="2524" y="348"/>
                  <a:pt x="2528" y="352"/>
                  <a:pt x="2533" y="352"/>
                </a:cubicBezTo>
                <a:cubicBezTo>
                  <a:pt x="2538" y="352"/>
                  <a:pt x="2541" y="348"/>
                  <a:pt x="2541" y="343"/>
                </a:cubicBezTo>
                <a:close/>
                <a:moveTo>
                  <a:pt x="2567" y="343"/>
                </a:moveTo>
                <a:cubicBezTo>
                  <a:pt x="2567" y="338"/>
                  <a:pt x="2563" y="335"/>
                  <a:pt x="2559" y="335"/>
                </a:cubicBezTo>
                <a:cubicBezTo>
                  <a:pt x="2554" y="335"/>
                  <a:pt x="2550" y="338"/>
                  <a:pt x="2550" y="343"/>
                </a:cubicBezTo>
                <a:cubicBezTo>
                  <a:pt x="2550" y="348"/>
                  <a:pt x="2554" y="352"/>
                  <a:pt x="2559" y="352"/>
                </a:cubicBezTo>
                <a:cubicBezTo>
                  <a:pt x="2563" y="352"/>
                  <a:pt x="2567" y="348"/>
                  <a:pt x="2567" y="343"/>
                </a:cubicBezTo>
                <a:close/>
                <a:moveTo>
                  <a:pt x="2593" y="343"/>
                </a:moveTo>
                <a:cubicBezTo>
                  <a:pt x="2593" y="338"/>
                  <a:pt x="2589" y="335"/>
                  <a:pt x="2584" y="335"/>
                </a:cubicBezTo>
                <a:cubicBezTo>
                  <a:pt x="2580" y="335"/>
                  <a:pt x="2576" y="338"/>
                  <a:pt x="2576" y="343"/>
                </a:cubicBezTo>
                <a:cubicBezTo>
                  <a:pt x="2576" y="348"/>
                  <a:pt x="2580" y="352"/>
                  <a:pt x="2584" y="352"/>
                </a:cubicBezTo>
                <a:cubicBezTo>
                  <a:pt x="2589" y="352"/>
                  <a:pt x="2593" y="348"/>
                  <a:pt x="2593" y="343"/>
                </a:cubicBezTo>
                <a:close/>
                <a:moveTo>
                  <a:pt x="2619" y="343"/>
                </a:moveTo>
                <a:cubicBezTo>
                  <a:pt x="2619" y="338"/>
                  <a:pt x="2615" y="335"/>
                  <a:pt x="2610" y="335"/>
                </a:cubicBezTo>
                <a:cubicBezTo>
                  <a:pt x="2605" y="335"/>
                  <a:pt x="2601" y="338"/>
                  <a:pt x="2601" y="343"/>
                </a:cubicBezTo>
                <a:cubicBezTo>
                  <a:pt x="2601" y="348"/>
                  <a:pt x="2605" y="352"/>
                  <a:pt x="2610" y="352"/>
                </a:cubicBezTo>
                <a:cubicBezTo>
                  <a:pt x="2615" y="352"/>
                  <a:pt x="2619" y="348"/>
                  <a:pt x="2619" y="343"/>
                </a:cubicBezTo>
                <a:close/>
                <a:moveTo>
                  <a:pt x="2644" y="343"/>
                </a:moveTo>
                <a:cubicBezTo>
                  <a:pt x="2644" y="338"/>
                  <a:pt x="2641" y="335"/>
                  <a:pt x="2636" y="335"/>
                </a:cubicBezTo>
                <a:cubicBezTo>
                  <a:pt x="2631" y="335"/>
                  <a:pt x="2627" y="338"/>
                  <a:pt x="2627" y="343"/>
                </a:cubicBezTo>
                <a:cubicBezTo>
                  <a:pt x="2627" y="348"/>
                  <a:pt x="2631" y="352"/>
                  <a:pt x="2636" y="352"/>
                </a:cubicBezTo>
                <a:cubicBezTo>
                  <a:pt x="2641" y="352"/>
                  <a:pt x="2644" y="348"/>
                  <a:pt x="2644" y="343"/>
                </a:cubicBezTo>
                <a:close/>
                <a:moveTo>
                  <a:pt x="2670" y="343"/>
                </a:moveTo>
                <a:cubicBezTo>
                  <a:pt x="2670" y="338"/>
                  <a:pt x="2666" y="335"/>
                  <a:pt x="2662" y="335"/>
                </a:cubicBezTo>
                <a:cubicBezTo>
                  <a:pt x="2657" y="335"/>
                  <a:pt x="2653" y="338"/>
                  <a:pt x="2653" y="343"/>
                </a:cubicBezTo>
                <a:cubicBezTo>
                  <a:pt x="2653" y="348"/>
                  <a:pt x="2657" y="352"/>
                  <a:pt x="2662" y="352"/>
                </a:cubicBezTo>
                <a:cubicBezTo>
                  <a:pt x="2666" y="352"/>
                  <a:pt x="2670" y="348"/>
                  <a:pt x="2670" y="343"/>
                </a:cubicBezTo>
                <a:close/>
                <a:moveTo>
                  <a:pt x="2696" y="343"/>
                </a:moveTo>
                <a:cubicBezTo>
                  <a:pt x="2696" y="338"/>
                  <a:pt x="2692" y="335"/>
                  <a:pt x="2687" y="335"/>
                </a:cubicBezTo>
                <a:cubicBezTo>
                  <a:pt x="2683" y="335"/>
                  <a:pt x="2679" y="338"/>
                  <a:pt x="2679" y="343"/>
                </a:cubicBezTo>
                <a:cubicBezTo>
                  <a:pt x="2679" y="348"/>
                  <a:pt x="2683" y="352"/>
                  <a:pt x="2687" y="352"/>
                </a:cubicBezTo>
                <a:cubicBezTo>
                  <a:pt x="2692" y="352"/>
                  <a:pt x="2696" y="348"/>
                  <a:pt x="2696" y="343"/>
                </a:cubicBezTo>
                <a:close/>
                <a:moveTo>
                  <a:pt x="17" y="369"/>
                </a:moveTo>
                <a:cubicBezTo>
                  <a:pt x="17" y="364"/>
                  <a:pt x="13" y="360"/>
                  <a:pt x="8" y="360"/>
                </a:cubicBezTo>
                <a:cubicBezTo>
                  <a:pt x="4" y="360"/>
                  <a:pt x="0" y="364"/>
                  <a:pt x="0" y="369"/>
                </a:cubicBezTo>
                <a:cubicBezTo>
                  <a:pt x="0" y="374"/>
                  <a:pt x="4" y="378"/>
                  <a:pt x="8" y="378"/>
                </a:cubicBezTo>
                <a:cubicBezTo>
                  <a:pt x="13" y="378"/>
                  <a:pt x="17" y="374"/>
                  <a:pt x="17" y="369"/>
                </a:cubicBezTo>
                <a:close/>
                <a:moveTo>
                  <a:pt x="43" y="369"/>
                </a:moveTo>
                <a:cubicBezTo>
                  <a:pt x="43" y="364"/>
                  <a:pt x="39" y="360"/>
                  <a:pt x="34" y="360"/>
                </a:cubicBezTo>
                <a:cubicBezTo>
                  <a:pt x="29" y="360"/>
                  <a:pt x="26" y="364"/>
                  <a:pt x="26" y="369"/>
                </a:cubicBezTo>
                <a:cubicBezTo>
                  <a:pt x="26" y="374"/>
                  <a:pt x="29" y="378"/>
                  <a:pt x="34" y="378"/>
                </a:cubicBezTo>
                <a:cubicBezTo>
                  <a:pt x="39" y="378"/>
                  <a:pt x="43" y="374"/>
                  <a:pt x="43" y="369"/>
                </a:cubicBezTo>
                <a:close/>
                <a:moveTo>
                  <a:pt x="69" y="369"/>
                </a:moveTo>
                <a:cubicBezTo>
                  <a:pt x="69" y="364"/>
                  <a:pt x="65" y="360"/>
                  <a:pt x="60" y="360"/>
                </a:cubicBezTo>
                <a:cubicBezTo>
                  <a:pt x="55" y="360"/>
                  <a:pt x="51" y="364"/>
                  <a:pt x="51" y="369"/>
                </a:cubicBezTo>
                <a:cubicBezTo>
                  <a:pt x="51" y="374"/>
                  <a:pt x="55" y="378"/>
                  <a:pt x="60" y="378"/>
                </a:cubicBezTo>
                <a:cubicBezTo>
                  <a:pt x="65" y="378"/>
                  <a:pt x="69" y="374"/>
                  <a:pt x="69" y="369"/>
                </a:cubicBezTo>
                <a:close/>
                <a:moveTo>
                  <a:pt x="94" y="369"/>
                </a:moveTo>
                <a:cubicBezTo>
                  <a:pt x="94" y="364"/>
                  <a:pt x="90" y="360"/>
                  <a:pt x="86" y="360"/>
                </a:cubicBezTo>
                <a:cubicBezTo>
                  <a:pt x="81" y="360"/>
                  <a:pt x="77" y="364"/>
                  <a:pt x="77" y="369"/>
                </a:cubicBezTo>
                <a:cubicBezTo>
                  <a:pt x="77" y="374"/>
                  <a:pt x="81" y="378"/>
                  <a:pt x="86" y="378"/>
                </a:cubicBezTo>
                <a:cubicBezTo>
                  <a:pt x="90" y="378"/>
                  <a:pt x="94" y="374"/>
                  <a:pt x="94" y="369"/>
                </a:cubicBezTo>
                <a:close/>
                <a:moveTo>
                  <a:pt x="120" y="369"/>
                </a:moveTo>
                <a:cubicBezTo>
                  <a:pt x="120" y="364"/>
                  <a:pt x="116" y="360"/>
                  <a:pt x="111" y="360"/>
                </a:cubicBezTo>
                <a:cubicBezTo>
                  <a:pt x="107" y="360"/>
                  <a:pt x="103" y="364"/>
                  <a:pt x="103" y="369"/>
                </a:cubicBezTo>
                <a:cubicBezTo>
                  <a:pt x="103" y="374"/>
                  <a:pt x="107" y="378"/>
                  <a:pt x="111" y="378"/>
                </a:cubicBezTo>
                <a:cubicBezTo>
                  <a:pt x="116" y="378"/>
                  <a:pt x="120" y="374"/>
                  <a:pt x="120" y="369"/>
                </a:cubicBezTo>
                <a:close/>
                <a:moveTo>
                  <a:pt x="146" y="369"/>
                </a:moveTo>
                <a:cubicBezTo>
                  <a:pt x="146" y="364"/>
                  <a:pt x="142" y="360"/>
                  <a:pt x="137" y="360"/>
                </a:cubicBezTo>
                <a:cubicBezTo>
                  <a:pt x="132" y="360"/>
                  <a:pt x="129" y="364"/>
                  <a:pt x="129" y="369"/>
                </a:cubicBezTo>
                <a:cubicBezTo>
                  <a:pt x="129" y="374"/>
                  <a:pt x="132" y="378"/>
                  <a:pt x="137" y="378"/>
                </a:cubicBezTo>
                <a:cubicBezTo>
                  <a:pt x="142" y="378"/>
                  <a:pt x="146" y="374"/>
                  <a:pt x="146" y="369"/>
                </a:cubicBezTo>
                <a:close/>
                <a:moveTo>
                  <a:pt x="172" y="369"/>
                </a:moveTo>
                <a:cubicBezTo>
                  <a:pt x="172" y="364"/>
                  <a:pt x="168" y="360"/>
                  <a:pt x="163" y="360"/>
                </a:cubicBezTo>
                <a:cubicBezTo>
                  <a:pt x="158" y="360"/>
                  <a:pt x="154" y="364"/>
                  <a:pt x="154" y="369"/>
                </a:cubicBezTo>
                <a:cubicBezTo>
                  <a:pt x="154" y="374"/>
                  <a:pt x="158" y="378"/>
                  <a:pt x="163" y="378"/>
                </a:cubicBezTo>
                <a:cubicBezTo>
                  <a:pt x="168" y="378"/>
                  <a:pt x="172" y="374"/>
                  <a:pt x="172" y="369"/>
                </a:cubicBezTo>
                <a:close/>
                <a:moveTo>
                  <a:pt x="197" y="369"/>
                </a:moveTo>
                <a:cubicBezTo>
                  <a:pt x="197" y="364"/>
                  <a:pt x="193" y="360"/>
                  <a:pt x="189" y="360"/>
                </a:cubicBezTo>
                <a:cubicBezTo>
                  <a:pt x="184" y="360"/>
                  <a:pt x="180" y="364"/>
                  <a:pt x="180" y="369"/>
                </a:cubicBezTo>
                <a:cubicBezTo>
                  <a:pt x="180" y="374"/>
                  <a:pt x="184" y="378"/>
                  <a:pt x="189" y="378"/>
                </a:cubicBezTo>
                <a:cubicBezTo>
                  <a:pt x="193" y="378"/>
                  <a:pt x="197" y="374"/>
                  <a:pt x="197" y="369"/>
                </a:cubicBezTo>
                <a:close/>
                <a:moveTo>
                  <a:pt x="223" y="369"/>
                </a:moveTo>
                <a:cubicBezTo>
                  <a:pt x="223" y="364"/>
                  <a:pt x="219" y="360"/>
                  <a:pt x="214" y="360"/>
                </a:cubicBezTo>
                <a:cubicBezTo>
                  <a:pt x="210" y="360"/>
                  <a:pt x="206" y="364"/>
                  <a:pt x="206" y="369"/>
                </a:cubicBezTo>
                <a:cubicBezTo>
                  <a:pt x="206" y="374"/>
                  <a:pt x="210" y="378"/>
                  <a:pt x="214" y="378"/>
                </a:cubicBezTo>
                <a:cubicBezTo>
                  <a:pt x="219" y="378"/>
                  <a:pt x="223" y="374"/>
                  <a:pt x="223" y="369"/>
                </a:cubicBezTo>
                <a:close/>
                <a:moveTo>
                  <a:pt x="249" y="369"/>
                </a:moveTo>
                <a:cubicBezTo>
                  <a:pt x="249" y="364"/>
                  <a:pt x="245" y="360"/>
                  <a:pt x="240" y="360"/>
                </a:cubicBezTo>
                <a:cubicBezTo>
                  <a:pt x="236" y="360"/>
                  <a:pt x="232" y="364"/>
                  <a:pt x="232" y="369"/>
                </a:cubicBezTo>
                <a:cubicBezTo>
                  <a:pt x="232" y="374"/>
                  <a:pt x="236" y="378"/>
                  <a:pt x="240" y="378"/>
                </a:cubicBezTo>
                <a:cubicBezTo>
                  <a:pt x="245" y="378"/>
                  <a:pt x="249" y="374"/>
                  <a:pt x="249" y="369"/>
                </a:cubicBezTo>
                <a:close/>
                <a:moveTo>
                  <a:pt x="275" y="369"/>
                </a:moveTo>
                <a:cubicBezTo>
                  <a:pt x="275" y="364"/>
                  <a:pt x="271" y="360"/>
                  <a:pt x="266" y="360"/>
                </a:cubicBezTo>
                <a:cubicBezTo>
                  <a:pt x="261" y="360"/>
                  <a:pt x="257" y="364"/>
                  <a:pt x="257" y="369"/>
                </a:cubicBezTo>
                <a:cubicBezTo>
                  <a:pt x="257" y="374"/>
                  <a:pt x="261" y="378"/>
                  <a:pt x="266" y="378"/>
                </a:cubicBezTo>
                <a:cubicBezTo>
                  <a:pt x="271" y="378"/>
                  <a:pt x="275" y="374"/>
                  <a:pt x="275" y="369"/>
                </a:cubicBezTo>
                <a:close/>
                <a:moveTo>
                  <a:pt x="300" y="369"/>
                </a:moveTo>
                <a:cubicBezTo>
                  <a:pt x="300" y="364"/>
                  <a:pt x="297" y="360"/>
                  <a:pt x="292" y="360"/>
                </a:cubicBezTo>
                <a:cubicBezTo>
                  <a:pt x="287" y="360"/>
                  <a:pt x="283" y="364"/>
                  <a:pt x="283" y="369"/>
                </a:cubicBezTo>
                <a:cubicBezTo>
                  <a:pt x="283" y="374"/>
                  <a:pt x="287" y="378"/>
                  <a:pt x="292" y="378"/>
                </a:cubicBezTo>
                <a:cubicBezTo>
                  <a:pt x="297" y="378"/>
                  <a:pt x="300" y="374"/>
                  <a:pt x="300" y="369"/>
                </a:cubicBezTo>
                <a:close/>
                <a:moveTo>
                  <a:pt x="326" y="369"/>
                </a:moveTo>
                <a:cubicBezTo>
                  <a:pt x="326" y="364"/>
                  <a:pt x="322" y="360"/>
                  <a:pt x="318" y="360"/>
                </a:cubicBezTo>
                <a:cubicBezTo>
                  <a:pt x="313" y="360"/>
                  <a:pt x="309" y="364"/>
                  <a:pt x="309" y="369"/>
                </a:cubicBezTo>
                <a:cubicBezTo>
                  <a:pt x="309" y="374"/>
                  <a:pt x="313" y="378"/>
                  <a:pt x="318" y="378"/>
                </a:cubicBezTo>
                <a:cubicBezTo>
                  <a:pt x="322" y="378"/>
                  <a:pt x="326" y="374"/>
                  <a:pt x="326" y="369"/>
                </a:cubicBezTo>
                <a:close/>
                <a:moveTo>
                  <a:pt x="352" y="369"/>
                </a:moveTo>
                <a:cubicBezTo>
                  <a:pt x="352" y="364"/>
                  <a:pt x="348" y="360"/>
                  <a:pt x="343" y="360"/>
                </a:cubicBezTo>
                <a:cubicBezTo>
                  <a:pt x="339" y="360"/>
                  <a:pt x="335" y="364"/>
                  <a:pt x="335" y="369"/>
                </a:cubicBezTo>
                <a:cubicBezTo>
                  <a:pt x="335" y="374"/>
                  <a:pt x="339" y="378"/>
                  <a:pt x="343" y="378"/>
                </a:cubicBezTo>
                <a:cubicBezTo>
                  <a:pt x="348" y="378"/>
                  <a:pt x="352" y="374"/>
                  <a:pt x="352" y="369"/>
                </a:cubicBezTo>
                <a:close/>
                <a:moveTo>
                  <a:pt x="378" y="369"/>
                </a:moveTo>
                <a:cubicBezTo>
                  <a:pt x="378" y="364"/>
                  <a:pt x="374" y="360"/>
                  <a:pt x="369" y="360"/>
                </a:cubicBezTo>
                <a:cubicBezTo>
                  <a:pt x="364" y="360"/>
                  <a:pt x="360" y="364"/>
                  <a:pt x="360" y="369"/>
                </a:cubicBezTo>
                <a:cubicBezTo>
                  <a:pt x="360" y="374"/>
                  <a:pt x="364" y="378"/>
                  <a:pt x="369" y="378"/>
                </a:cubicBezTo>
                <a:cubicBezTo>
                  <a:pt x="374" y="378"/>
                  <a:pt x="378" y="374"/>
                  <a:pt x="378" y="369"/>
                </a:cubicBezTo>
                <a:close/>
                <a:moveTo>
                  <a:pt x="532" y="369"/>
                </a:moveTo>
                <a:cubicBezTo>
                  <a:pt x="532" y="364"/>
                  <a:pt x="528" y="360"/>
                  <a:pt x="524" y="360"/>
                </a:cubicBezTo>
                <a:cubicBezTo>
                  <a:pt x="519" y="360"/>
                  <a:pt x="515" y="364"/>
                  <a:pt x="515" y="369"/>
                </a:cubicBezTo>
                <a:cubicBezTo>
                  <a:pt x="515" y="374"/>
                  <a:pt x="519" y="378"/>
                  <a:pt x="524" y="378"/>
                </a:cubicBezTo>
                <a:cubicBezTo>
                  <a:pt x="528" y="378"/>
                  <a:pt x="532" y="374"/>
                  <a:pt x="532" y="369"/>
                </a:cubicBezTo>
                <a:close/>
                <a:moveTo>
                  <a:pt x="558" y="369"/>
                </a:moveTo>
                <a:cubicBezTo>
                  <a:pt x="558" y="364"/>
                  <a:pt x="554" y="360"/>
                  <a:pt x="549" y="360"/>
                </a:cubicBezTo>
                <a:cubicBezTo>
                  <a:pt x="545" y="360"/>
                  <a:pt x="541" y="364"/>
                  <a:pt x="541" y="369"/>
                </a:cubicBezTo>
                <a:cubicBezTo>
                  <a:pt x="541" y="374"/>
                  <a:pt x="545" y="378"/>
                  <a:pt x="549" y="378"/>
                </a:cubicBezTo>
                <a:cubicBezTo>
                  <a:pt x="554" y="378"/>
                  <a:pt x="558" y="374"/>
                  <a:pt x="558" y="369"/>
                </a:cubicBezTo>
                <a:close/>
                <a:moveTo>
                  <a:pt x="584" y="369"/>
                </a:moveTo>
                <a:cubicBezTo>
                  <a:pt x="584" y="364"/>
                  <a:pt x="580" y="360"/>
                  <a:pt x="575" y="360"/>
                </a:cubicBezTo>
                <a:cubicBezTo>
                  <a:pt x="570" y="360"/>
                  <a:pt x="567" y="364"/>
                  <a:pt x="567" y="369"/>
                </a:cubicBezTo>
                <a:cubicBezTo>
                  <a:pt x="567" y="374"/>
                  <a:pt x="570" y="378"/>
                  <a:pt x="575" y="378"/>
                </a:cubicBezTo>
                <a:cubicBezTo>
                  <a:pt x="580" y="378"/>
                  <a:pt x="584" y="374"/>
                  <a:pt x="584" y="369"/>
                </a:cubicBezTo>
                <a:close/>
                <a:moveTo>
                  <a:pt x="841" y="369"/>
                </a:moveTo>
                <a:cubicBezTo>
                  <a:pt x="841" y="364"/>
                  <a:pt x="837" y="360"/>
                  <a:pt x="833" y="360"/>
                </a:cubicBezTo>
                <a:cubicBezTo>
                  <a:pt x="828" y="360"/>
                  <a:pt x="824" y="364"/>
                  <a:pt x="824" y="369"/>
                </a:cubicBezTo>
                <a:cubicBezTo>
                  <a:pt x="824" y="374"/>
                  <a:pt x="828" y="378"/>
                  <a:pt x="833" y="378"/>
                </a:cubicBezTo>
                <a:cubicBezTo>
                  <a:pt x="837" y="378"/>
                  <a:pt x="841" y="374"/>
                  <a:pt x="841" y="369"/>
                </a:cubicBezTo>
                <a:close/>
                <a:moveTo>
                  <a:pt x="867" y="369"/>
                </a:moveTo>
                <a:cubicBezTo>
                  <a:pt x="867" y="364"/>
                  <a:pt x="863" y="360"/>
                  <a:pt x="858" y="360"/>
                </a:cubicBezTo>
                <a:cubicBezTo>
                  <a:pt x="854" y="360"/>
                  <a:pt x="850" y="364"/>
                  <a:pt x="850" y="369"/>
                </a:cubicBezTo>
                <a:cubicBezTo>
                  <a:pt x="850" y="374"/>
                  <a:pt x="854" y="378"/>
                  <a:pt x="858" y="378"/>
                </a:cubicBezTo>
                <a:cubicBezTo>
                  <a:pt x="863" y="378"/>
                  <a:pt x="867" y="374"/>
                  <a:pt x="867" y="369"/>
                </a:cubicBezTo>
                <a:close/>
                <a:moveTo>
                  <a:pt x="893" y="369"/>
                </a:moveTo>
                <a:cubicBezTo>
                  <a:pt x="893" y="364"/>
                  <a:pt x="889" y="360"/>
                  <a:pt x="884" y="360"/>
                </a:cubicBezTo>
                <a:cubicBezTo>
                  <a:pt x="879" y="360"/>
                  <a:pt x="876" y="364"/>
                  <a:pt x="876" y="369"/>
                </a:cubicBezTo>
                <a:cubicBezTo>
                  <a:pt x="876" y="374"/>
                  <a:pt x="879" y="378"/>
                  <a:pt x="884" y="378"/>
                </a:cubicBezTo>
                <a:cubicBezTo>
                  <a:pt x="889" y="378"/>
                  <a:pt x="893" y="374"/>
                  <a:pt x="893" y="369"/>
                </a:cubicBezTo>
                <a:close/>
                <a:moveTo>
                  <a:pt x="919" y="369"/>
                </a:moveTo>
                <a:cubicBezTo>
                  <a:pt x="919" y="364"/>
                  <a:pt x="915" y="360"/>
                  <a:pt x="910" y="360"/>
                </a:cubicBezTo>
                <a:cubicBezTo>
                  <a:pt x="905" y="360"/>
                  <a:pt x="901" y="364"/>
                  <a:pt x="901" y="369"/>
                </a:cubicBezTo>
                <a:cubicBezTo>
                  <a:pt x="901" y="374"/>
                  <a:pt x="905" y="378"/>
                  <a:pt x="910" y="378"/>
                </a:cubicBezTo>
                <a:cubicBezTo>
                  <a:pt x="915" y="378"/>
                  <a:pt x="919" y="374"/>
                  <a:pt x="919" y="369"/>
                </a:cubicBezTo>
                <a:close/>
                <a:moveTo>
                  <a:pt x="944" y="369"/>
                </a:moveTo>
                <a:cubicBezTo>
                  <a:pt x="944" y="364"/>
                  <a:pt x="940" y="360"/>
                  <a:pt x="936" y="360"/>
                </a:cubicBezTo>
                <a:cubicBezTo>
                  <a:pt x="931" y="360"/>
                  <a:pt x="927" y="364"/>
                  <a:pt x="927" y="369"/>
                </a:cubicBezTo>
                <a:cubicBezTo>
                  <a:pt x="927" y="374"/>
                  <a:pt x="931" y="378"/>
                  <a:pt x="936" y="378"/>
                </a:cubicBezTo>
                <a:cubicBezTo>
                  <a:pt x="940" y="378"/>
                  <a:pt x="944" y="374"/>
                  <a:pt x="944" y="369"/>
                </a:cubicBezTo>
                <a:close/>
                <a:moveTo>
                  <a:pt x="970" y="369"/>
                </a:moveTo>
                <a:cubicBezTo>
                  <a:pt x="970" y="364"/>
                  <a:pt x="966" y="360"/>
                  <a:pt x="961" y="360"/>
                </a:cubicBezTo>
                <a:cubicBezTo>
                  <a:pt x="957" y="360"/>
                  <a:pt x="953" y="364"/>
                  <a:pt x="953" y="369"/>
                </a:cubicBezTo>
                <a:cubicBezTo>
                  <a:pt x="953" y="374"/>
                  <a:pt x="957" y="378"/>
                  <a:pt x="961" y="378"/>
                </a:cubicBezTo>
                <a:cubicBezTo>
                  <a:pt x="966" y="378"/>
                  <a:pt x="970" y="374"/>
                  <a:pt x="970" y="369"/>
                </a:cubicBezTo>
                <a:close/>
                <a:moveTo>
                  <a:pt x="1382" y="369"/>
                </a:moveTo>
                <a:cubicBezTo>
                  <a:pt x="1382" y="364"/>
                  <a:pt x="1378" y="360"/>
                  <a:pt x="1374" y="360"/>
                </a:cubicBezTo>
                <a:cubicBezTo>
                  <a:pt x="1369" y="360"/>
                  <a:pt x="1365" y="364"/>
                  <a:pt x="1365" y="369"/>
                </a:cubicBezTo>
                <a:cubicBezTo>
                  <a:pt x="1365" y="374"/>
                  <a:pt x="1369" y="378"/>
                  <a:pt x="1374" y="378"/>
                </a:cubicBezTo>
                <a:cubicBezTo>
                  <a:pt x="1378" y="378"/>
                  <a:pt x="1382" y="374"/>
                  <a:pt x="1382" y="369"/>
                </a:cubicBezTo>
                <a:close/>
                <a:moveTo>
                  <a:pt x="1408" y="369"/>
                </a:moveTo>
                <a:cubicBezTo>
                  <a:pt x="1408" y="364"/>
                  <a:pt x="1404" y="360"/>
                  <a:pt x="1399" y="360"/>
                </a:cubicBezTo>
                <a:cubicBezTo>
                  <a:pt x="1395" y="360"/>
                  <a:pt x="1391" y="364"/>
                  <a:pt x="1391" y="369"/>
                </a:cubicBezTo>
                <a:cubicBezTo>
                  <a:pt x="1391" y="374"/>
                  <a:pt x="1395" y="378"/>
                  <a:pt x="1399" y="378"/>
                </a:cubicBezTo>
                <a:cubicBezTo>
                  <a:pt x="1404" y="378"/>
                  <a:pt x="1408" y="374"/>
                  <a:pt x="1408" y="369"/>
                </a:cubicBezTo>
                <a:close/>
                <a:moveTo>
                  <a:pt x="1434" y="369"/>
                </a:moveTo>
                <a:cubicBezTo>
                  <a:pt x="1434" y="364"/>
                  <a:pt x="1430" y="360"/>
                  <a:pt x="1425" y="360"/>
                </a:cubicBezTo>
                <a:cubicBezTo>
                  <a:pt x="1420" y="360"/>
                  <a:pt x="1417" y="364"/>
                  <a:pt x="1417" y="369"/>
                </a:cubicBezTo>
                <a:cubicBezTo>
                  <a:pt x="1417" y="374"/>
                  <a:pt x="1420" y="378"/>
                  <a:pt x="1425" y="378"/>
                </a:cubicBezTo>
                <a:cubicBezTo>
                  <a:pt x="1430" y="378"/>
                  <a:pt x="1434" y="374"/>
                  <a:pt x="1434" y="369"/>
                </a:cubicBezTo>
                <a:close/>
                <a:moveTo>
                  <a:pt x="1459" y="369"/>
                </a:moveTo>
                <a:cubicBezTo>
                  <a:pt x="1459" y="364"/>
                  <a:pt x="1456" y="360"/>
                  <a:pt x="1451" y="360"/>
                </a:cubicBezTo>
                <a:cubicBezTo>
                  <a:pt x="1446" y="360"/>
                  <a:pt x="1442" y="364"/>
                  <a:pt x="1442" y="369"/>
                </a:cubicBezTo>
                <a:cubicBezTo>
                  <a:pt x="1442" y="374"/>
                  <a:pt x="1446" y="378"/>
                  <a:pt x="1451" y="378"/>
                </a:cubicBezTo>
                <a:cubicBezTo>
                  <a:pt x="1456" y="378"/>
                  <a:pt x="1459" y="374"/>
                  <a:pt x="1459" y="369"/>
                </a:cubicBezTo>
                <a:close/>
                <a:moveTo>
                  <a:pt x="1485" y="369"/>
                </a:moveTo>
                <a:cubicBezTo>
                  <a:pt x="1485" y="364"/>
                  <a:pt x="1481" y="360"/>
                  <a:pt x="1477" y="360"/>
                </a:cubicBezTo>
                <a:cubicBezTo>
                  <a:pt x="1472" y="360"/>
                  <a:pt x="1468" y="364"/>
                  <a:pt x="1468" y="369"/>
                </a:cubicBezTo>
                <a:cubicBezTo>
                  <a:pt x="1468" y="374"/>
                  <a:pt x="1472" y="378"/>
                  <a:pt x="1477" y="378"/>
                </a:cubicBezTo>
                <a:cubicBezTo>
                  <a:pt x="1481" y="378"/>
                  <a:pt x="1485" y="374"/>
                  <a:pt x="1485" y="369"/>
                </a:cubicBezTo>
                <a:close/>
                <a:moveTo>
                  <a:pt x="1511" y="369"/>
                </a:moveTo>
                <a:cubicBezTo>
                  <a:pt x="1511" y="364"/>
                  <a:pt x="1507" y="360"/>
                  <a:pt x="1502" y="360"/>
                </a:cubicBezTo>
                <a:cubicBezTo>
                  <a:pt x="1498" y="360"/>
                  <a:pt x="1494" y="364"/>
                  <a:pt x="1494" y="369"/>
                </a:cubicBezTo>
                <a:cubicBezTo>
                  <a:pt x="1494" y="374"/>
                  <a:pt x="1498" y="378"/>
                  <a:pt x="1502" y="378"/>
                </a:cubicBezTo>
                <a:cubicBezTo>
                  <a:pt x="1507" y="378"/>
                  <a:pt x="1511" y="374"/>
                  <a:pt x="1511" y="369"/>
                </a:cubicBezTo>
                <a:close/>
                <a:moveTo>
                  <a:pt x="1537" y="369"/>
                </a:moveTo>
                <a:cubicBezTo>
                  <a:pt x="1537" y="364"/>
                  <a:pt x="1533" y="360"/>
                  <a:pt x="1528" y="360"/>
                </a:cubicBezTo>
                <a:cubicBezTo>
                  <a:pt x="1523" y="360"/>
                  <a:pt x="1520" y="364"/>
                  <a:pt x="1520" y="369"/>
                </a:cubicBezTo>
                <a:cubicBezTo>
                  <a:pt x="1520" y="374"/>
                  <a:pt x="1523" y="378"/>
                  <a:pt x="1528" y="378"/>
                </a:cubicBezTo>
                <a:cubicBezTo>
                  <a:pt x="1533" y="378"/>
                  <a:pt x="1537" y="374"/>
                  <a:pt x="1537" y="369"/>
                </a:cubicBezTo>
                <a:close/>
                <a:moveTo>
                  <a:pt x="1563" y="369"/>
                </a:moveTo>
                <a:cubicBezTo>
                  <a:pt x="1563" y="364"/>
                  <a:pt x="1559" y="360"/>
                  <a:pt x="1554" y="360"/>
                </a:cubicBezTo>
                <a:cubicBezTo>
                  <a:pt x="1549" y="360"/>
                  <a:pt x="1545" y="364"/>
                  <a:pt x="1545" y="369"/>
                </a:cubicBezTo>
                <a:cubicBezTo>
                  <a:pt x="1545" y="374"/>
                  <a:pt x="1549" y="378"/>
                  <a:pt x="1554" y="378"/>
                </a:cubicBezTo>
                <a:cubicBezTo>
                  <a:pt x="1559" y="378"/>
                  <a:pt x="1563" y="374"/>
                  <a:pt x="1563" y="369"/>
                </a:cubicBezTo>
                <a:close/>
                <a:moveTo>
                  <a:pt x="1614" y="369"/>
                </a:moveTo>
                <a:cubicBezTo>
                  <a:pt x="1614" y="364"/>
                  <a:pt x="1610" y="360"/>
                  <a:pt x="1605" y="360"/>
                </a:cubicBezTo>
                <a:cubicBezTo>
                  <a:pt x="1601" y="360"/>
                  <a:pt x="1597" y="364"/>
                  <a:pt x="1597" y="369"/>
                </a:cubicBezTo>
                <a:cubicBezTo>
                  <a:pt x="1597" y="374"/>
                  <a:pt x="1601" y="378"/>
                  <a:pt x="1605" y="378"/>
                </a:cubicBezTo>
                <a:cubicBezTo>
                  <a:pt x="1610" y="378"/>
                  <a:pt x="1614" y="374"/>
                  <a:pt x="1614" y="369"/>
                </a:cubicBezTo>
                <a:close/>
                <a:moveTo>
                  <a:pt x="1640" y="369"/>
                </a:moveTo>
                <a:cubicBezTo>
                  <a:pt x="1640" y="364"/>
                  <a:pt x="1636" y="360"/>
                  <a:pt x="1631" y="360"/>
                </a:cubicBezTo>
                <a:cubicBezTo>
                  <a:pt x="1626" y="360"/>
                  <a:pt x="1623" y="364"/>
                  <a:pt x="1623" y="369"/>
                </a:cubicBezTo>
                <a:cubicBezTo>
                  <a:pt x="1623" y="374"/>
                  <a:pt x="1626" y="378"/>
                  <a:pt x="1631" y="378"/>
                </a:cubicBezTo>
                <a:cubicBezTo>
                  <a:pt x="1636" y="378"/>
                  <a:pt x="1640" y="374"/>
                  <a:pt x="1640" y="369"/>
                </a:cubicBezTo>
                <a:close/>
                <a:moveTo>
                  <a:pt x="1666" y="369"/>
                </a:moveTo>
                <a:cubicBezTo>
                  <a:pt x="1666" y="364"/>
                  <a:pt x="1662" y="360"/>
                  <a:pt x="1657" y="360"/>
                </a:cubicBezTo>
                <a:cubicBezTo>
                  <a:pt x="1652" y="360"/>
                  <a:pt x="1648" y="364"/>
                  <a:pt x="1648" y="369"/>
                </a:cubicBezTo>
                <a:cubicBezTo>
                  <a:pt x="1648" y="374"/>
                  <a:pt x="1652" y="378"/>
                  <a:pt x="1657" y="378"/>
                </a:cubicBezTo>
                <a:cubicBezTo>
                  <a:pt x="1662" y="378"/>
                  <a:pt x="1666" y="374"/>
                  <a:pt x="1666" y="369"/>
                </a:cubicBezTo>
                <a:close/>
                <a:moveTo>
                  <a:pt x="1691" y="369"/>
                </a:moveTo>
                <a:cubicBezTo>
                  <a:pt x="1691" y="364"/>
                  <a:pt x="1687" y="360"/>
                  <a:pt x="1683" y="360"/>
                </a:cubicBezTo>
                <a:cubicBezTo>
                  <a:pt x="1678" y="360"/>
                  <a:pt x="1674" y="364"/>
                  <a:pt x="1674" y="369"/>
                </a:cubicBezTo>
                <a:cubicBezTo>
                  <a:pt x="1674" y="374"/>
                  <a:pt x="1678" y="378"/>
                  <a:pt x="1683" y="378"/>
                </a:cubicBezTo>
                <a:cubicBezTo>
                  <a:pt x="1687" y="378"/>
                  <a:pt x="1691" y="374"/>
                  <a:pt x="1691" y="369"/>
                </a:cubicBezTo>
                <a:close/>
                <a:moveTo>
                  <a:pt x="1717" y="369"/>
                </a:moveTo>
                <a:cubicBezTo>
                  <a:pt x="1717" y="364"/>
                  <a:pt x="1713" y="360"/>
                  <a:pt x="1708" y="360"/>
                </a:cubicBezTo>
                <a:cubicBezTo>
                  <a:pt x="1704" y="360"/>
                  <a:pt x="1700" y="364"/>
                  <a:pt x="1700" y="369"/>
                </a:cubicBezTo>
                <a:cubicBezTo>
                  <a:pt x="1700" y="374"/>
                  <a:pt x="1704" y="378"/>
                  <a:pt x="1708" y="378"/>
                </a:cubicBezTo>
                <a:cubicBezTo>
                  <a:pt x="1713" y="378"/>
                  <a:pt x="1717" y="374"/>
                  <a:pt x="1717" y="369"/>
                </a:cubicBezTo>
                <a:close/>
                <a:moveTo>
                  <a:pt x="1743" y="369"/>
                </a:moveTo>
                <a:cubicBezTo>
                  <a:pt x="1743" y="364"/>
                  <a:pt x="1739" y="360"/>
                  <a:pt x="1734" y="360"/>
                </a:cubicBezTo>
                <a:cubicBezTo>
                  <a:pt x="1730" y="360"/>
                  <a:pt x="1726" y="364"/>
                  <a:pt x="1726" y="369"/>
                </a:cubicBezTo>
                <a:cubicBezTo>
                  <a:pt x="1726" y="374"/>
                  <a:pt x="1730" y="378"/>
                  <a:pt x="1734" y="378"/>
                </a:cubicBezTo>
                <a:cubicBezTo>
                  <a:pt x="1739" y="378"/>
                  <a:pt x="1743" y="374"/>
                  <a:pt x="1743" y="369"/>
                </a:cubicBezTo>
                <a:close/>
                <a:moveTo>
                  <a:pt x="1769" y="369"/>
                </a:moveTo>
                <a:cubicBezTo>
                  <a:pt x="1769" y="364"/>
                  <a:pt x="1765" y="360"/>
                  <a:pt x="1760" y="360"/>
                </a:cubicBezTo>
                <a:cubicBezTo>
                  <a:pt x="1755" y="360"/>
                  <a:pt x="1751" y="364"/>
                  <a:pt x="1751" y="369"/>
                </a:cubicBezTo>
                <a:cubicBezTo>
                  <a:pt x="1751" y="374"/>
                  <a:pt x="1755" y="378"/>
                  <a:pt x="1760" y="378"/>
                </a:cubicBezTo>
                <a:cubicBezTo>
                  <a:pt x="1765" y="378"/>
                  <a:pt x="1769" y="374"/>
                  <a:pt x="1769" y="369"/>
                </a:cubicBezTo>
                <a:close/>
                <a:moveTo>
                  <a:pt x="1794" y="369"/>
                </a:moveTo>
                <a:cubicBezTo>
                  <a:pt x="1794" y="364"/>
                  <a:pt x="1791" y="360"/>
                  <a:pt x="1786" y="360"/>
                </a:cubicBezTo>
                <a:cubicBezTo>
                  <a:pt x="1781" y="360"/>
                  <a:pt x="1777" y="364"/>
                  <a:pt x="1777" y="369"/>
                </a:cubicBezTo>
                <a:cubicBezTo>
                  <a:pt x="1777" y="374"/>
                  <a:pt x="1781" y="378"/>
                  <a:pt x="1786" y="378"/>
                </a:cubicBezTo>
                <a:cubicBezTo>
                  <a:pt x="1791" y="378"/>
                  <a:pt x="1794" y="374"/>
                  <a:pt x="1794" y="369"/>
                </a:cubicBezTo>
                <a:close/>
                <a:moveTo>
                  <a:pt x="1820" y="369"/>
                </a:moveTo>
                <a:cubicBezTo>
                  <a:pt x="1820" y="364"/>
                  <a:pt x="1816" y="360"/>
                  <a:pt x="1812" y="360"/>
                </a:cubicBezTo>
                <a:cubicBezTo>
                  <a:pt x="1807" y="360"/>
                  <a:pt x="1803" y="364"/>
                  <a:pt x="1803" y="369"/>
                </a:cubicBezTo>
                <a:cubicBezTo>
                  <a:pt x="1803" y="374"/>
                  <a:pt x="1807" y="378"/>
                  <a:pt x="1812" y="378"/>
                </a:cubicBezTo>
                <a:cubicBezTo>
                  <a:pt x="1816" y="378"/>
                  <a:pt x="1820" y="374"/>
                  <a:pt x="1820" y="369"/>
                </a:cubicBezTo>
                <a:close/>
                <a:moveTo>
                  <a:pt x="1846" y="369"/>
                </a:moveTo>
                <a:cubicBezTo>
                  <a:pt x="1846" y="364"/>
                  <a:pt x="1842" y="360"/>
                  <a:pt x="1837" y="360"/>
                </a:cubicBezTo>
                <a:cubicBezTo>
                  <a:pt x="1833" y="360"/>
                  <a:pt x="1829" y="364"/>
                  <a:pt x="1829" y="369"/>
                </a:cubicBezTo>
                <a:cubicBezTo>
                  <a:pt x="1829" y="374"/>
                  <a:pt x="1833" y="378"/>
                  <a:pt x="1837" y="378"/>
                </a:cubicBezTo>
                <a:cubicBezTo>
                  <a:pt x="1842" y="378"/>
                  <a:pt x="1846" y="374"/>
                  <a:pt x="1846" y="369"/>
                </a:cubicBezTo>
                <a:close/>
                <a:moveTo>
                  <a:pt x="1872" y="369"/>
                </a:moveTo>
                <a:cubicBezTo>
                  <a:pt x="1872" y="364"/>
                  <a:pt x="1868" y="360"/>
                  <a:pt x="1863" y="360"/>
                </a:cubicBezTo>
                <a:cubicBezTo>
                  <a:pt x="1858" y="360"/>
                  <a:pt x="1854" y="364"/>
                  <a:pt x="1854" y="369"/>
                </a:cubicBezTo>
                <a:cubicBezTo>
                  <a:pt x="1854" y="374"/>
                  <a:pt x="1858" y="378"/>
                  <a:pt x="1863" y="378"/>
                </a:cubicBezTo>
                <a:cubicBezTo>
                  <a:pt x="1868" y="378"/>
                  <a:pt x="1872" y="374"/>
                  <a:pt x="1872" y="369"/>
                </a:cubicBezTo>
                <a:close/>
                <a:moveTo>
                  <a:pt x="1897" y="369"/>
                </a:moveTo>
                <a:cubicBezTo>
                  <a:pt x="1897" y="364"/>
                  <a:pt x="1894" y="360"/>
                  <a:pt x="1889" y="360"/>
                </a:cubicBezTo>
                <a:cubicBezTo>
                  <a:pt x="1884" y="360"/>
                  <a:pt x="1880" y="364"/>
                  <a:pt x="1880" y="369"/>
                </a:cubicBezTo>
                <a:cubicBezTo>
                  <a:pt x="1880" y="374"/>
                  <a:pt x="1884" y="378"/>
                  <a:pt x="1889" y="378"/>
                </a:cubicBezTo>
                <a:cubicBezTo>
                  <a:pt x="1894" y="378"/>
                  <a:pt x="1897" y="374"/>
                  <a:pt x="1897" y="369"/>
                </a:cubicBezTo>
                <a:close/>
                <a:moveTo>
                  <a:pt x="1923" y="369"/>
                </a:moveTo>
                <a:cubicBezTo>
                  <a:pt x="1923" y="364"/>
                  <a:pt x="1919" y="360"/>
                  <a:pt x="1915" y="360"/>
                </a:cubicBezTo>
                <a:cubicBezTo>
                  <a:pt x="1910" y="360"/>
                  <a:pt x="1906" y="364"/>
                  <a:pt x="1906" y="369"/>
                </a:cubicBezTo>
                <a:cubicBezTo>
                  <a:pt x="1906" y="374"/>
                  <a:pt x="1910" y="378"/>
                  <a:pt x="1915" y="378"/>
                </a:cubicBezTo>
                <a:cubicBezTo>
                  <a:pt x="1919" y="378"/>
                  <a:pt x="1923" y="374"/>
                  <a:pt x="1923" y="369"/>
                </a:cubicBezTo>
                <a:close/>
                <a:moveTo>
                  <a:pt x="1949" y="369"/>
                </a:moveTo>
                <a:cubicBezTo>
                  <a:pt x="1949" y="364"/>
                  <a:pt x="1945" y="360"/>
                  <a:pt x="1940" y="360"/>
                </a:cubicBezTo>
                <a:cubicBezTo>
                  <a:pt x="1936" y="360"/>
                  <a:pt x="1932" y="364"/>
                  <a:pt x="1932" y="369"/>
                </a:cubicBezTo>
                <a:cubicBezTo>
                  <a:pt x="1932" y="374"/>
                  <a:pt x="1936" y="378"/>
                  <a:pt x="1940" y="378"/>
                </a:cubicBezTo>
                <a:cubicBezTo>
                  <a:pt x="1945" y="378"/>
                  <a:pt x="1949" y="374"/>
                  <a:pt x="1949" y="369"/>
                </a:cubicBezTo>
                <a:close/>
                <a:moveTo>
                  <a:pt x="1975" y="369"/>
                </a:moveTo>
                <a:cubicBezTo>
                  <a:pt x="1975" y="364"/>
                  <a:pt x="1971" y="360"/>
                  <a:pt x="1966" y="360"/>
                </a:cubicBezTo>
                <a:cubicBezTo>
                  <a:pt x="1961" y="360"/>
                  <a:pt x="1957" y="364"/>
                  <a:pt x="1957" y="369"/>
                </a:cubicBezTo>
                <a:cubicBezTo>
                  <a:pt x="1957" y="374"/>
                  <a:pt x="1961" y="378"/>
                  <a:pt x="1966" y="378"/>
                </a:cubicBezTo>
                <a:cubicBezTo>
                  <a:pt x="1971" y="378"/>
                  <a:pt x="1975" y="374"/>
                  <a:pt x="1975" y="369"/>
                </a:cubicBezTo>
                <a:close/>
                <a:moveTo>
                  <a:pt x="2000" y="369"/>
                </a:moveTo>
                <a:cubicBezTo>
                  <a:pt x="2000" y="364"/>
                  <a:pt x="1997" y="360"/>
                  <a:pt x="1992" y="360"/>
                </a:cubicBezTo>
                <a:cubicBezTo>
                  <a:pt x="1987" y="360"/>
                  <a:pt x="1983" y="364"/>
                  <a:pt x="1983" y="369"/>
                </a:cubicBezTo>
                <a:cubicBezTo>
                  <a:pt x="1983" y="374"/>
                  <a:pt x="1987" y="378"/>
                  <a:pt x="1992" y="378"/>
                </a:cubicBezTo>
                <a:cubicBezTo>
                  <a:pt x="1997" y="378"/>
                  <a:pt x="2000" y="374"/>
                  <a:pt x="2000" y="369"/>
                </a:cubicBezTo>
                <a:close/>
                <a:moveTo>
                  <a:pt x="2026" y="369"/>
                </a:moveTo>
                <a:cubicBezTo>
                  <a:pt x="2026" y="364"/>
                  <a:pt x="2022" y="360"/>
                  <a:pt x="2018" y="360"/>
                </a:cubicBezTo>
                <a:cubicBezTo>
                  <a:pt x="2013" y="360"/>
                  <a:pt x="2009" y="364"/>
                  <a:pt x="2009" y="369"/>
                </a:cubicBezTo>
                <a:cubicBezTo>
                  <a:pt x="2009" y="374"/>
                  <a:pt x="2013" y="378"/>
                  <a:pt x="2018" y="378"/>
                </a:cubicBezTo>
                <a:cubicBezTo>
                  <a:pt x="2022" y="378"/>
                  <a:pt x="2026" y="374"/>
                  <a:pt x="2026" y="369"/>
                </a:cubicBezTo>
                <a:close/>
                <a:moveTo>
                  <a:pt x="2052" y="369"/>
                </a:moveTo>
                <a:cubicBezTo>
                  <a:pt x="2052" y="364"/>
                  <a:pt x="2048" y="360"/>
                  <a:pt x="2043" y="360"/>
                </a:cubicBezTo>
                <a:cubicBezTo>
                  <a:pt x="2039" y="360"/>
                  <a:pt x="2035" y="364"/>
                  <a:pt x="2035" y="369"/>
                </a:cubicBezTo>
                <a:cubicBezTo>
                  <a:pt x="2035" y="374"/>
                  <a:pt x="2039" y="378"/>
                  <a:pt x="2043" y="378"/>
                </a:cubicBezTo>
                <a:cubicBezTo>
                  <a:pt x="2048" y="378"/>
                  <a:pt x="2052" y="374"/>
                  <a:pt x="2052" y="369"/>
                </a:cubicBezTo>
                <a:close/>
                <a:moveTo>
                  <a:pt x="2078" y="369"/>
                </a:moveTo>
                <a:cubicBezTo>
                  <a:pt x="2078" y="364"/>
                  <a:pt x="2074" y="360"/>
                  <a:pt x="2069" y="360"/>
                </a:cubicBezTo>
                <a:cubicBezTo>
                  <a:pt x="2064" y="360"/>
                  <a:pt x="2061" y="364"/>
                  <a:pt x="2061" y="369"/>
                </a:cubicBezTo>
                <a:cubicBezTo>
                  <a:pt x="2061" y="374"/>
                  <a:pt x="2064" y="378"/>
                  <a:pt x="2069" y="378"/>
                </a:cubicBezTo>
                <a:cubicBezTo>
                  <a:pt x="2074" y="378"/>
                  <a:pt x="2078" y="374"/>
                  <a:pt x="2078" y="369"/>
                </a:cubicBezTo>
                <a:close/>
                <a:moveTo>
                  <a:pt x="2103" y="369"/>
                </a:moveTo>
                <a:cubicBezTo>
                  <a:pt x="2103" y="364"/>
                  <a:pt x="2100" y="360"/>
                  <a:pt x="2095" y="360"/>
                </a:cubicBezTo>
                <a:cubicBezTo>
                  <a:pt x="2090" y="360"/>
                  <a:pt x="2086" y="364"/>
                  <a:pt x="2086" y="369"/>
                </a:cubicBezTo>
                <a:cubicBezTo>
                  <a:pt x="2086" y="374"/>
                  <a:pt x="2090" y="378"/>
                  <a:pt x="2095" y="378"/>
                </a:cubicBezTo>
                <a:cubicBezTo>
                  <a:pt x="2100" y="378"/>
                  <a:pt x="2103" y="374"/>
                  <a:pt x="2103" y="369"/>
                </a:cubicBezTo>
                <a:close/>
                <a:moveTo>
                  <a:pt x="2129" y="369"/>
                </a:moveTo>
                <a:cubicBezTo>
                  <a:pt x="2129" y="364"/>
                  <a:pt x="2125" y="360"/>
                  <a:pt x="2121" y="360"/>
                </a:cubicBezTo>
                <a:cubicBezTo>
                  <a:pt x="2116" y="360"/>
                  <a:pt x="2112" y="364"/>
                  <a:pt x="2112" y="369"/>
                </a:cubicBezTo>
                <a:cubicBezTo>
                  <a:pt x="2112" y="374"/>
                  <a:pt x="2116" y="378"/>
                  <a:pt x="2121" y="378"/>
                </a:cubicBezTo>
                <a:cubicBezTo>
                  <a:pt x="2125" y="378"/>
                  <a:pt x="2129" y="374"/>
                  <a:pt x="2129" y="369"/>
                </a:cubicBezTo>
                <a:close/>
                <a:moveTo>
                  <a:pt x="2155" y="369"/>
                </a:moveTo>
                <a:cubicBezTo>
                  <a:pt x="2155" y="364"/>
                  <a:pt x="2151" y="360"/>
                  <a:pt x="2146" y="360"/>
                </a:cubicBezTo>
                <a:cubicBezTo>
                  <a:pt x="2142" y="360"/>
                  <a:pt x="2138" y="364"/>
                  <a:pt x="2138" y="369"/>
                </a:cubicBezTo>
                <a:cubicBezTo>
                  <a:pt x="2138" y="374"/>
                  <a:pt x="2142" y="378"/>
                  <a:pt x="2146" y="378"/>
                </a:cubicBezTo>
                <a:cubicBezTo>
                  <a:pt x="2151" y="378"/>
                  <a:pt x="2155" y="374"/>
                  <a:pt x="2155" y="369"/>
                </a:cubicBezTo>
                <a:close/>
                <a:moveTo>
                  <a:pt x="2181" y="369"/>
                </a:moveTo>
                <a:cubicBezTo>
                  <a:pt x="2181" y="364"/>
                  <a:pt x="2177" y="360"/>
                  <a:pt x="2172" y="360"/>
                </a:cubicBezTo>
                <a:cubicBezTo>
                  <a:pt x="2167" y="360"/>
                  <a:pt x="2164" y="364"/>
                  <a:pt x="2164" y="369"/>
                </a:cubicBezTo>
                <a:cubicBezTo>
                  <a:pt x="2164" y="374"/>
                  <a:pt x="2167" y="378"/>
                  <a:pt x="2172" y="378"/>
                </a:cubicBezTo>
                <a:cubicBezTo>
                  <a:pt x="2177" y="378"/>
                  <a:pt x="2181" y="374"/>
                  <a:pt x="2181" y="369"/>
                </a:cubicBezTo>
                <a:close/>
                <a:moveTo>
                  <a:pt x="2207" y="369"/>
                </a:moveTo>
                <a:cubicBezTo>
                  <a:pt x="2207" y="364"/>
                  <a:pt x="2203" y="360"/>
                  <a:pt x="2198" y="360"/>
                </a:cubicBezTo>
                <a:cubicBezTo>
                  <a:pt x="2193" y="360"/>
                  <a:pt x="2189" y="364"/>
                  <a:pt x="2189" y="369"/>
                </a:cubicBezTo>
                <a:cubicBezTo>
                  <a:pt x="2189" y="374"/>
                  <a:pt x="2193" y="378"/>
                  <a:pt x="2198" y="378"/>
                </a:cubicBezTo>
                <a:cubicBezTo>
                  <a:pt x="2203" y="378"/>
                  <a:pt x="2207" y="374"/>
                  <a:pt x="2207" y="369"/>
                </a:cubicBezTo>
                <a:close/>
                <a:moveTo>
                  <a:pt x="2232" y="369"/>
                </a:moveTo>
                <a:cubicBezTo>
                  <a:pt x="2232" y="364"/>
                  <a:pt x="2228" y="360"/>
                  <a:pt x="2224" y="360"/>
                </a:cubicBezTo>
                <a:cubicBezTo>
                  <a:pt x="2219" y="360"/>
                  <a:pt x="2215" y="364"/>
                  <a:pt x="2215" y="369"/>
                </a:cubicBezTo>
                <a:cubicBezTo>
                  <a:pt x="2215" y="374"/>
                  <a:pt x="2219" y="378"/>
                  <a:pt x="2224" y="378"/>
                </a:cubicBezTo>
                <a:cubicBezTo>
                  <a:pt x="2228" y="378"/>
                  <a:pt x="2232" y="374"/>
                  <a:pt x="2232" y="369"/>
                </a:cubicBezTo>
                <a:close/>
                <a:moveTo>
                  <a:pt x="2258" y="369"/>
                </a:moveTo>
                <a:cubicBezTo>
                  <a:pt x="2258" y="364"/>
                  <a:pt x="2254" y="360"/>
                  <a:pt x="2249" y="360"/>
                </a:cubicBezTo>
                <a:cubicBezTo>
                  <a:pt x="2245" y="360"/>
                  <a:pt x="2241" y="364"/>
                  <a:pt x="2241" y="369"/>
                </a:cubicBezTo>
                <a:cubicBezTo>
                  <a:pt x="2241" y="374"/>
                  <a:pt x="2245" y="378"/>
                  <a:pt x="2249" y="378"/>
                </a:cubicBezTo>
                <a:cubicBezTo>
                  <a:pt x="2254" y="378"/>
                  <a:pt x="2258" y="374"/>
                  <a:pt x="2258" y="369"/>
                </a:cubicBezTo>
                <a:close/>
                <a:moveTo>
                  <a:pt x="2284" y="369"/>
                </a:moveTo>
                <a:cubicBezTo>
                  <a:pt x="2284" y="364"/>
                  <a:pt x="2280" y="360"/>
                  <a:pt x="2275" y="360"/>
                </a:cubicBezTo>
                <a:cubicBezTo>
                  <a:pt x="2270" y="360"/>
                  <a:pt x="2267" y="364"/>
                  <a:pt x="2267" y="369"/>
                </a:cubicBezTo>
                <a:cubicBezTo>
                  <a:pt x="2267" y="374"/>
                  <a:pt x="2270" y="378"/>
                  <a:pt x="2275" y="378"/>
                </a:cubicBezTo>
                <a:cubicBezTo>
                  <a:pt x="2280" y="378"/>
                  <a:pt x="2284" y="374"/>
                  <a:pt x="2284" y="369"/>
                </a:cubicBezTo>
                <a:close/>
                <a:moveTo>
                  <a:pt x="2310" y="369"/>
                </a:moveTo>
                <a:cubicBezTo>
                  <a:pt x="2310" y="364"/>
                  <a:pt x="2306" y="360"/>
                  <a:pt x="2301" y="360"/>
                </a:cubicBezTo>
                <a:cubicBezTo>
                  <a:pt x="2296" y="360"/>
                  <a:pt x="2292" y="364"/>
                  <a:pt x="2292" y="369"/>
                </a:cubicBezTo>
                <a:cubicBezTo>
                  <a:pt x="2292" y="374"/>
                  <a:pt x="2296" y="378"/>
                  <a:pt x="2301" y="378"/>
                </a:cubicBezTo>
                <a:cubicBezTo>
                  <a:pt x="2306" y="378"/>
                  <a:pt x="2310" y="374"/>
                  <a:pt x="2310" y="369"/>
                </a:cubicBezTo>
                <a:close/>
                <a:moveTo>
                  <a:pt x="2335" y="369"/>
                </a:moveTo>
                <a:cubicBezTo>
                  <a:pt x="2335" y="364"/>
                  <a:pt x="2331" y="360"/>
                  <a:pt x="2327" y="360"/>
                </a:cubicBezTo>
                <a:cubicBezTo>
                  <a:pt x="2322" y="360"/>
                  <a:pt x="2318" y="364"/>
                  <a:pt x="2318" y="369"/>
                </a:cubicBezTo>
                <a:cubicBezTo>
                  <a:pt x="2318" y="374"/>
                  <a:pt x="2322" y="378"/>
                  <a:pt x="2327" y="378"/>
                </a:cubicBezTo>
                <a:cubicBezTo>
                  <a:pt x="2331" y="378"/>
                  <a:pt x="2335" y="374"/>
                  <a:pt x="2335" y="369"/>
                </a:cubicBezTo>
                <a:close/>
                <a:moveTo>
                  <a:pt x="2361" y="369"/>
                </a:moveTo>
                <a:cubicBezTo>
                  <a:pt x="2361" y="364"/>
                  <a:pt x="2357" y="360"/>
                  <a:pt x="2352" y="360"/>
                </a:cubicBezTo>
                <a:cubicBezTo>
                  <a:pt x="2348" y="360"/>
                  <a:pt x="2344" y="364"/>
                  <a:pt x="2344" y="369"/>
                </a:cubicBezTo>
                <a:cubicBezTo>
                  <a:pt x="2344" y="374"/>
                  <a:pt x="2348" y="378"/>
                  <a:pt x="2352" y="378"/>
                </a:cubicBezTo>
                <a:cubicBezTo>
                  <a:pt x="2357" y="378"/>
                  <a:pt x="2361" y="374"/>
                  <a:pt x="2361" y="369"/>
                </a:cubicBezTo>
                <a:close/>
                <a:moveTo>
                  <a:pt x="2387" y="369"/>
                </a:moveTo>
                <a:cubicBezTo>
                  <a:pt x="2387" y="364"/>
                  <a:pt x="2383" y="360"/>
                  <a:pt x="2378" y="360"/>
                </a:cubicBezTo>
                <a:cubicBezTo>
                  <a:pt x="2373" y="360"/>
                  <a:pt x="2370" y="364"/>
                  <a:pt x="2370" y="369"/>
                </a:cubicBezTo>
                <a:cubicBezTo>
                  <a:pt x="2370" y="374"/>
                  <a:pt x="2373" y="378"/>
                  <a:pt x="2378" y="378"/>
                </a:cubicBezTo>
                <a:cubicBezTo>
                  <a:pt x="2383" y="378"/>
                  <a:pt x="2387" y="374"/>
                  <a:pt x="2387" y="369"/>
                </a:cubicBezTo>
                <a:close/>
                <a:moveTo>
                  <a:pt x="2413" y="369"/>
                </a:moveTo>
                <a:cubicBezTo>
                  <a:pt x="2413" y="364"/>
                  <a:pt x="2409" y="360"/>
                  <a:pt x="2404" y="360"/>
                </a:cubicBezTo>
                <a:cubicBezTo>
                  <a:pt x="2399" y="360"/>
                  <a:pt x="2395" y="364"/>
                  <a:pt x="2395" y="369"/>
                </a:cubicBezTo>
                <a:cubicBezTo>
                  <a:pt x="2395" y="374"/>
                  <a:pt x="2399" y="378"/>
                  <a:pt x="2404" y="378"/>
                </a:cubicBezTo>
                <a:cubicBezTo>
                  <a:pt x="2409" y="378"/>
                  <a:pt x="2413" y="374"/>
                  <a:pt x="2413" y="369"/>
                </a:cubicBezTo>
                <a:close/>
                <a:moveTo>
                  <a:pt x="2438" y="369"/>
                </a:moveTo>
                <a:cubicBezTo>
                  <a:pt x="2438" y="364"/>
                  <a:pt x="2434" y="360"/>
                  <a:pt x="2430" y="360"/>
                </a:cubicBezTo>
                <a:cubicBezTo>
                  <a:pt x="2425" y="360"/>
                  <a:pt x="2421" y="364"/>
                  <a:pt x="2421" y="369"/>
                </a:cubicBezTo>
                <a:cubicBezTo>
                  <a:pt x="2421" y="374"/>
                  <a:pt x="2425" y="378"/>
                  <a:pt x="2430" y="378"/>
                </a:cubicBezTo>
                <a:cubicBezTo>
                  <a:pt x="2434" y="378"/>
                  <a:pt x="2438" y="374"/>
                  <a:pt x="2438" y="369"/>
                </a:cubicBezTo>
                <a:close/>
                <a:moveTo>
                  <a:pt x="2464" y="369"/>
                </a:moveTo>
                <a:cubicBezTo>
                  <a:pt x="2464" y="364"/>
                  <a:pt x="2460" y="360"/>
                  <a:pt x="2456" y="360"/>
                </a:cubicBezTo>
                <a:cubicBezTo>
                  <a:pt x="2451" y="360"/>
                  <a:pt x="2447" y="364"/>
                  <a:pt x="2447" y="369"/>
                </a:cubicBezTo>
                <a:cubicBezTo>
                  <a:pt x="2447" y="374"/>
                  <a:pt x="2451" y="378"/>
                  <a:pt x="2456" y="378"/>
                </a:cubicBezTo>
                <a:cubicBezTo>
                  <a:pt x="2460" y="378"/>
                  <a:pt x="2464" y="374"/>
                  <a:pt x="2464" y="369"/>
                </a:cubicBezTo>
                <a:close/>
                <a:moveTo>
                  <a:pt x="2490" y="369"/>
                </a:moveTo>
                <a:cubicBezTo>
                  <a:pt x="2490" y="364"/>
                  <a:pt x="2486" y="360"/>
                  <a:pt x="2481" y="360"/>
                </a:cubicBezTo>
                <a:cubicBezTo>
                  <a:pt x="2477" y="360"/>
                  <a:pt x="2473" y="364"/>
                  <a:pt x="2473" y="369"/>
                </a:cubicBezTo>
                <a:cubicBezTo>
                  <a:pt x="2473" y="374"/>
                  <a:pt x="2477" y="378"/>
                  <a:pt x="2481" y="378"/>
                </a:cubicBezTo>
                <a:cubicBezTo>
                  <a:pt x="2486" y="378"/>
                  <a:pt x="2490" y="374"/>
                  <a:pt x="2490" y="369"/>
                </a:cubicBezTo>
                <a:close/>
                <a:moveTo>
                  <a:pt x="2516" y="369"/>
                </a:moveTo>
                <a:cubicBezTo>
                  <a:pt x="2516" y="364"/>
                  <a:pt x="2512" y="360"/>
                  <a:pt x="2507" y="360"/>
                </a:cubicBezTo>
                <a:cubicBezTo>
                  <a:pt x="2502" y="360"/>
                  <a:pt x="2498" y="364"/>
                  <a:pt x="2498" y="369"/>
                </a:cubicBezTo>
                <a:cubicBezTo>
                  <a:pt x="2498" y="374"/>
                  <a:pt x="2502" y="378"/>
                  <a:pt x="2507" y="378"/>
                </a:cubicBezTo>
                <a:cubicBezTo>
                  <a:pt x="2512" y="378"/>
                  <a:pt x="2516" y="374"/>
                  <a:pt x="2516" y="369"/>
                </a:cubicBezTo>
                <a:close/>
                <a:moveTo>
                  <a:pt x="2541" y="369"/>
                </a:moveTo>
                <a:cubicBezTo>
                  <a:pt x="2541" y="364"/>
                  <a:pt x="2538" y="360"/>
                  <a:pt x="2533" y="360"/>
                </a:cubicBezTo>
                <a:cubicBezTo>
                  <a:pt x="2528" y="360"/>
                  <a:pt x="2524" y="364"/>
                  <a:pt x="2524" y="369"/>
                </a:cubicBezTo>
                <a:cubicBezTo>
                  <a:pt x="2524" y="374"/>
                  <a:pt x="2528" y="378"/>
                  <a:pt x="2533" y="378"/>
                </a:cubicBezTo>
                <a:cubicBezTo>
                  <a:pt x="2538" y="378"/>
                  <a:pt x="2541" y="374"/>
                  <a:pt x="2541" y="369"/>
                </a:cubicBezTo>
                <a:close/>
                <a:moveTo>
                  <a:pt x="2567" y="369"/>
                </a:moveTo>
                <a:cubicBezTo>
                  <a:pt x="2567" y="364"/>
                  <a:pt x="2563" y="360"/>
                  <a:pt x="2559" y="360"/>
                </a:cubicBezTo>
                <a:cubicBezTo>
                  <a:pt x="2554" y="360"/>
                  <a:pt x="2550" y="364"/>
                  <a:pt x="2550" y="369"/>
                </a:cubicBezTo>
                <a:cubicBezTo>
                  <a:pt x="2550" y="374"/>
                  <a:pt x="2554" y="378"/>
                  <a:pt x="2559" y="378"/>
                </a:cubicBezTo>
                <a:cubicBezTo>
                  <a:pt x="2563" y="378"/>
                  <a:pt x="2567" y="374"/>
                  <a:pt x="2567" y="369"/>
                </a:cubicBezTo>
                <a:close/>
                <a:moveTo>
                  <a:pt x="2593" y="369"/>
                </a:moveTo>
                <a:cubicBezTo>
                  <a:pt x="2593" y="364"/>
                  <a:pt x="2589" y="360"/>
                  <a:pt x="2584" y="360"/>
                </a:cubicBezTo>
                <a:cubicBezTo>
                  <a:pt x="2580" y="360"/>
                  <a:pt x="2576" y="364"/>
                  <a:pt x="2576" y="369"/>
                </a:cubicBezTo>
                <a:cubicBezTo>
                  <a:pt x="2576" y="374"/>
                  <a:pt x="2580" y="378"/>
                  <a:pt x="2584" y="378"/>
                </a:cubicBezTo>
                <a:cubicBezTo>
                  <a:pt x="2589" y="378"/>
                  <a:pt x="2593" y="374"/>
                  <a:pt x="2593" y="369"/>
                </a:cubicBezTo>
                <a:close/>
                <a:moveTo>
                  <a:pt x="2619" y="369"/>
                </a:moveTo>
                <a:cubicBezTo>
                  <a:pt x="2619" y="364"/>
                  <a:pt x="2615" y="360"/>
                  <a:pt x="2610" y="360"/>
                </a:cubicBezTo>
                <a:cubicBezTo>
                  <a:pt x="2605" y="360"/>
                  <a:pt x="2601" y="364"/>
                  <a:pt x="2601" y="369"/>
                </a:cubicBezTo>
                <a:cubicBezTo>
                  <a:pt x="2601" y="374"/>
                  <a:pt x="2605" y="378"/>
                  <a:pt x="2610" y="378"/>
                </a:cubicBezTo>
                <a:cubicBezTo>
                  <a:pt x="2615" y="378"/>
                  <a:pt x="2619" y="374"/>
                  <a:pt x="2619" y="369"/>
                </a:cubicBezTo>
                <a:close/>
                <a:moveTo>
                  <a:pt x="2644" y="369"/>
                </a:moveTo>
                <a:cubicBezTo>
                  <a:pt x="2644" y="364"/>
                  <a:pt x="2641" y="360"/>
                  <a:pt x="2636" y="360"/>
                </a:cubicBezTo>
                <a:cubicBezTo>
                  <a:pt x="2631" y="360"/>
                  <a:pt x="2627" y="364"/>
                  <a:pt x="2627" y="369"/>
                </a:cubicBezTo>
                <a:cubicBezTo>
                  <a:pt x="2627" y="374"/>
                  <a:pt x="2631" y="378"/>
                  <a:pt x="2636" y="378"/>
                </a:cubicBezTo>
                <a:cubicBezTo>
                  <a:pt x="2641" y="378"/>
                  <a:pt x="2644" y="374"/>
                  <a:pt x="2644" y="369"/>
                </a:cubicBezTo>
                <a:close/>
                <a:moveTo>
                  <a:pt x="2670" y="369"/>
                </a:moveTo>
                <a:cubicBezTo>
                  <a:pt x="2670" y="364"/>
                  <a:pt x="2666" y="360"/>
                  <a:pt x="2662" y="360"/>
                </a:cubicBezTo>
                <a:cubicBezTo>
                  <a:pt x="2657" y="360"/>
                  <a:pt x="2653" y="364"/>
                  <a:pt x="2653" y="369"/>
                </a:cubicBezTo>
                <a:cubicBezTo>
                  <a:pt x="2653" y="374"/>
                  <a:pt x="2657" y="378"/>
                  <a:pt x="2662" y="378"/>
                </a:cubicBezTo>
                <a:cubicBezTo>
                  <a:pt x="2666" y="378"/>
                  <a:pt x="2670" y="374"/>
                  <a:pt x="2670" y="369"/>
                </a:cubicBezTo>
                <a:close/>
                <a:moveTo>
                  <a:pt x="2696" y="369"/>
                </a:moveTo>
                <a:cubicBezTo>
                  <a:pt x="2696" y="364"/>
                  <a:pt x="2692" y="360"/>
                  <a:pt x="2687" y="360"/>
                </a:cubicBezTo>
                <a:cubicBezTo>
                  <a:pt x="2683" y="360"/>
                  <a:pt x="2679" y="364"/>
                  <a:pt x="2679" y="369"/>
                </a:cubicBezTo>
                <a:cubicBezTo>
                  <a:pt x="2679" y="374"/>
                  <a:pt x="2683" y="378"/>
                  <a:pt x="2687" y="378"/>
                </a:cubicBezTo>
                <a:cubicBezTo>
                  <a:pt x="2692" y="378"/>
                  <a:pt x="2696" y="374"/>
                  <a:pt x="2696" y="369"/>
                </a:cubicBezTo>
                <a:close/>
                <a:moveTo>
                  <a:pt x="2722" y="369"/>
                </a:moveTo>
                <a:cubicBezTo>
                  <a:pt x="2722" y="364"/>
                  <a:pt x="2718" y="360"/>
                  <a:pt x="2713" y="360"/>
                </a:cubicBezTo>
                <a:cubicBezTo>
                  <a:pt x="2708" y="360"/>
                  <a:pt x="2705" y="364"/>
                  <a:pt x="2705" y="369"/>
                </a:cubicBezTo>
                <a:cubicBezTo>
                  <a:pt x="2705" y="374"/>
                  <a:pt x="2708" y="378"/>
                  <a:pt x="2713" y="378"/>
                </a:cubicBezTo>
                <a:cubicBezTo>
                  <a:pt x="2718" y="378"/>
                  <a:pt x="2722" y="374"/>
                  <a:pt x="2722" y="369"/>
                </a:cubicBezTo>
                <a:close/>
                <a:moveTo>
                  <a:pt x="43" y="395"/>
                </a:moveTo>
                <a:cubicBezTo>
                  <a:pt x="43" y="390"/>
                  <a:pt x="39" y="386"/>
                  <a:pt x="34" y="386"/>
                </a:cubicBezTo>
                <a:cubicBezTo>
                  <a:pt x="29" y="386"/>
                  <a:pt x="26" y="390"/>
                  <a:pt x="26" y="395"/>
                </a:cubicBezTo>
                <a:cubicBezTo>
                  <a:pt x="26" y="399"/>
                  <a:pt x="29" y="403"/>
                  <a:pt x="34" y="403"/>
                </a:cubicBezTo>
                <a:cubicBezTo>
                  <a:pt x="39" y="403"/>
                  <a:pt x="43" y="399"/>
                  <a:pt x="43" y="395"/>
                </a:cubicBezTo>
                <a:close/>
                <a:moveTo>
                  <a:pt x="69" y="395"/>
                </a:moveTo>
                <a:cubicBezTo>
                  <a:pt x="69" y="390"/>
                  <a:pt x="65" y="386"/>
                  <a:pt x="60" y="386"/>
                </a:cubicBezTo>
                <a:cubicBezTo>
                  <a:pt x="55" y="386"/>
                  <a:pt x="51" y="390"/>
                  <a:pt x="51" y="395"/>
                </a:cubicBezTo>
                <a:cubicBezTo>
                  <a:pt x="51" y="399"/>
                  <a:pt x="55" y="403"/>
                  <a:pt x="60" y="403"/>
                </a:cubicBezTo>
                <a:cubicBezTo>
                  <a:pt x="65" y="403"/>
                  <a:pt x="69" y="399"/>
                  <a:pt x="69" y="395"/>
                </a:cubicBezTo>
                <a:close/>
                <a:moveTo>
                  <a:pt x="94" y="395"/>
                </a:moveTo>
                <a:cubicBezTo>
                  <a:pt x="94" y="390"/>
                  <a:pt x="90" y="386"/>
                  <a:pt x="86" y="386"/>
                </a:cubicBezTo>
                <a:cubicBezTo>
                  <a:pt x="81" y="386"/>
                  <a:pt x="77" y="390"/>
                  <a:pt x="77" y="395"/>
                </a:cubicBezTo>
                <a:cubicBezTo>
                  <a:pt x="77" y="399"/>
                  <a:pt x="81" y="403"/>
                  <a:pt x="86" y="403"/>
                </a:cubicBezTo>
                <a:cubicBezTo>
                  <a:pt x="90" y="403"/>
                  <a:pt x="94" y="399"/>
                  <a:pt x="94" y="395"/>
                </a:cubicBezTo>
                <a:close/>
                <a:moveTo>
                  <a:pt x="120" y="395"/>
                </a:moveTo>
                <a:cubicBezTo>
                  <a:pt x="120" y="390"/>
                  <a:pt x="116" y="386"/>
                  <a:pt x="111" y="386"/>
                </a:cubicBezTo>
                <a:cubicBezTo>
                  <a:pt x="107" y="386"/>
                  <a:pt x="103" y="390"/>
                  <a:pt x="103" y="395"/>
                </a:cubicBezTo>
                <a:cubicBezTo>
                  <a:pt x="103" y="399"/>
                  <a:pt x="107" y="403"/>
                  <a:pt x="111" y="403"/>
                </a:cubicBezTo>
                <a:cubicBezTo>
                  <a:pt x="116" y="403"/>
                  <a:pt x="120" y="399"/>
                  <a:pt x="120" y="395"/>
                </a:cubicBezTo>
                <a:close/>
                <a:moveTo>
                  <a:pt x="146" y="395"/>
                </a:moveTo>
                <a:cubicBezTo>
                  <a:pt x="146" y="390"/>
                  <a:pt x="142" y="386"/>
                  <a:pt x="137" y="386"/>
                </a:cubicBezTo>
                <a:cubicBezTo>
                  <a:pt x="132" y="386"/>
                  <a:pt x="129" y="390"/>
                  <a:pt x="129" y="395"/>
                </a:cubicBezTo>
                <a:cubicBezTo>
                  <a:pt x="129" y="399"/>
                  <a:pt x="132" y="403"/>
                  <a:pt x="137" y="403"/>
                </a:cubicBezTo>
                <a:cubicBezTo>
                  <a:pt x="142" y="403"/>
                  <a:pt x="146" y="399"/>
                  <a:pt x="146" y="395"/>
                </a:cubicBezTo>
                <a:close/>
                <a:moveTo>
                  <a:pt x="172" y="395"/>
                </a:moveTo>
                <a:cubicBezTo>
                  <a:pt x="172" y="390"/>
                  <a:pt x="168" y="386"/>
                  <a:pt x="163" y="386"/>
                </a:cubicBezTo>
                <a:cubicBezTo>
                  <a:pt x="158" y="386"/>
                  <a:pt x="154" y="390"/>
                  <a:pt x="154" y="395"/>
                </a:cubicBezTo>
                <a:cubicBezTo>
                  <a:pt x="154" y="399"/>
                  <a:pt x="158" y="403"/>
                  <a:pt x="163" y="403"/>
                </a:cubicBezTo>
                <a:cubicBezTo>
                  <a:pt x="168" y="403"/>
                  <a:pt x="172" y="399"/>
                  <a:pt x="172" y="395"/>
                </a:cubicBezTo>
                <a:close/>
                <a:moveTo>
                  <a:pt x="197" y="395"/>
                </a:moveTo>
                <a:cubicBezTo>
                  <a:pt x="197" y="390"/>
                  <a:pt x="193" y="386"/>
                  <a:pt x="189" y="386"/>
                </a:cubicBezTo>
                <a:cubicBezTo>
                  <a:pt x="184" y="386"/>
                  <a:pt x="180" y="390"/>
                  <a:pt x="180" y="395"/>
                </a:cubicBezTo>
                <a:cubicBezTo>
                  <a:pt x="180" y="399"/>
                  <a:pt x="184" y="403"/>
                  <a:pt x="189" y="403"/>
                </a:cubicBezTo>
                <a:cubicBezTo>
                  <a:pt x="193" y="403"/>
                  <a:pt x="197" y="399"/>
                  <a:pt x="197" y="395"/>
                </a:cubicBezTo>
                <a:close/>
                <a:moveTo>
                  <a:pt x="223" y="395"/>
                </a:moveTo>
                <a:cubicBezTo>
                  <a:pt x="223" y="390"/>
                  <a:pt x="219" y="386"/>
                  <a:pt x="214" y="386"/>
                </a:cubicBezTo>
                <a:cubicBezTo>
                  <a:pt x="210" y="386"/>
                  <a:pt x="206" y="390"/>
                  <a:pt x="206" y="395"/>
                </a:cubicBezTo>
                <a:cubicBezTo>
                  <a:pt x="206" y="399"/>
                  <a:pt x="210" y="403"/>
                  <a:pt x="214" y="403"/>
                </a:cubicBezTo>
                <a:cubicBezTo>
                  <a:pt x="219" y="403"/>
                  <a:pt x="223" y="399"/>
                  <a:pt x="223" y="395"/>
                </a:cubicBezTo>
                <a:close/>
                <a:moveTo>
                  <a:pt x="249" y="395"/>
                </a:moveTo>
                <a:cubicBezTo>
                  <a:pt x="249" y="390"/>
                  <a:pt x="245" y="386"/>
                  <a:pt x="240" y="386"/>
                </a:cubicBezTo>
                <a:cubicBezTo>
                  <a:pt x="236" y="386"/>
                  <a:pt x="232" y="390"/>
                  <a:pt x="232" y="395"/>
                </a:cubicBezTo>
                <a:cubicBezTo>
                  <a:pt x="232" y="399"/>
                  <a:pt x="236" y="403"/>
                  <a:pt x="240" y="403"/>
                </a:cubicBezTo>
                <a:cubicBezTo>
                  <a:pt x="245" y="403"/>
                  <a:pt x="249" y="399"/>
                  <a:pt x="249" y="395"/>
                </a:cubicBezTo>
                <a:close/>
                <a:moveTo>
                  <a:pt x="275" y="395"/>
                </a:moveTo>
                <a:cubicBezTo>
                  <a:pt x="275" y="390"/>
                  <a:pt x="271" y="386"/>
                  <a:pt x="266" y="386"/>
                </a:cubicBezTo>
                <a:cubicBezTo>
                  <a:pt x="261" y="386"/>
                  <a:pt x="257" y="390"/>
                  <a:pt x="257" y="395"/>
                </a:cubicBezTo>
                <a:cubicBezTo>
                  <a:pt x="257" y="399"/>
                  <a:pt x="261" y="403"/>
                  <a:pt x="266" y="403"/>
                </a:cubicBezTo>
                <a:cubicBezTo>
                  <a:pt x="271" y="403"/>
                  <a:pt x="275" y="399"/>
                  <a:pt x="275" y="395"/>
                </a:cubicBezTo>
                <a:close/>
                <a:moveTo>
                  <a:pt x="300" y="395"/>
                </a:moveTo>
                <a:cubicBezTo>
                  <a:pt x="300" y="390"/>
                  <a:pt x="297" y="386"/>
                  <a:pt x="292" y="386"/>
                </a:cubicBezTo>
                <a:cubicBezTo>
                  <a:pt x="287" y="386"/>
                  <a:pt x="283" y="390"/>
                  <a:pt x="283" y="395"/>
                </a:cubicBezTo>
                <a:cubicBezTo>
                  <a:pt x="283" y="399"/>
                  <a:pt x="287" y="403"/>
                  <a:pt x="292" y="403"/>
                </a:cubicBezTo>
                <a:cubicBezTo>
                  <a:pt x="297" y="403"/>
                  <a:pt x="300" y="399"/>
                  <a:pt x="300" y="395"/>
                </a:cubicBezTo>
                <a:close/>
                <a:moveTo>
                  <a:pt x="326" y="395"/>
                </a:moveTo>
                <a:cubicBezTo>
                  <a:pt x="326" y="390"/>
                  <a:pt x="322" y="386"/>
                  <a:pt x="318" y="386"/>
                </a:cubicBezTo>
                <a:cubicBezTo>
                  <a:pt x="313" y="386"/>
                  <a:pt x="309" y="390"/>
                  <a:pt x="309" y="395"/>
                </a:cubicBezTo>
                <a:cubicBezTo>
                  <a:pt x="309" y="399"/>
                  <a:pt x="313" y="403"/>
                  <a:pt x="318" y="403"/>
                </a:cubicBezTo>
                <a:cubicBezTo>
                  <a:pt x="322" y="403"/>
                  <a:pt x="326" y="399"/>
                  <a:pt x="326" y="395"/>
                </a:cubicBezTo>
                <a:close/>
                <a:moveTo>
                  <a:pt x="352" y="395"/>
                </a:moveTo>
                <a:cubicBezTo>
                  <a:pt x="352" y="390"/>
                  <a:pt x="348" y="386"/>
                  <a:pt x="343" y="386"/>
                </a:cubicBezTo>
                <a:cubicBezTo>
                  <a:pt x="339" y="386"/>
                  <a:pt x="335" y="390"/>
                  <a:pt x="335" y="395"/>
                </a:cubicBezTo>
                <a:cubicBezTo>
                  <a:pt x="335" y="399"/>
                  <a:pt x="339" y="403"/>
                  <a:pt x="343" y="403"/>
                </a:cubicBezTo>
                <a:cubicBezTo>
                  <a:pt x="348" y="403"/>
                  <a:pt x="352" y="399"/>
                  <a:pt x="352" y="395"/>
                </a:cubicBezTo>
                <a:close/>
                <a:moveTo>
                  <a:pt x="378" y="395"/>
                </a:moveTo>
                <a:cubicBezTo>
                  <a:pt x="378" y="390"/>
                  <a:pt x="374" y="386"/>
                  <a:pt x="369" y="386"/>
                </a:cubicBezTo>
                <a:cubicBezTo>
                  <a:pt x="364" y="386"/>
                  <a:pt x="360" y="390"/>
                  <a:pt x="360" y="395"/>
                </a:cubicBezTo>
                <a:cubicBezTo>
                  <a:pt x="360" y="399"/>
                  <a:pt x="364" y="403"/>
                  <a:pt x="369" y="403"/>
                </a:cubicBezTo>
                <a:cubicBezTo>
                  <a:pt x="374" y="403"/>
                  <a:pt x="378" y="399"/>
                  <a:pt x="378" y="395"/>
                </a:cubicBezTo>
                <a:close/>
                <a:moveTo>
                  <a:pt x="403" y="395"/>
                </a:moveTo>
                <a:cubicBezTo>
                  <a:pt x="403" y="390"/>
                  <a:pt x="400" y="386"/>
                  <a:pt x="395" y="386"/>
                </a:cubicBezTo>
                <a:cubicBezTo>
                  <a:pt x="390" y="386"/>
                  <a:pt x="386" y="390"/>
                  <a:pt x="386" y="395"/>
                </a:cubicBezTo>
                <a:cubicBezTo>
                  <a:pt x="386" y="399"/>
                  <a:pt x="390" y="403"/>
                  <a:pt x="395" y="403"/>
                </a:cubicBezTo>
                <a:cubicBezTo>
                  <a:pt x="400" y="403"/>
                  <a:pt x="403" y="399"/>
                  <a:pt x="403" y="395"/>
                </a:cubicBezTo>
                <a:close/>
                <a:moveTo>
                  <a:pt x="429" y="395"/>
                </a:moveTo>
                <a:cubicBezTo>
                  <a:pt x="429" y="390"/>
                  <a:pt x="425" y="386"/>
                  <a:pt x="421" y="386"/>
                </a:cubicBezTo>
                <a:cubicBezTo>
                  <a:pt x="416" y="386"/>
                  <a:pt x="412" y="390"/>
                  <a:pt x="412" y="395"/>
                </a:cubicBezTo>
                <a:cubicBezTo>
                  <a:pt x="412" y="399"/>
                  <a:pt x="416" y="403"/>
                  <a:pt x="421" y="403"/>
                </a:cubicBezTo>
                <a:cubicBezTo>
                  <a:pt x="425" y="403"/>
                  <a:pt x="429" y="399"/>
                  <a:pt x="429" y="395"/>
                </a:cubicBezTo>
                <a:close/>
                <a:moveTo>
                  <a:pt x="455" y="395"/>
                </a:moveTo>
                <a:cubicBezTo>
                  <a:pt x="455" y="390"/>
                  <a:pt x="451" y="386"/>
                  <a:pt x="446" y="386"/>
                </a:cubicBezTo>
                <a:cubicBezTo>
                  <a:pt x="442" y="386"/>
                  <a:pt x="438" y="390"/>
                  <a:pt x="438" y="395"/>
                </a:cubicBezTo>
                <a:cubicBezTo>
                  <a:pt x="438" y="399"/>
                  <a:pt x="442" y="403"/>
                  <a:pt x="446" y="403"/>
                </a:cubicBezTo>
                <a:cubicBezTo>
                  <a:pt x="451" y="403"/>
                  <a:pt x="455" y="399"/>
                  <a:pt x="455" y="395"/>
                </a:cubicBezTo>
                <a:close/>
                <a:moveTo>
                  <a:pt x="481" y="395"/>
                </a:moveTo>
                <a:cubicBezTo>
                  <a:pt x="481" y="390"/>
                  <a:pt x="477" y="386"/>
                  <a:pt x="472" y="386"/>
                </a:cubicBezTo>
                <a:cubicBezTo>
                  <a:pt x="467" y="386"/>
                  <a:pt x="463" y="390"/>
                  <a:pt x="463" y="395"/>
                </a:cubicBezTo>
                <a:cubicBezTo>
                  <a:pt x="463" y="399"/>
                  <a:pt x="467" y="403"/>
                  <a:pt x="472" y="403"/>
                </a:cubicBezTo>
                <a:cubicBezTo>
                  <a:pt x="477" y="403"/>
                  <a:pt x="481" y="399"/>
                  <a:pt x="481" y="395"/>
                </a:cubicBezTo>
                <a:close/>
                <a:moveTo>
                  <a:pt x="506" y="395"/>
                </a:moveTo>
                <a:cubicBezTo>
                  <a:pt x="506" y="390"/>
                  <a:pt x="503" y="386"/>
                  <a:pt x="498" y="386"/>
                </a:cubicBezTo>
                <a:cubicBezTo>
                  <a:pt x="493" y="386"/>
                  <a:pt x="489" y="390"/>
                  <a:pt x="489" y="395"/>
                </a:cubicBezTo>
                <a:cubicBezTo>
                  <a:pt x="489" y="399"/>
                  <a:pt x="493" y="403"/>
                  <a:pt x="498" y="403"/>
                </a:cubicBezTo>
                <a:cubicBezTo>
                  <a:pt x="503" y="403"/>
                  <a:pt x="506" y="399"/>
                  <a:pt x="506" y="395"/>
                </a:cubicBezTo>
                <a:close/>
                <a:moveTo>
                  <a:pt x="532" y="395"/>
                </a:moveTo>
                <a:cubicBezTo>
                  <a:pt x="532" y="390"/>
                  <a:pt x="528" y="386"/>
                  <a:pt x="524" y="386"/>
                </a:cubicBezTo>
                <a:cubicBezTo>
                  <a:pt x="519" y="386"/>
                  <a:pt x="515" y="390"/>
                  <a:pt x="515" y="395"/>
                </a:cubicBezTo>
                <a:cubicBezTo>
                  <a:pt x="515" y="399"/>
                  <a:pt x="519" y="403"/>
                  <a:pt x="524" y="403"/>
                </a:cubicBezTo>
                <a:cubicBezTo>
                  <a:pt x="528" y="403"/>
                  <a:pt x="532" y="399"/>
                  <a:pt x="532" y="395"/>
                </a:cubicBezTo>
                <a:close/>
                <a:moveTo>
                  <a:pt x="558" y="395"/>
                </a:moveTo>
                <a:cubicBezTo>
                  <a:pt x="558" y="390"/>
                  <a:pt x="554" y="386"/>
                  <a:pt x="549" y="386"/>
                </a:cubicBezTo>
                <a:cubicBezTo>
                  <a:pt x="545" y="386"/>
                  <a:pt x="541" y="390"/>
                  <a:pt x="541" y="395"/>
                </a:cubicBezTo>
                <a:cubicBezTo>
                  <a:pt x="541" y="399"/>
                  <a:pt x="545" y="403"/>
                  <a:pt x="549" y="403"/>
                </a:cubicBezTo>
                <a:cubicBezTo>
                  <a:pt x="554" y="403"/>
                  <a:pt x="558" y="399"/>
                  <a:pt x="558" y="395"/>
                </a:cubicBezTo>
                <a:close/>
                <a:moveTo>
                  <a:pt x="584" y="395"/>
                </a:moveTo>
                <a:cubicBezTo>
                  <a:pt x="584" y="390"/>
                  <a:pt x="580" y="386"/>
                  <a:pt x="575" y="386"/>
                </a:cubicBezTo>
                <a:cubicBezTo>
                  <a:pt x="570" y="386"/>
                  <a:pt x="567" y="390"/>
                  <a:pt x="567" y="395"/>
                </a:cubicBezTo>
                <a:cubicBezTo>
                  <a:pt x="567" y="399"/>
                  <a:pt x="570" y="403"/>
                  <a:pt x="575" y="403"/>
                </a:cubicBezTo>
                <a:cubicBezTo>
                  <a:pt x="580" y="403"/>
                  <a:pt x="584" y="399"/>
                  <a:pt x="584" y="395"/>
                </a:cubicBezTo>
                <a:close/>
                <a:moveTo>
                  <a:pt x="609" y="395"/>
                </a:moveTo>
                <a:cubicBezTo>
                  <a:pt x="609" y="390"/>
                  <a:pt x="606" y="386"/>
                  <a:pt x="601" y="386"/>
                </a:cubicBezTo>
                <a:cubicBezTo>
                  <a:pt x="596" y="386"/>
                  <a:pt x="592" y="390"/>
                  <a:pt x="592" y="395"/>
                </a:cubicBezTo>
                <a:cubicBezTo>
                  <a:pt x="592" y="399"/>
                  <a:pt x="596" y="403"/>
                  <a:pt x="601" y="403"/>
                </a:cubicBezTo>
                <a:cubicBezTo>
                  <a:pt x="606" y="403"/>
                  <a:pt x="609" y="399"/>
                  <a:pt x="609" y="395"/>
                </a:cubicBezTo>
                <a:close/>
                <a:moveTo>
                  <a:pt x="867" y="395"/>
                </a:moveTo>
                <a:cubicBezTo>
                  <a:pt x="867" y="390"/>
                  <a:pt x="863" y="386"/>
                  <a:pt x="858" y="386"/>
                </a:cubicBezTo>
                <a:cubicBezTo>
                  <a:pt x="854" y="386"/>
                  <a:pt x="850" y="390"/>
                  <a:pt x="850" y="395"/>
                </a:cubicBezTo>
                <a:cubicBezTo>
                  <a:pt x="850" y="399"/>
                  <a:pt x="854" y="403"/>
                  <a:pt x="858" y="403"/>
                </a:cubicBezTo>
                <a:cubicBezTo>
                  <a:pt x="863" y="403"/>
                  <a:pt x="867" y="399"/>
                  <a:pt x="867" y="395"/>
                </a:cubicBezTo>
                <a:close/>
                <a:moveTo>
                  <a:pt x="893" y="395"/>
                </a:moveTo>
                <a:cubicBezTo>
                  <a:pt x="893" y="390"/>
                  <a:pt x="889" y="386"/>
                  <a:pt x="884" y="386"/>
                </a:cubicBezTo>
                <a:cubicBezTo>
                  <a:pt x="879" y="386"/>
                  <a:pt x="876" y="390"/>
                  <a:pt x="876" y="395"/>
                </a:cubicBezTo>
                <a:cubicBezTo>
                  <a:pt x="876" y="399"/>
                  <a:pt x="879" y="403"/>
                  <a:pt x="884" y="403"/>
                </a:cubicBezTo>
                <a:cubicBezTo>
                  <a:pt x="889" y="403"/>
                  <a:pt x="893" y="399"/>
                  <a:pt x="893" y="395"/>
                </a:cubicBezTo>
                <a:close/>
                <a:moveTo>
                  <a:pt x="919" y="395"/>
                </a:moveTo>
                <a:cubicBezTo>
                  <a:pt x="919" y="390"/>
                  <a:pt x="915" y="386"/>
                  <a:pt x="910" y="386"/>
                </a:cubicBezTo>
                <a:cubicBezTo>
                  <a:pt x="905" y="386"/>
                  <a:pt x="901" y="390"/>
                  <a:pt x="901" y="395"/>
                </a:cubicBezTo>
                <a:cubicBezTo>
                  <a:pt x="901" y="399"/>
                  <a:pt x="905" y="403"/>
                  <a:pt x="910" y="403"/>
                </a:cubicBezTo>
                <a:cubicBezTo>
                  <a:pt x="915" y="403"/>
                  <a:pt x="919" y="399"/>
                  <a:pt x="919" y="395"/>
                </a:cubicBezTo>
                <a:close/>
                <a:moveTo>
                  <a:pt x="944" y="395"/>
                </a:moveTo>
                <a:cubicBezTo>
                  <a:pt x="944" y="390"/>
                  <a:pt x="940" y="386"/>
                  <a:pt x="936" y="386"/>
                </a:cubicBezTo>
                <a:cubicBezTo>
                  <a:pt x="931" y="386"/>
                  <a:pt x="927" y="390"/>
                  <a:pt x="927" y="395"/>
                </a:cubicBezTo>
                <a:cubicBezTo>
                  <a:pt x="927" y="399"/>
                  <a:pt x="931" y="403"/>
                  <a:pt x="936" y="403"/>
                </a:cubicBezTo>
                <a:cubicBezTo>
                  <a:pt x="940" y="403"/>
                  <a:pt x="944" y="399"/>
                  <a:pt x="944" y="395"/>
                </a:cubicBezTo>
                <a:close/>
                <a:moveTo>
                  <a:pt x="970" y="395"/>
                </a:moveTo>
                <a:cubicBezTo>
                  <a:pt x="970" y="390"/>
                  <a:pt x="966" y="386"/>
                  <a:pt x="961" y="386"/>
                </a:cubicBezTo>
                <a:cubicBezTo>
                  <a:pt x="957" y="386"/>
                  <a:pt x="953" y="390"/>
                  <a:pt x="953" y="395"/>
                </a:cubicBezTo>
                <a:cubicBezTo>
                  <a:pt x="953" y="399"/>
                  <a:pt x="957" y="403"/>
                  <a:pt x="961" y="403"/>
                </a:cubicBezTo>
                <a:cubicBezTo>
                  <a:pt x="966" y="403"/>
                  <a:pt x="970" y="399"/>
                  <a:pt x="970" y="395"/>
                </a:cubicBezTo>
                <a:close/>
                <a:moveTo>
                  <a:pt x="1099" y="395"/>
                </a:moveTo>
                <a:cubicBezTo>
                  <a:pt x="1099" y="390"/>
                  <a:pt x="1095" y="386"/>
                  <a:pt x="1090" y="386"/>
                </a:cubicBezTo>
                <a:cubicBezTo>
                  <a:pt x="1086" y="386"/>
                  <a:pt x="1082" y="390"/>
                  <a:pt x="1082" y="395"/>
                </a:cubicBezTo>
                <a:cubicBezTo>
                  <a:pt x="1082" y="399"/>
                  <a:pt x="1086" y="403"/>
                  <a:pt x="1090" y="403"/>
                </a:cubicBezTo>
                <a:cubicBezTo>
                  <a:pt x="1095" y="403"/>
                  <a:pt x="1099" y="399"/>
                  <a:pt x="1099" y="395"/>
                </a:cubicBezTo>
                <a:close/>
                <a:moveTo>
                  <a:pt x="1150" y="395"/>
                </a:moveTo>
                <a:cubicBezTo>
                  <a:pt x="1150" y="390"/>
                  <a:pt x="1147" y="386"/>
                  <a:pt x="1142" y="386"/>
                </a:cubicBezTo>
                <a:cubicBezTo>
                  <a:pt x="1137" y="386"/>
                  <a:pt x="1133" y="390"/>
                  <a:pt x="1133" y="395"/>
                </a:cubicBezTo>
                <a:cubicBezTo>
                  <a:pt x="1133" y="399"/>
                  <a:pt x="1137" y="403"/>
                  <a:pt x="1142" y="403"/>
                </a:cubicBezTo>
                <a:cubicBezTo>
                  <a:pt x="1147" y="403"/>
                  <a:pt x="1150" y="399"/>
                  <a:pt x="1150" y="395"/>
                </a:cubicBezTo>
                <a:close/>
                <a:moveTo>
                  <a:pt x="1176" y="395"/>
                </a:moveTo>
                <a:cubicBezTo>
                  <a:pt x="1176" y="390"/>
                  <a:pt x="1172" y="386"/>
                  <a:pt x="1168" y="386"/>
                </a:cubicBezTo>
                <a:cubicBezTo>
                  <a:pt x="1163" y="386"/>
                  <a:pt x="1159" y="390"/>
                  <a:pt x="1159" y="395"/>
                </a:cubicBezTo>
                <a:cubicBezTo>
                  <a:pt x="1159" y="399"/>
                  <a:pt x="1163" y="403"/>
                  <a:pt x="1168" y="403"/>
                </a:cubicBezTo>
                <a:cubicBezTo>
                  <a:pt x="1172" y="403"/>
                  <a:pt x="1176" y="399"/>
                  <a:pt x="1176" y="395"/>
                </a:cubicBezTo>
                <a:close/>
                <a:moveTo>
                  <a:pt x="1382" y="395"/>
                </a:moveTo>
                <a:cubicBezTo>
                  <a:pt x="1382" y="390"/>
                  <a:pt x="1378" y="386"/>
                  <a:pt x="1374" y="386"/>
                </a:cubicBezTo>
                <a:cubicBezTo>
                  <a:pt x="1369" y="386"/>
                  <a:pt x="1365" y="390"/>
                  <a:pt x="1365" y="395"/>
                </a:cubicBezTo>
                <a:cubicBezTo>
                  <a:pt x="1365" y="399"/>
                  <a:pt x="1369" y="403"/>
                  <a:pt x="1374" y="403"/>
                </a:cubicBezTo>
                <a:cubicBezTo>
                  <a:pt x="1378" y="403"/>
                  <a:pt x="1382" y="399"/>
                  <a:pt x="1382" y="395"/>
                </a:cubicBezTo>
                <a:close/>
                <a:moveTo>
                  <a:pt x="1408" y="395"/>
                </a:moveTo>
                <a:cubicBezTo>
                  <a:pt x="1408" y="390"/>
                  <a:pt x="1404" y="386"/>
                  <a:pt x="1399" y="386"/>
                </a:cubicBezTo>
                <a:cubicBezTo>
                  <a:pt x="1395" y="386"/>
                  <a:pt x="1391" y="390"/>
                  <a:pt x="1391" y="395"/>
                </a:cubicBezTo>
                <a:cubicBezTo>
                  <a:pt x="1391" y="399"/>
                  <a:pt x="1395" y="403"/>
                  <a:pt x="1399" y="403"/>
                </a:cubicBezTo>
                <a:cubicBezTo>
                  <a:pt x="1404" y="403"/>
                  <a:pt x="1408" y="399"/>
                  <a:pt x="1408" y="395"/>
                </a:cubicBezTo>
                <a:close/>
                <a:moveTo>
                  <a:pt x="1434" y="395"/>
                </a:moveTo>
                <a:cubicBezTo>
                  <a:pt x="1434" y="390"/>
                  <a:pt x="1430" y="386"/>
                  <a:pt x="1425" y="386"/>
                </a:cubicBezTo>
                <a:cubicBezTo>
                  <a:pt x="1420" y="386"/>
                  <a:pt x="1417" y="390"/>
                  <a:pt x="1417" y="395"/>
                </a:cubicBezTo>
                <a:cubicBezTo>
                  <a:pt x="1417" y="399"/>
                  <a:pt x="1420" y="403"/>
                  <a:pt x="1425" y="403"/>
                </a:cubicBezTo>
                <a:cubicBezTo>
                  <a:pt x="1430" y="403"/>
                  <a:pt x="1434" y="399"/>
                  <a:pt x="1434" y="395"/>
                </a:cubicBezTo>
                <a:close/>
                <a:moveTo>
                  <a:pt x="1485" y="395"/>
                </a:moveTo>
                <a:cubicBezTo>
                  <a:pt x="1485" y="390"/>
                  <a:pt x="1481" y="386"/>
                  <a:pt x="1477" y="386"/>
                </a:cubicBezTo>
                <a:cubicBezTo>
                  <a:pt x="1472" y="386"/>
                  <a:pt x="1468" y="390"/>
                  <a:pt x="1468" y="395"/>
                </a:cubicBezTo>
                <a:cubicBezTo>
                  <a:pt x="1468" y="399"/>
                  <a:pt x="1472" y="403"/>
                  <a:pt x="1477" y="403"/>
                </a:cubicBezTo>
                <a:cubicBezTo>
                  <a:pt x="1481" y="403"/>
                  <a:pt x="1485" y="399"/>
                  <a:pt x="1485" y="395"/>
                </a:cubicBezTo>
                <a:close/>
                <a:moveTo>
                  <a:pt x="1511" y="395"/>
                </a:moveTo>
                <a:cubicBezTo>
                  <a:pt x="1511" y="390"/>
                  <a:pt x="1507" y="386"/>
                  <a:pt x="1502" y="386"/>
                </a:cubicBezTo>
                <a:cubicBezTo>
                  <a:pt x="1498" y="386"/>
                  <a:pt x="1494" y="390"/>
                  <a:pt x="1494" y="395"/>
                </a:cubicBezTo>
                <a:cubicBezTo>
                  <a:pt x="1494" y="399"/>
                  <a:pt x="1498" y="403"/>
                  <a:pt x="1502" y="403"/>
                </a:cubicBezTo>
                <a:cubicBezTo>
                  <a:pt x="1507" y="403"/>
                  <a:pt x="1511" y="399"/>
                  <a:pt x="1511" y="395"/>
                </a:cubicBezTo>
                <a:close/>
                <a:moveTo>
                  <a:pt x="1537" y="395"/>
                </a:moveTo>
                <a:cubicBezTo>
                  <a:pt x="1537" y="390"/>
                  <a:pt x="1533" y="386"/>
                  <a:pt x="1528" y="386"/>
                </a:cubicBezTo>
                <a:cubicBezTo>
                  <a:pt x="1523" y="386"/>
                  <a:pt x="1520" y="390"/>
                  <a:pt x="1520" y="395"/>
                </a:cubicBezTo>
                <a:cubicBezTo>
                  <a:pt x="1520" y="399"/>
                  <a:pt x="1523" y="403"/>
                  <a:pt x="1528" y="403"/>
                </a:cubicBezTo>
                <a:cubicBezTo>
                  <a:pt x="1533" y="403"/>
                  <a:pt x="1537" y="399"/>
                  <a:pt x="1537" y="395"/>
                </a:cubicBezTo>
                <a:close/>
                <a:moveTo>
                  <a:pt x="1588" y="395"/>
                </a:moveTo>
                <a:cubicBezTo>
                  <a:pt x="1588" y="390"/>
                  <a:pt x="1584" y="386"/>
                  <a:pt x="1580" y="386"/>
                </a:cubicBezTo>
                <a:cubicBezTo>
                  <a:pt x="1575" y="386"/>
                  <a:pt x="1571" y="390"/>
                  <a:pt x="1571" y="395"/>
                </a:cubicBezTo>
                <a:cubicBezTo>
                  <a:pt x="1571" y="399"/>
                  <a:pt x="1575" y="403"/>
                  <a:pt x="1580" y="403"/>
                </a:cubicBezTo>
                <a:cubicBezTo>
                  <a:pt x="1584" y="403"/>
                  <a:pt x="1588" y="399"/>
                  <a:pt x="1588" y="395"/>
                </a:cubicBezTo>
                <a:close/>
                <a:moveTo>
                  <a:pt x="1614" y="395"/>
                </a:moveTo>
                <a:cubicBezTo>
                  <a:pt x="1614" y="390"/>
                  <a:pt x="1610" y="386"/>
                  <a:pt x="1605" y="386"/>
                </a:cubicBezTo>
                <a:cubicBezTo>
                  <a:pt x="1601" y="386"/>
                  <a:pt x="1597" y="390"/>
                  <a:pt x="1597" y="395"/>
                </a:cubicBezTo>
                <a:cubicBezTo>
                  <a:pt x="1597" y="399"/>
                  <a:pt x="1601" y="403"/>
                  <a:pt x="1605" y="403"/>
                </a:cubicBezTo>
                <a:cubicBezTo>
                  <a:pt x="1610" y="403"/>
                  <a:pt x="1614" y="399"/>
                  <a:pt x="1614" y="395"/>
                </a:cubicBezTo>
                <a:close/>
                <a:moveTo>
                  <a:pt x="1640" y="395"/>
                </a:moveTo>
                <a:cubicBezTo>
                  <a:pt x="1640" y="390"/>
                  <a:pt x="1636" y="386"/>
                  <a:pt x="1631" y="386"/>
                </a:cubicBezTo>
                <a:cubicBezTo>
                  <a:pt x="1626" y="386"/>
                  <a:pt x="1623" y="390"/>
                  <a:pt x="1623" y="395"/>
                </a:cubicBezTo>
                <a:cubicBezTo>
                  <a:pt x="1623" y="399"/>
                  <a:pt x="1626" y="403"/>
                  <a:pt x="1631" y="403"/>
                </a:cubicBezTo>
                <a:cubicBezTo>
                  <a:pt x="1636" y="403"/>
                  <a:pt x="1640" y="399"/>
                  <a:pt x="1640" y="395"/>
                </a:cubicBezTo>
                <a:close/>
                <a:moveTo>
                  <a:pt x="1666" y="395"/>
                </a:moveTo>
                <a:cubicBezTo>
                  <a:pt x="1666" y="390"/>
                  <a:pt x="1662" y="386"/>
                  <a:pt x="1657" y="386"/>
                </a:cubicBezTo>
                <a:cubicBezTo>
                  <a:pt x="1652" y="386"/>
                  <a:pt x="1648" y="390"/>
                  <a:pt x="1648" y="395"/>
                </a:cubicBezTo>
                <a:cubicBezTo>
                  <a:pt x="1648" y="399"/>
                  <a:pt x="1652" y="403"/>
                  <a:pt x="1657" y="403"/>
                </a:cubicBezTo>
                <a:cubicBezTo>
                  <a:pt x="1662" y="403"/>
                  <a:pt x="1666" y="399"/>
                  <a:pt x="1666" y="395"/>
                </a:cubicBezTo>
                <a:close/>
                <a:moveTo>
                  <a:pt x="1691" y="395"/>
                </a:moveTo>
                <a:cubicBezTo>
                  <a:pt x="1691" y="390"/>
                  <a:pt x="1687" y="386"/>
                  <a:pt x="1683" y="386"/>
                </a:cubicBezTo>
                <a:cubicBezTo>
                  <a:pt x="1678" y="386"/>
                  <a:pt x="1674" y="390"/>
                  <a:pt x="1674" y="395"/>
                </a:cubicBezTo>
                <a:cubicBezTo>
                  <a:pt x="1674" y="399"/>
                  <a:pt x="1678" y="403"/>
                  <a:pt x="1683" y="403"/>
                </a:cubicBezTo>
                <a:cubicBezTo>
                  <a:pt x="1687" y="403"/>
                  <a:pt x="1691" y="399"/>
                  <a:pt x="1691" y="395"/>
                </a:cubicBezTo>
                <a:close/>
                <a:moveTo>
                  <a:pt x="1717" y="395"/>
                </a:moveTo>
                <a:cubicBezTo>
                  <a:pt x="1717" y="390"/>
                  <a:pt x="1713" y="386"/>
                  <a:pt x="1708" y="386"/>
                </a:cubicBezTo>
                <a:cubicBezTo>
                  <a:pt x="1704" y="386"/>
                  <a:pt x="1700" y="390"/>
                  <a:pt x="1700" y="395"/>
                </a:cubicBezTo>
                <a:cubicBezTo>
                  <a:pt x="1700" y="399"/>
                  <a:pt x="1704" y="403"/>
                  <a:pt x="1708" y="403"/>
                </a:cubicBezTo>
                <a:cubicBezTo>
                  <a:pt x="1713" y="403"/>
                  <a:pt x="1717" y="399"/>
                  <a:pt x="1717" y="395"/>
                </a:cubicBezTo>
                <a:close/>
                <a:moveTo>
                  <a:pt x="1743" y="395"/>
                </a:moveTo>
                <a:cubicBezTo>
                  <a:pt x="1743" y="390"/>
                  <a:pt x="1739" y="386"/>
                  <a:pt x="1734" y="386"/>
                </a:cubicBezTo>
                <a:cubicBezTo>
                  <a:pt x="1730" y="386"/>
                  <a:pt x="1726" y="390"/>
                  <a:pt x="1726" y="395"/>
                </a:cubicBezTo>
                <a:cubicBezTo>
                  <a:pt x="1726" y="399"/>
                  <a:pt x="1730" y="403"/>
                  <a:pt x="1734" y="403"/>
                </a:cubicBezTo>
                <a:cubicBezTo>
                  <a:pt x="1739" y="403"/>
                  <a:pt x="1743" y="399"/>
                  <a:pt x="1743" y="395"/>
                </a:cubicBezTo>
                <a:close/>
                <a:moveTo>
                  <a:pt x="1769" y="395"/>
                </a:moveTo>
                <a:cubicBezTo>
                  <a:pt x="1769" y="390"/>
                  <a:pt x="1765" y="386"/>
                  <a:pt x="1760" y="386"/>
                </a:cubicBezTo>
                <a:cubicBezTo>
                  <a:pt x="1755" y="386"/>
                  <a:pt x="1751" y="390"/>
                  <a:pt x="1751" y="395"/>
                </a:cubicBezTo>
                <a:cubicBezTo>
                  <a:pt x="1751" y="399"/>
                  <a:pt x="1755" y="403"/>
                  <a:pt x="1760" y="403"/>
                </a:cubicBezTo>
                <a:cubicBezTo>
                  <a:pt x="1765" y="403"/>
                  <a:pt x="1769" y="399"/>
                  <a:pt x="1769" y="395"/>
                </a:cubicBezTo>
                <a:close/>
                <a:moveTo>
                  <a:pt x="1794" y="395"/>
                </a:moveTo>
                <a:cubicBezTo>
                  <a:pt x="1794" y="390"/>
                  <a:pt x="1791" y="386"/>
                  <a:pt x="1786" y="386"/>
                </a:cubicBezTo>
                <a:cubicBezTo>
                  <a:pt x="1781" y="386"/>
                  <a:pt x="1777" y="390"/>
                  <a:pt x="1777" y="395"/>
                </a:cubicBezTo>
                <a:cubicBezTo>
                  <a:pt x="1777" y="399"/>
                  <a:pt x="1781" y="403"/>
                  <a:pt x="1786" y="403"/>
                </a:cubicBezTo>
                <a:cubicBezTo>
                  <a:pt x="1791" y="403"/>
                  <a:pt x="1794" y="399"/>
                  <a:pt x="1794" y="395"/>
                </a:cubicBezTo>
                <a:close/>
                <a:moveTo>
                  <a:pt x="1820" y="395"/>
                </a:moveTo>
                <a:cubicBezTo>
                  <a:pt x="1820" y="390"/>
                  <a:pt x="1816" y="386"/>
                  <a:pt x="1812" y="386"/>
                </a:cubicBezTo>
                <a:cubicBezTo>
                  <a:pt x="1807" y="386"/>
                  <a:pt x="1803" y="390"/>
                  <a:pt x="1803" y="395"/>
                </a:cubicBezTo>
                <a:cubicBezTo>
                  <a:pt x="1803" y="399"/>
                  <a:pt x="1807" y="403"/>
                  <a:pt x="1812" y="403"/>
                </a:cubicBezTo>
                <a:cubicBezTo>
                  <a:pt x="1816" y="403"/>
                  <a:pt x="1820" y="399"/>
                  <a:pt x="1820" y="395"/>
                </a:cubicBezTo>
                <a:close/>
                <a:moveTo>
                  <a:pt x="1846" y="395"/>
                </a:moveTo>
                <a:cubicBezTo>
                  <a:pt x="1846" y="390"/>
                  <a:pt x="1842" y="386"/>
                  <a:pt x="1837" y="386"/>
                </a:cubicBezTo>
                <a:cubicBezTo>
                  <a:pt x="1833" y="386"/>
                  <a:pt x="1829" y="390"/>
                  <a:pt x="1829" y="395"/>
                </a:cubicBezTo>
                <a:cubicBezTo>
                  <a:pt x="1829" y="399"/>
                  <a:pt x="1833" y="403"/>
                  <a:pt x="1837" y="403"/>
                </a:cubicBezTo>
                <a:cubicBezTo>
                  <a:pt x="1842" y="403"/>
                  <a:pt x="1846" y="399"/>
                  <a:pt x="1846" y="395"/>
                </a:cubicBezTo>
                <a:close/>
                <a:moveTo>
                  <a:pt x="1872" y="395"/>
                </a:moveTo>
                <a:cubicBezTo>
                  <a:pt x="1872" y="390"/>
                  <a:pt x="1868" y="386"/>
                  <a:pt x="1863" y="386"/>
                </a:cubicBezTo>
                <a:cubicBezTo>
                  <a:pt x="1858" y="386"/>
                  <a:pt x="1854" y="390"/>
                  <a:pt x="1854" y="395"/>
                </a:cubicBezTo>
                <a:cubicBezTo>
                  <a:pt x="1854" y="399"/>
                  <a:pt x="1858" y="403"/>
                  <a:pt x="1863" y="403"/>
                </a:cubicBezTo>
                <a:cubicBezTo>
                  <a:pt x="1868" y="403"/>
                  <a:pt x="1872" y="399"/>
                  <a:pt x="1872" y="395"/>
                </a:cubicBezTo>
                <a:close/>
                <a:moveTo>
                  <a:pt x="1897" y="395"/>
                </a:moveTo>
                <a:cubicBezTo>
                  <a:pt x="1897" y="390"/>
                  <a:pt x="1894" y="386"/>
                  <a:pt x="1889" y="386"/>
                </a:cubicBezTo>
                <a:cubicBezTo>
                  <a:pt x="1884" y="386"/>
                  <a:pt x="1880" y="390"/>
                  <a:pt x="1880" y="395"/>
                </a:cubicBezTo>
                <a:cubicBezTo>
                  <a:pt x="1880" y="399"/>
                  <a:pt x="1884" y="403"/>
                  <a:pt x="1889" y="403"/>
                </a:cubicBezTo>
                <a:cubicBezTo>
                  <a:pt x="1894" y="403"/>
                  <a:pt x="1897" y="399"/>
                  <a:pt x="1897" y="395"/>
                </a:cubicBezTo>
                <a:close/>
                <a:moveTo>
                  <a:pt x="1923" y="395"/>
                </a:moveTo>
                <a:cubicBezTo>
                  <a:pt x="1923" y="390"/>
                  <a:pt x="1919" y="386"/>
                  <a:pt x="1915" y="386"/>
                </a:cubicBezTo>
                <a:cubicBezTo>
                  <a:pt x="1910" y="386"/>
                  <a:pt x="1906" y="390"/>
                  <a:pt x="1906" y="395"/>
                </a:cubicBezTo>
                <a:cubicBezTo>
                  <a:pt x="1906" y="399"/>
                  <a:pt x="1910" y="403"/>
                  <a:pt x="1915" y="403"/>
                </a:cubicBezTo>
                <a:cubicBezTo>
                  <a:pt x="1919" y="403"/>
                  <a:pt x="1923" y="399"/>
                  <a:pt x="1923" y="395"/>
                </a:cubicBezTo>
                <a:close/>
                <a:moveTo>
                  <a:pt x="1949" y="395"/>
                </a:moveTo>
                <a:cubicBezTo>
                  <a:pt x="1949" y="390"/>
                  <a:pt x="1945" y="386"/>
                  <a:pt x="1940" y="386"/>
                </a:cubicBezTo>
                <a:cubicBezTo>
                  <a:pt x="1936" y="386"/>
                  <a:pt x="1932" y="390"/>
                  <a:pt x="1932" y="395"/>
                </a:cubicBezTo>
                <a:cubicBezTo>
                  <a:pt x="1932" y="399"/>
                  <a:pt x="1936" y="403"/>
                  <a:pt x="1940" y="403"/>
                </a:cubicBezTo>
                <a:cubicBezTo>
                  <a:pt x="1945" y="403"/>
                  <a:pt x="1949" y="399"/>
                  <a:pt x="1949" y="395"/>
                </a:cubicBezTo>
                <a:close/>
                <a:moveTo>
                  <a:pt x="1975" y="395"/>
                </a:moveTo>
                <a:cubicBezTo>
                  <a:pt x="1975" y="390"/>
                  <a:pt x="1971" y="386"/>
                  <a:pt x="1966" y="386"/>
                </a:cubicBezTo>
                <a:cubicBezTo>
                  <a:pt x="1961" y="386"/>
                  <a:pt x="1957" y="390"/>
                  <a:pt x="1957" y="395"/>
                </a:cubicBezTo>
                <a:cubicBezTo>
                  <a:pt x="1957" y="399"/>
                  <a:pt x="1961" y="403"/>
                  <a:pt x="1966" y="403"/>
                </a:cubicBezTo>
                <a:cubicBezTo>
                  <a:pt x="1971" y="403"/>
                  <a:pt x="1975" y="399"/>
                  <a:pt x="1975" y="395"/>
                </a:cubicBezTo>
                <a:close/>
                <a:moveTo>
                  <a:pt x="2000" y="395"/>
                </a:moveTo>
                <a:cubicBezTo>
                  <a:pt x="2000" y="390"/>
                  <a:pt x="1997" y="386"/>
                  <a:pt x="1992" y="386"/>
                </a:cubicBezTo>
                <a:cubicBezTo>
                  <a:pt x="1987" y="386"/>
                  <a:pt x="1983" y="390"/>
                  <a:pt x="1983" y="395"/>
                </a:cubicBezTo>
                <a:cubicBezTo>
                  <a:pt x="1983" y="399"/>
                  <a:pt x="1987" y="403"/>
                  <a:pt x="1992" y="403"/>
                </a:cubicBezTo>
                <a:cubicBezTo>
                  <a:pt x="1997" y="403"/>
                  <a:pt x="2000" y="399"/>
                  <a:pt x="2000" y="395"/>
                </a:cubicBezTo>
                <a:close/>
                <a:moveTo>
                  <a:pt x="2026" y="395"/>
                </a:moveTo>
                <a:cubicBezTo>
                  <a:pt x="2026" y="390"/>
                  <a:pt x="2022" y="386"/>
                  <a:pt x="2018" y="386"/>
                </a:cubicBezTo>
                <a:cubicBezTo>
                  <a:pt x="2013" y="386"/>
                  <a:pt x="2009" y="390"/>
                  <a:pt x="2009" y="395"/>
                </a:cubicBezTo>
                <a:cubicBezTo>
                  <a:pt x="2009" y="399"/>
                  <a:pt x="2013" y="403"/>
                  <a:pt x="2018" y="403"/>
                </a:cubicBezTo>
                <a:cubicBezTo>
                  <a:pt x="2022" y="403"/>
                  <a:pt x="2026" y="399"/>
                  <a:pt x="2026" y="395"/>
                </a:cubicBezTo>
                <a:close/>
                <a:moveTo>
                  <a:pt x="2052" y="395"/>
                </a:moveTo>
                <a:cubicBezTo>
                  <a:pt x="2052" y="390"/>
                  <a:pt x="2048" y="386"/>
                  <a:pt x="2043" y="386"/>
                </a:cubicBezTo>
                <a:cubicBezTo>
                  <a:pt x="2039" y="386"/>
                  <a:pt x="2035" y="390"/>
                  <a:pt x="2035" y="395"/>
                </a:cubicBezTo>
                <a:cubicBezTo>
                  <a:pt x="2035" y="399"/>
                  <a:pt x="2039" y="403"/>
                  <a:pt x="2043" y="403"/>
                </a:cubicBezTo>
                <a:cubicBezTo>
                  <a:pt x="2048" y="403"/>
                  <a:pt x="2052" y="399"/>
                  <a:pt x="2052" y="395"/>
                </a:cubicBezTo>
                <a:close/>
                <a:moveTo>
                  <a:pt x="2078" y="395"/>
                </a:moveTo>
                <a:cubicBezTo>
                  <a:pt x="2078" y="390"/>
                  <a:pt x="2074" y="386"/>
                  <a:pt x="2069" y="386"/>
                </a:cubicBezTo>
                <a:cubicBezTo>
                  <a:pt x="2064" y="386"/>
                  <a:pt x="2061" y="390"/>
                  <a:pt x="2061" y="395"/>
                </a:cubicBezTo>
                <a:cubicBezTo>
                  <a:pt x="2061" y="399"/>
                  <a:pt x="2064" y="403"/>
                  <a:pt x="2069" y="403"/>
                </a:cubicBezTo>
                <a:cubicBezTo>
                  <a:pt x="2074" y="403"/>
                  <a:pt x="2078" y="399"/>
                  <a:pt x="2078" y="395"/>
                </a:cubicBezTo>
                <a:close/>
                <a:moveTo>
                  <a:pt x="2103" y="395"/>
                </a:moveTo>
                <a:cubicBezTo>
                  <a:pt x="2103" y="390"/>
                  <a:pt x="2100" y="386"/>
                  <a:pt x="2095" y="386"/>
                </a:cubicBezTo>
                <a:cubicBezTo>
                  <a:pt x="2090" y="386"/>
                  <a:pt x="2086" y="390"/>
                  <a:pt x="2086" y="395"/>
                </a:cubicBezTo>
                <a:cubicBezTo>
                  <a:pt x="2086" y="399"/>
                  <a:pt x="2090" y="403"/>
                  <a:pt x="2095" y="403"/>
                </a:cubicBezTo>
                <a:cubicBezTo>
                  <a:pt x="2100" y="403"/>
                  <a:pt x="2103" y="399"/>
                  <a:pt x="2103" y="395"/>
                </a:cubicBezTo>
                <a:close/>
                <a:moveTo>
                  <a:pt x="2129" y="395"/>
                </a:moveTo>
                <a:cubicBezTo>
                  <a:pt x="2129" y="390"/>
                  <a:pt x="2125" y="386"/>
                  <a:pt x="2121" y="386"/>
                </a:cubicBezTo>
                <a:cubicBezTo>
                  <a:pt x="2116" y="386"/>
                  <a:pt x="2112" y="390"/>
                  <a:pt x="2112" y="395"/>
                </a:cubicBezTo>
                <a:cubicBezTo>
                  <a:pt x="2112" y="399"/>
                  <a:pt x="2116" y="403"/>
                  <a:pt x="2121" y="403"/>
                </a:cubicBezTo>
                <a:cubicBezTo>
                  <a:pt x="2125" y="403"/>
                  <a:pt x="2129" y="399"/>
                  <a:pt x="2129" y="395"/>
                </a:cubicBezTo>
                <a:close/>
                <a:moveTo>
                  <a:pt x="2155" y="395"/>
                </a:moveTo>
                <a:cubicBezTo>
                  <a:pt x="2155" y="390"/>
                  <a:pt x="2151" y="386"/>
                  <a:pt x="2146" y="386"/>
                </a:cubicBezTo>
                <a:cubicBezTo>
                  <a:pt x="2142" y="386"/>
                  <a:pt x="2138" y="390"/>
                  <a:pt x="2138" y="395"/>
                </a:cubicBezTo>
                <a:cubicBezTo>
                  <a:pt x="2138" y="399"/>
                  <a:pt x="2142" y="403"/>
                  <a:pt x="2146" y="403"/>
                </a:cubicBezTo>
                <a:cubicBezTo>
                  <a:pt x="2151" y="403"/>
                  <a:pt x="2155" y="399"/>
                  <a:pt x="2155" y="395"/>
                </a:cubicBezTo>
                <a:close/>
                <a:moveTo>
                  <a:pt x="2181" y="395"/>
                </a:moveTo>
                <a:cubicBezTo>
                  <a:pt x="2181" y="390"/>
                  <a:pt x="2177" y="386"/>
                  <a:pt x="2172" y="386"/>
                </a:cubicBezTo>
                <a:cubicBezTo>
                  <a:pt x="2167" y="386"/>
                  <a:pt x="2164" y="390"/>
                  <a:pt x="2164" y="395"/>
                </a:cubicBezTo>
                <a:cubicBezTo>
                  <a:pt x="2164" y="399"/>
                  <a:pt x="2167" y="403"/>
                  <a:pt x="2172" y="403"/>
                </a:cubicBezTo>
                <a:cubicBezTo>
                  <a:pt x="2177" y="403"/>
                  <a:pt x="2181" y="399"/>
                  <a:pt x="2181" y="395"/>
                </a:cubicBezTo>
                <a:close/>
                <a:moveTo>
                  <a:pt x="2207" y="395"/>
                </a:moveTo>
                <a:cubicBezTo>
                  <a:pt x="2207" y="390"/>
                  <a:pt x="2203" y="386"/>
                  <a:pt x="2198" y="386"/>
                </a:cubicBezTo>
                <a:cubicBezTo>
                  <a:pt x="2193" y="386"/>
                  <a:pt x="2189" y="390"/>
                  <a:pt x="2189" y="395"/>
                </a:cubicBezTo>
                <a:cubicBezTo>
                  <a:pt x="2189" y="399"/>
                  <a:pt x="2193" y="403"/>
                  <a:pt x="2198" y="403"/>
                </a:cubicBezTo>
                <a:cubicBezTo>
                  <a:pt x="2203" y="403"/>
                  <a:pt x="2207" y="399"/>
                  <a:pt x="2207" y="395"/>
                </a:cubicBezTo>
                <a:close/>
                <a:moveTo>
                  <a:pt x="2232" y="395"/>
                </a:moveTo>
                <a:cubicBezTo>
                  <a:pt x="2232" y="390"/>
                  <a:pt x="2228" y="386"/>
                  <a:pt x="2224" y="386"/>
                </a:cubicBezTo>
                <a:cubicBezTo>
                  <a:pt x="2219" y="386"/>
                  <a:pt x="2215" y="390"/>
                  <a:pt x="2215" y="395"/>
                </a:cubicBezTo>
                <a:cubicBezTo>
                  <a:pt x="2215" y="399"/>
                  <a:pt x="2219" y="403"/>
                  <a:pt x="2224" y="403"/>
                </a:cubicBezTo>
                <a:cubicBezTo>
                  <a:pt x="2228" y="403"/>
                  <a:pt x="2232" y="399"/>
                  <a:pt x="2232" y="395"/>
                </a:cubicBezTo>
                <a:close/>
                <a:moveTo>
                  <a:pt x="2258" y="395"/>
                </a:moveTo>
                <a:cubicBezTo>
                  <a:pt x="2258" y="390"/>
                  <a:pt x="2254" y="386"/>
                  <a:pt x="2249" y="386"/>
                </a:cubicBezTo>
                <a:cubicBezTo>
                  <a:pt x="2245" y="386"/>
                  <a:pt x="2241" y="390"/>
                  <a:pt x="2241" y="395"/>
                </a:cubicBezTo>
                <a:cubicBezTo>
                  <a:pt x="2241" y="399"/>
                  <a:pt x="2245" y="403"/>
                  <a:pt x="2249" y="403"/>
                </a:cubicBezTo>
                <a:cubicBezTo>
                  <a:pt x="2254" y="403"/>
                  <a:pt x="2258" y="399"/>
                  <a:pt x="2258" y="395"/>
                </a:cubicBezTo>
                <a:close/>
                <a:moveTo>
                  <a:pt x="2284" y="395"/>
                </a:moveTo>
                <a:cubicBezTo>
                  <a:pt x="2284" y="390"/>
                  <a:pt x="2280" y="386"/>
                  <a:pt x="2275" y="386"/>
                </a:cubicBezTo>
                <a:cubicBezTo>
                  <a:pt x="2270" y="386"/>
                  <a:pt x="2267" y="390"/>
                  <a:pt x="2267" y="395"/>
                </a:cubicBezTo>
                <a:cubicBezTo>
                  <a:pt x="2267" y="399"/>
                  <a:pt x="2270" y="403"/>
                  <a:pt x="2275" y="403"/>
                </a:cubicBezTo>
                <a:cubicBezTo>
                  <a:pt x="2280" y="403"/>
                  <a:pt x="2284" y="399"/>
                  <a:pt x="2284" y="395"/>
                </a:cubicBezTo>
                <a:close/>
                <a:moveTo>
                  <a:pt x="2310" y="395"/>
                </a:moveTo>
                <a:cubicBezTo>
                  <a:pt x="2310" y="390"/>
                  <a:pt x="2306" y="386"/>
                  <a:pt x="2301" y="386"/>
                </a:cubicBezTo>
                <a:cubicBezTo>
                  <a:pt x="2296" y="386"/>
                  <a:pt x="2292" y="390"/>
                  <a:pt x="2292" y="395"/>
                </a:cubicBezTo>
                <a:cubicBezTo>
                  <a:pt x="2292" y="399"/>
                  <a:pt x="2296" y="403"/>
                  <a:pt x="2301" y="403"/>
                </a:cubicBezTo>
                <a:cubicBezTo>
                  <a:pt x="2306" y="403"/>
                  <a:pt x="2310" y="399"/>
                  <a:pt x="2310" y="395"/>
                </a:cubicBezTo>
                <a:close/>
                <a:moveTo>
                  <a:pt x="2335" y="395"/>
                </a:moveTo>
                <a:cubicBezTo>
                  <a:pt x="2335" y="390"/>
                  <a:pt x="2331" y="386"/>
                  <a:pt x="2327" y="386"/>
                </a:cubicBezTo>
                <a:cubicBezTo>
                  <a:pt x="2322" y="386"/>
                  <a:pt x="2318" y="390"/>
                  <a:pt x="2318" y="395"/>
                </a:cubicBezTo>
                <a:cubicBezTo>
                  <a:pt x="2318" y="399"/>
                  <a:pt x="2322" y="403"/>
                  <a:pt x="2327" y="403"/>
                </a:cubicBezTo>
                <a:cubicBezTo>
                  <a:pt x="2331" y="403"/>
                  <a:pt x="2335" y="399"/>
                  <a:pt x="2335" y="395"/>
                </a:cubicBezTo>
                <a:close/>
                <a:moveTo>
                  <a:pt x="2361" y="395"/>
                </a:moveTo>
                <a:cubicBezTo>
                  <a:pt x="2361" y="390"/>
                  <a:pt x="2357" y="386"/>
                  <a:pt x="2352" y="386"/>
                </a:cubicBezTo>
                <a:cubicBezTo>
                  <a:pt x="2348" y="386"/>
                  <a:pt x="2344" y="390"/>
                  <a:pt x="2344" y="395"/>
                </a:cubicBezTo>
                <a:cubicBezTo>
                  <a:pt x="2344" y="399"/>
                  <a:pt x="2348" y="403"/>
                  <a:pt x="2352" y="403"/>
                </a:cubicBezTo>
                <a:cubicBezTo>
                  <a:pt x="2357" y="403"/>
                  <a:pt x="2361" y="399"/>
                  <a:pt x="2361" y="395"/>
                </a:cubicBezTo>
                <a:close/>
                <a:moveTo>
                  <a:pt x="2387" y="395"/>
                </a:moveTo>
                <a:cubicBezTo>
                  <a:pt x="2387" y="390"/>
                  <a:pt x="2383" y="386"/>
                  <a:pt x="2378" y="386"/>
                </a:cubicBezTo>
                <a:cubicBezTo>
                  <a:pt x="2373" y="386"/>
                  <a:pt x="2370" y="390"/>
                  <a:pt x="2370" y="395"/>
                </a:cubicBezTo>
                <a:cubicBezTo>
                  <a:pt x="2370" y="399"/>
                  <a:pt x="2373" y="403"/>
                  <a:pt x="2378" y="403"/>
                </a:cubicBezTo>
                <a:cubicBezTo>
                  <a:pt x="2383" y="403"/>
                  <a:pt x="2387" y="399"/>
                  <a:pt x="2387" y="395"/>
                </a:cubicBezTo>
                <a:close/>
                <a:moveTo>
                  <a:pt x="2413" y="395"/>
                </a:moveTo>
                <a:cubicBezTo>
                  <a:pt x="2413" y="390"/>
                  <a:pt x="2409" y="386"/>
                  <a:pt x="2404" y="386"/>
                </a:cubicBezTo>
                <a:cubicBezTo>
                  <a:pt x="2399" y="386"/>
                  <a:pt x="2395" y="390"/>
                  <a:pt x="2395" y="395"/>
                </a:cubicBezTo>
                <a:cubicBezTo>
                  <a:pt x="2395" y="399"/>
                  <a:pt x="2399" y="403"/>
                  <a:pt x="2404" y="403"/>
                </a:cubicBezTo>
                <a:cubicBezTo>
                  <a:pt x="2409" y="403"/>
                  <a:pt x="2413" y="399"/>
                  <a:pt x="2413" y="395"/>
                </a:cubicBezTo>
                <a:close/>
                <a:moveTo>
                  <a:pt x="2438" y="395"/>
                </a:moveTo>
                <a:cubicBezTo>
                  <a:pt x="2438" y="390"/>
                  <a:pt x="2434" y="386"/>
                  <a:pt x="2430" y="386"/>
                </a:cubicBezTo>
                <a:cubicBezTo>
                  <a:pt x="2425" y="386"/>
                  <a:pt x="2421" y="390"/>
                  <a:pt x="2421" y="395"/>
                </a:cubicBezTo>
                <a:cubicBezTo>
                  <a:pt x="2421" y="399"/>
                  <a:pt x="2425" y="403"/>
                  <a:pt x="2430" y="403"/>
                </a:cubicBezTo>
                <a:cubicBezTo>
                  <a:pt x="2434" y="403"/>
                  <a:pt x="2438" y="399"/>
                  <a:pt x="2438" y="395"/>
                </a:cubicBezTo>
                <a:close/>
                <a:moveTo>
                  <a:pt x="2464" y="395"/>
                </a:moveTo>
                <a:cubicBezTo>
                  <a:pt x="2464" y="390"/>
                  <a:pt x="2460" y="386"/>
                  <a:pt x="2456" y="386"/>
                </a:cubicBezTo>
                <a:cubicBezTo>
                  <a:pt x="2451" y="386"/>
                  <a:pt x="2447" y="390"/>
                  <a:pt x="2447" y="395"/>
                </a:cubicBezTo>
                <a:cubicBezTo>
                  <a:pt x="2447" y="399"/>
                  <a:pt x="2451" y="403"/>
                  <a:pt x="2456" y="403"/>
                </a:cubicBezTo>
                <a:cubicBezTo>
                  <a:pt x="2460" y="403"/>
                  <a:pt x="2464" y="399"/>
                  <a:pt x="2464" y="395"/>
                </a:cubicBezTo>
                <a:close/>
                <a:moveTo>
                  <a:pt x="2490" y="395"/>
                </a:moveTo>
                <a:cubicBezTo>
                  <a:pt x="2490" y="390"/>
                  <a:pt x="2486" y="386"/>
                  <a:pt x="2481" y="386"/>
                </a:cubicBezTo>
                <a:cubicBezTo>
                  <a:pt x="2477" y="386"/>
                  <a:pt x="2473" y="390"/>
                  <a:pt x="2473" y="395"/>
                </a:cubicBezTo>
                <a:cubicBezTo>
                  <a:pt x="2473" y="399"/>
                  <a:pt x="2477" y="403"/>
                  <a:pt x="2481" y="403"/>
                </a:cubicBezTo>
                <a:cubicBezTo>
                  <a:pt x="2486" y="403"/>
                  <a:pt x="2490" y="399"/>
                  <a:pt x="2490" y="395"/>
                </a:cubicBezTo>
                <a:close/>
                <a:moveTo>
                  <a:pt x="2516" y="395"/>
                </a:moveTo>
                <a:cubicBezTo>
                  <a:pt x="2516" y="390"/>
                  <a:pt x="2512" y="386"/>
                  <a:pt x="2507" y="386"/>
                </a:cubicBezTo>
                <a:cubicBezTo>
                  <a:pt x="2502" y="386"/>
                  <a:pt x="2498" y="390"/>
                  <a:pt x="2498" y="395"/>
                </a:cubicBezTo>
                <a:cubicBezTo>
                  <a:pt x="2498" y="399"/>
                  <a:pt x="2502" y="403"/>
                  <a:pt x="2507" y="403"/>
                </a:cubicBezTo>
                <a:cubicBezTo>
                  <a:pt x="2512" y="403"/>
                  <a:pt x="2516" y="399"/>
                  <a:pt x="2516" y="395"/>
                </a:cubicBezTo>
                <a:close/>
                <a:moveTo>
                  <a:pt x="2541" y="395"/>
                </a:moveTo>
                <a:cubicBezTo>
                  <a:pt x="2541" y="390"/>
                  <a:pt x="2538" y="386"/>
                  <a:pt x="2533" y="386"/>
                </a:cubicBezTo>
                <a:cubicBezTo>
                  <a:pt x="2528" y="386"/>
                  <a:pt x="2524" y="390"/>
                  <a:pt x="2524" y="395"/>
                </a:cubicBezTo>
                <a:cubicBezTo>
                  <a:pt x="2524" y="399"/>
                  <a:pt x="2528" y="403"/>
                  <a:pt x="2533" y="403"/>
                </a:cubicBezTo>
                <a:cubicBezTo>
                  <a:pt x="2538" y="403"/>
                  <a:pt x="2541" y="399"/>
                  <a:pt x="2541" y="395"/>
                </a:cubicBezTo>
                <a:close/>
                <a:moveTo>
                  <a:pt x="2567" y="395"/>
                </a:moveTo>
                <a:cubicBezTo>
                  <a:pt x="2567" y="390"/>
                  <a:pt x="2563" y="386"/>
                  <a:pt x="2559" y="386"/>
                </a:cubicBezTo>
                <a:cubicBezTo>
                  <a:pt x="2554" y="386"/>
                  <a:pt x="2550" y="390"/>
                  <a:pt x="2550" y="395"/>
                </a:cubicBezTo>
                <a:cubicBezTo>
                  <a:pt x="2550" y="399"/>
                  <a:pt x="2554" y="403"/>
                  <a:pt x="2559" y="403"/>
                </a:cubicBezTo>
                <a:cubicBezTo>
                  <a:pt x="2563" y="403"/>
                  <a:pt x="2567" y="399"/>
                  <a:pt x="2567" y="395"/>
                </a:cubicBezTo>
                <a:close/>
                <a:moveTo>
                  <a:pt x="2593" y="395"/>
                </a:moveTo>
                <a:cubicBezTo>
                  <a:pt x="2593" y="390"/>
                  <a:pt x="2589" y="386"/>
                  <a:pt x="2584" y="386"/>
                </a:cubicBezTo>
                <a:cubicBezTo>
                  <a:pt x="2580" y="386"/>
                  <a:pt x="2576" y="390"/>
                  <a:pt x="2576" y="395"/>
                </a:cubicBezTo>
                <a:cubicBezTo>
                  <a:pt x="2576" y="399"/>
                  <a:pt x="2580" y="403"/>
                  <a:pt x="2584" y="403"/>
                </a:cubicBezTo>
                <a:cubicBezTo>
                  <a:pt x="2589" y="403"/>
                  <a:pt x="2593" y="399"/>
                  <a:pt x="2593" y="395"/>
                </a:cubicBezTo>
                <a:close/>
                <a:moveTo>
                  <a:pt x="2619" y="395"/>
                </a:moveTo>
                <a:cubicBezTo>
                  <a:pt x="2619" y="390"/>
                  <a:pt x="2615" y="386"/>
                  <a:pt x="2610" y="386"/>
                </a:cubicBezTo>
                <a:cubicBezTo>
                  <a:pt x="2605" y="386"/>
                  <a:pt x="2601" y="390"/>
                  <a:pt x="2601" y="395"/>
                </a:cubicBezTo>
                <a:cubicBezTo>
                  <a:pt x="2601" y="399"/>
                  <a:pt x="2605" y="403"/>
                  <a:pt x="2610" y="403"/>
                </a:cubicBezTo>
                <a:cubicBezTo>
                  <a:pt x="2615" y="403"/>
                  <a:pt x="2619" y="399"/>
                  <a:pt x="2619" y="395"/>
                </a:cubicBezTo>
                <a:close/>
                <a:moveTo>
                  <a:pt x="2644" y="395"/>
                </a:moveTo>
                <a:cubicBezTo>
                  <a:pt x="2644" y="390"/>
                  <a:pt x="2641" y="386"/>
                  <a:pt x="2636" y="386"/>
                </a:cubicBezTo>
                <a:cubicBezTo>
                  <a:pt x="2631" y="386"/>
                  <a:pt x="2627" y="390"/>
                  <a:pt x="2627" y="395"/>
                </a:cubicBezTo>
                <a:cubicBezTo>
                  <a:pt x="2627" y="399"/>
                  <a:pt x="2631" y="403"/>
                  <a:pt x="2636" y="403"/>
                </a:cubicBezTo>
                <a:cubicBezTo>
                  <a:pt x="2641" y="403"/>
                  <a:pt x="2644" y="399"/>
                  <a:pt x="2644" y="395"/>
                </a:cubicBezTo>
                <a:close/>
                <a:moveTo>
                  <a:pt x="2696" y="395"/>
                </a:moveTo>
                <a:cubicBezTo>
                  <a:pt x="2696" y="390"/>
                  <a:pt x="2692" y="386"/>
                  <a:pt x="2687" y="386"/>
                </a:cubicBezTo>
                <a:cubicBezTo>
                  <a:pt x="2683" y="386"/>
                  <a:pt x="2679" y="390"/>
                  <a:pt x="2679" y="395"/>
                </a:cubicBezTo>
                <a:cubicBezTo>
                  <a:pt x="2679" y="399"/>
                  <a:pt x="2683" y="403"/>
                  <a:pt x="2687" y="403"/>
                </a:cubicBezTo>
                <a:cubicBezTo>
                  <a:pt x="2692" y="403"/>
                  <a:pt x="2696" y="399"/>
                  <a:pt x="2696" y="395"/>
                </a:cubicBezTo>
                <a:close/>
                <a:moveTo>
                  <a:pt x="2722" y="395"/>
                </a:moveTo>
                <a:cubicBezTo>
                  <a:pt x="2722" y="390"/>
                  <a:pt x="2718" y="386"/>
                  <a:pt x="2713" y="386"/>
                </a:cubicBezTo>
                <a:cubicBezTo>
                  <a:pt x="2708" y="386"/>
                  <a:pt x="2705" y="390"/>
                  <a:pt x="2705" y="395"/>
                </a:cubicBezTo>
                <a:cubicBezTo>
                  <a:pt x="2705" y="399"/>
                  <a:pt x="2708" y="403"/>
                  <a:pt x="2713" y="403"/>
                </a:cubicBezTo>
                <a:cubicBezTo>
                  <a:pt x="2718" y="403"/>
                  <a:pt x="2722" y="399"/>
                  <a:pt x="2722" y="395"/>
                </a:cubicBezTo>
                <a:close/>
                <a:moveTo>
                  <a:pt x="17" y="420"/>
                </a:moveTo>
                <a:cubicBezTo>
                  <a:pt x="17" y="416"/>
                  <a:pt x="13" y="412"/>
                  <a:pt x="8" y="412"/>
                </a:cubicBezTo>
                <a:cubicBezTo>
                  <a:pt x="4" y="412"/>
                  <a:pt x="0" y="416"/>
                  <a:pt x="0" y="420"/>
                </a:cubicBezTo>
                <a:cubicBezTo>
                  <a:pt x="0" y="425"/>
                  <a:pt x="4" y="429"/>
                  <a:pt x="8" y="429"/>
                </a:cubicBezTo>
                <a:cubicBezTo>
                  <a:pt x="13" y="429"/>
                  <a:pt x="17" y="425"/>
                  <a:pt x="17" y="420"/>
                </a:cubicBezTo>
                <a:close/>
                <a:moveTo>
                  <a:pt x="43" y="420"/>
                </a:moveTo>
                <a:cubicBezTo>
                  <a:pt x="43" y="416"/>
                  <a:pt x="39" y="412"/>
                  <a:pt x="34" y="412"/>
                </a:cubicBezTo>
                <a:cubicBezTo>
                  <a:pt x="29" y="412"/>
                  <a:pt x="26" y="416"/>
                  <a:pt x="26" y="420"/>
                </a:cubicBezTo>
                <a:cubicBezTo>
                  <a:pt x="26" y="425"/>
                  <a:pt x="29" y="429"/>
                  <a:pt x="34" y="429"/>
                </a:cubicBezTo>
                <a:cubicBezTo>
                  <a:pt x="39" y="429"/>
                  <a:pt x="43" y="425"/>
                  <a:pt x="43" y="420"/>
                </a:cubicBezTo>
                <a:close/>
                <a:moveTo>
                  <a:pt x="69" y="420"/>
                </a:moveTo>
                <a:cubicBezTo>
                  <a:pt x="69" y="416"/>
                  <a:pt x="65" y="412"/>
                  <a:pt x="60" y="412"/>
                </a:cubicBezTo>
                <a:cubicBezTo>
                  <a:pt x="55" y="412"/>
                  <a:pt x="51" y="416"/>
                  <a:pt x="51" y="420"/>
                </a:cubicBezTo>
                <a:cubicBezTo>
                  <a:pt x="51" y="425"/>
                  <a:pt x="55" y="429"/>
                  <a:pt x="60" y="429"/>
                </a:cubicBezTo>
                <a:cubicBezTo>
                  <a:pt x="65" y="429"/>
                  <a:pt x="69" y="425"/>
                  <a:pt x="69" y="420"/>
                </a:cubicBezTo>
                <a:close/>
                <a:moveTo>
                  <a:pt x="94" y="420"/>
                </a:moveTo>
                <a:cubicBezTo>
                  <a:pt x="94" y="416"/>
                  <a:pt x="90" y="412"/>
                  <a:pt x="86" y="412"/>
                </a:cubicBezTo>
                <a:cubicBezTo>
                  <a:pt x="81" y="412"/>
                  <a:pt x="77" y="416"/>
                  <a:pt x="77" y="420"/>
                </a:cubicBezTo>
                <a:cubicBezTo>
                  <a:pt x="77" y="425"/>
                  <a:pt x="81" y="429"/>
                  <a:pt x="86" y="429"/>
                </a:cubicBezTo>
                <a:cubicBezTo>
                  <a:pt x="90" y="429"/>
                  <a:pt x="94" y="425"/>
                  <a:pt x="94" y="420"/>
                </a:cubicBezTo>
                <a:close/>
                <a:moveTo>
                  <a:pt x="120" y="420"/>
                </a:moveTo>
                <a:cubicBezTo>
                  <a:pt x="120" y="416"/>
                  <a:pt x="116" y="412"/>
                  <a:pt x="111" y="412"/>
                </a:cubicBezTo>
                <a:cubicBezTo>
                  <a:pt x="107" y="412"/>
                  <a:pt x="103" y="416"/>
                  <a:pt x="103" y="420"/>
                </a:cubicBezTo>
                <a:cubicBezTo>
                  <a:pt x="103" y="425"/>
                  <a:pt x="107" y="429"/>
                  <a:pt x="111" y="429"/>
                </a:cubicBezTo>
                <a:cubicBezTo>
                  <a:pt x="116" y="429"/>
                  <a:pt x="120" y="425"/>
                  <a:pt x="120" y="420"/>
                </a:cubicBezTo>
                <a:close/>
                <a:moveTo>
                  <a:pt x="146" y="420"/>
                </a:moveTo>
                <a:cubicBezTo>
                  <a:pt x="146" y="416"/>
                  <a:pt x="142" y="412"/>
                  <a:pt x="137" y="412"/>
                </a:cubicBezTo>
                <a:cubicBezTo>
                  <a:pt x="132" y="412"/>
                  <a:pt x="129" y="416"/>
                  <a:pt x="129" y="420"/>
                </a:cubicBezTo>
                <a:cubicBezTo>
                  <a:pt x="129" y="425"/>
                  <a:pt x="132" y="429"/>
                  <a:pt x="137" y="429"/>
                </a:cubicBezTo>
                <a:cubicBezTo>
                  <a:pt x="142" y="429"/>
                  <a:pt x="146" y="425"/>
                  <a:pt x="146" y="420"/>
                </a:cubicBezTo>
                <a:close/>
                <a:moveTo>
                  <a:pt x="172" y="420"/>
                </a:moveTo>
                <a:cubicBezTo>
                  <a:pt x="172" y="416"/>
                  <a:pt x="168" y="412"/>
                  <a:pt x="163" y="412"/>
                </a:cubicBezTo>
                <a:cubicBezTo>
                  <a:pt x="158" y="412"/>
                  <a:pt x="154" y="416"/>
                  <a:pt x="154" y="420"/>
                </a:cubicBezTo>
                <a:cubicBezTo>
                  <a:pt x="154" y="425"/>
                  <a:pt x="158" y="429"/>
                  <a:pt x="163" y="429"/>
                </a:cubicBezTo>
                <a:cubicBezTo>
                  <a:pt x="168" y="429"/>
                  <a:pt x="172" y="425"/>
                  <a:pt x="172" y="420"/>
                </a:cubicBezTo>
                <a:close/>
                <a:moveTo>
                  <a:pt x="197" y="420"/>
                </a:moveTo>
                <a:cubicBezTo>
                  <a:pt x="197" y="416"/>
                  <a:pt x="193" y="412"/>
                  <a:pt x="189" y="412"/>
                </a:cubicBezTo>
                <a:cubicBezTo>
                  <a:pt x="184" y="412"/>
                  <a:pt x="180" y="416"/>
                  <a:pt x="180" y="420"/>
                </a:cubicBezTo>
                <a:cubicBezTo>
                  <a:pt x="180" y="425"/>
                  <a:pt x="184" y="429"/>
                  <a:pt x="189" y="429"/>
                </a:cubicBezTo>
                <a:cubicBezTo>
                  <a:pt x="193" y="429"/>
                  <a:pt x="197" y="425"/>
                  <a:pt x="197" y="420"/>
                </a:cubicBezTo>
                <a:close/>
                <a:moveTo>
                  <a:pt x="223" y="420"/>
                </a:moveTo>
                <a:cubicBezTo>
                  <a:pt x="223" y="416"/>
                  <a:pt x="219" y="412"/>
                  <a:pt x="214" y="412"/>
                </a:cubicBezTo>
                <a:cubicBezTo>
                  <a:pt x="210" y="412"/>
                  <a:pt x="206" y="416"/>
                  <a:pt x="206" y="420"/>
                </a:cubicBezTo>
                <a:cubicBezTo>
                  <a:pt x="206" y="425"/>
                  <a:pt x="210" y="429"/>
                  <a:pt x="214" y="429"/>
                </a:cubicBezTo>
                <a:cubicBezTo>
                  <a:pt x="219" y="429"/>
                  <a:pt x="223" y="425"/>
                  <a:pt x="223" y="420"/>
                </a:cubicBezTo>
                <a:close/>
                <a:moveTo>
                  <a:pt x="249" y="420"/>
                </a:moveTo>
                <a:cubicBezTo>
                  <a:pt x="249" y="416"/>
                  <a:pt x="245" y="412"/>
                  <a:pt x="240" y="412"/>
                </a:cubicBezTo>
                <a:cubicBezTo>
                  <a:pt x="236" y="412"/>
                  <a:pt x="232" y="416"/>
                  <a:pt x="232" y="420"/>
                </a:cubicBezTo>
                <a:cubicBezTo>
                  <a:pt x="232" y="425"/>
                  <a:pt x="236" y="429"/>
                  <a:pt x="240" y="429"/>
                </a:cubicBezTo>
                <a:cubicBezTo>
                  <a:pt x="245" y="429"/>
                  <a:pt x="249" y="425"/>
                  <a:pt x="249" y="420"/>
                </a:cubicBezTo>
                <a:close/>
                <a:moveTo>
                  <a:pt x="275" y="420"/>
                </a:moveTo>
                <a:cubicBezTo>
                  <a:pt x="275" y="416"/>
                  <a:pt x="271" y="412"/>
                  <a:pt x="266" y="412"/>
                </a:cubicBezTo>
                <a:cubicBezTo>
                  <a:pt x="261" y="412"/>
                  <a:pt x="257" y="416"/>
                  <a:pt x="257" y="420"/>
                </a:cubicBezTo>
                <a:cubicBezTo>
                  <a:pt x="257" y="425"/>
                  <a:pt x="261" y="429"/>
                  <a:pt x="266" y="429"/>
                </a:cubicBezTo>
                <a:cubicBezTo>
                  <a:pt x="271" y="429"/>
                  <a:pt x="275" y="425"/>
                  <a:pt x="275" y="420"/>
                </a:cubicBezTo>
                <a:close/>
                <a:moveTo>
                  <a:pt x="300" y="420"/>
                </a:moveTo>
                <a:cubicBezTo>
                  <a:pt x="300" y="416"/>
                  <a:pt x="297" y="412"/>
                  <a:pt x="292" y="412"/>
                </a:cubicBezTo>
                <a:cubicBezTo>
                  <a:pt x="287" y="412"/>
                  <a:pt x="283" y="416"/>
                  <a:pt x="283" y="420"/>
                </a:cubicBezTo>
                <a:cubicBezTo>
                  <a:pt x="283" y="425"/>
                  <a:pt x="287" y="429"/>
                  <a:pt x="292" y="429"/>
                </a:cubicBezTo>
                <a:cubicBezTo>
                  <a:pt x="297" y="429"/>
                  <a:pt x="300" y="425"/>
                  <a:pt x="300" y="420"/>
                </a:cubicBezTo>
                <a:close/>
                <a:moveTo>
                  <a:pt x="326" y="420"/>
                </a:moveTo>
                <a:cubicBezTo>
                  <a:pt x="326" y="416"/>
                  <a:pt x="322" y="412"/>
                  <a:pt x="318" y="412"/>
                </a:cubicBezTo>
                <a:cubicBezTo>
                  <a:pt x="313" y="412"/>
                  <a:pt x="309" y="416"/>
                  <a:pt x="309" y="420"/>
                </a:cubicBezTo>
                <a:cubicBezTo>
                  <a:pt x="309" y="425"/>
                  <a:pt x="313" y="429"/>
                  <a:pt x="318" y="429"/>
                </a:cubicBezTo>
                <a:cubicBezTo>
                  <a:pt x="322" y="429"/>
                  <a:pt x="326" y="425"/>
                  <a:pt x="326" y="420"/>
                </a:cubicBezTo>
                <a:close/>
                <a:moveTo>
                  <a:pt x="352" y="420"/>
                </a:moveTo>
                <a:cubicBezTo>
                  <a:pt x="352" y="416"/>
                  <a:pt x="348" y="412"/>
                  <a:pt x="343" y="412"/>
                </a:cubicBezTo>
                <a:cubicBezTo>
                  <a:pt x="339" y="412"/>
                  <a:pt x="335" y="416"/>
                  <a:pt x="335" y="420"/>
                </a:cubicBezTo>
                <a:cubicBezTo>
                  <a:pt x="335" y="425"/>
                  <a:pt x="339" y="429"/>
                  <a:pt x="343" y="429"/>
                </a:cubicBezTo>
                <a:cubicBezTo>
                  <a:pt x="348" y="429"/>
                  <a:pt x="352" y="425"/>
                  <a:pt x="352" y="420"/>
                </a:cubicBezTo>
                <a:close/>
                <a:moveTo>
                  <a:pt x="378" y="420"/>
                </a:moveTo>
                <a:cubicBezTo>
                  <a:pt x="378" y="416"/>
                  <a:pt x="374" y="412"/>
                  <a:pt x="369" y="412"/>
                </a:cubicBezTo>
                <a:cubicBezTo>
                  <a:pt x="364" y="412"/>
                  <a:pt x="360" y="416"/>
                  <a:pt x="360" y="420"/>
                </a:cubicBezTo>
                <a:cubicBezTo>
                  <a:pt x="360" y="425"/>
                  <a:pt x="364" y="429"/>
                  <a:pt x="369" y="429"/>
                </a:cubicBezTo>
                <a:cubicBezTo>
                  <a:pt x="374" y="429"/>
                  <a:pt x="378" y="425"/>
                  <a:pt x="378" y="420"/>
                </a:cubicBezTo>
                <a:close/>
                <a:moveTo>
                  <a:pt x="403" y="420"/>
                </a:moveTo>
                <a:cubicBezTo>
                  <a:pt x="403" y="416"/>
                  <a:pt x="400" y="412"/>
                  <a:pt x="395" y="412"/>
                </a:cubicBezTo>
                <a:cubicBezTo>
                  <a:pt x="390" y="412"/>
                  <a:pt x="386" y="416"/>
                  <a:pt x="386" y="420"/>
                </a:cubicBezTo>
                <a:cubicBezTo>
                  <a:pt x="386" y="425"/>
                  <a:pt x="390" y="429"/>
                  <a:pt x="395" y="429"/>
                </a:cubicBezTo>
                <a:cubicBezTo>
                  <a:pt x="400" y="429"/>
                  <a:pt x="403" y="425"/>
                  <a:pt x="403" y="420"/>
                </a:cubicBezTo>
                <a:close/>
                <a:moveTo>
                  <a:pt x="429" y="420"/>
                </a:moveTo>
                <a:cubicBezTo>
                  <a:pt x="429" y="416"/>
                  <a:pt x="425" y="412"/>
                  <a:pt x="421" y="412"/>
                </a:cubicBezTo>
                <a:cubicBezTo>
                  <a:pt x="416" y="412"/>
                  <a:pt x="412" y="416"/>
                  <a:pt x="412" y="420"/>
                </a:cubicBezTo>
                <a:cubicBezTo>
                  <a:pt x="412" y="425"/>
                  <a:pt x="416" y="429"/>
                  <a:pt x="421" y="429"/>
                </a:cubicBezTo>
                <a:cubicBezTo>
                  <a:pt x="425" y="429"/>
                  <a:pt x="429" y="425"/>
                  <a:pt x="429" y="420"/>
                </a:cubicBezTo>
                <a:close/>
                <a:moveTo>
                  <a:pt x="455" y="420"/>
                </a:moveTo>
                <a:cubicBezTo>
                  <a:pt x="455" y="416"/>
                  <a:pt x="451" y="412"/>
                  <a:pt x="446" y="412"/>
                </a:cubicBezTo>
                <a:cubicBezTo>
                  <a:pt x="442" y="412"/>
                  <a:pt x="438" y="416"/>
                  <a:pt x="438" y="420"/>
                </a:cubicBezTo>
                <a:cubicBezTo>
                  <a:pt x="438" y="425"/>
                  <a:pt x="442" y="429"/>
                  <a:pt x="446" y="429"/>
                </a:cubicBezTo>
                <a:cubicBezTo>
                  <a:pt x="451" y="429"/>
                  <a:pt x="455" y="425"/>
                  <a:pt x="455" y="420"/>
                </a:cubicBezTo>
                <a:close/>
                <a:moveTo>
                  <a:pt x="481" y="420"/>
                </a:moveTo>
                <a:cubicBezTo>
                  <a:pt x="481" y="416"/>
                  <a:pt x="477" y="412"/>
                  <a:pt x="472" y="412"/>
                </a:cubicBezTo>
                <a:cubicBezTo>
                  <a:pt x="467" y="412"/>
                  <a:pt x="463" y="416"/>
                  <a:pt x="463" y="420"/>
                </a:cubicBezTo>
                <a:cubicBezTo>
                  <a:pt x="463" y="425"/>
                  <a:pt x="467" y="429"/>
                  <a:pt x="472" y="429"/>
                </a:cubicBezTo>
                <a:cubicBezTo>
                  <a:pt x="477" y="429"/>
                  <a:pt x="481" y="425"/>
                  <a:pt x="481" y="420"/>
                </a:cubicBezTo>
                <a:close/>
                <a:moveTo>
                  <a:pt x="506" y="420"/>
                </a:moveTo>
                <a:cubicBezTo>
                  <a:pt x="506" y="416"/>
                  <a:pt x="503" y="412"/>
                  <a:pt x="498" y="412"/>
                </a:cubicBezTo>
                <a:cubicBezTo>
                  <a:pt x="493" y="412"/>
                  <a:pt x="489" y="416"/>
                  <a:pt x="489" y="420"/>
                </a:cubicBezTo>
                <a:cubicBezTo>
                  <a:pt x="489" y="425"/>
                  <a:pt x="493" y="429"/>
                  <a:pt x="498" y="429"/>
                </a:cubicBezTo>
                <a:cubicBezTo>
                  <a:pt x="503" y="429"/>
                  <a:pt x="506" y="425"/>
                  <a:pt x="506" y="420"/>
                </a:cubicBezTo>
                <a:close/>
                <a:moveTo>
                  <a:pt x="532" y="420"/>
                </a:moveTo>
                <a:cubicBezTo>
                  <a:pt x="532" y="416"/>
                  <a:pt x="528" y="412"/>
                  <a:pt x="524" y="412"/>
                </a:cubicBezTo>
                <a:cubicBezTo>
                  <a:pt x="519" y="412"/>
                  <a:pt x="515" y="416"/>
                  <a:pt x="515" y="420"/>
                </a:cubicBezTo>
                <a:cubicBezTo>
                  <a:pt x="515" y="425"/>
                  <a:pt x="519" y="429"/>
                  <a:pt x="524" y="429"/>
                </a:cubicBezTo>
                <a:cubicBezTo>
                  <a:pt x="528" y="429"/>
                  <a:pt x="532" y="425"/>
                  <a:pt x="532" y="420"/>
                </a:cubicBezTo>
                <a:close/>
                <a:moveTo>
                  <a:pt x="558" y="420"/>
                </a:moveTo>
                <a:cubicBezTo>
                  <a:pt x="558" y="416"/>
                  <a:pt x="554" y="412"/>
                  <a:pt x="549" y="412"/>
                </a:cubicBezTo>
                <a:cubicBezTo>
                  <a:pt x="545" y="412"/>
                  <a:pt x="541" y="416"/>
                  <a:pt x="541" y="420"/>
                </a:cubicBezTo>
                <a:cubicBezTo>
                  <a:pt x="541" y="425"/>
                  <a:pt x="545" y="429"/>
                  <a:pt x="549" y="429"/>
                </a:cubicBezTo>
                <a:cubicBezTo>
                  <a:pt x="554" y="429"/>
                  <a:pt x="558" y="425"/>
                  <a:pt x="558" y="420"/>
                </a:cubicBezTo>
                <a:close/>
                <a:moveTo>
                  <a:pt x="584" y="420"/>
                </a:moveTo>
                <a:cubicBezTo>
                  <a:pt x="584" y="416"/>
                  <a:pt x="580" y="412"/>
                  <a:pt x="575" y="412"/>
                </a:cubicBezTo>
                <a:cubicBezTo>
                  <a:pt x="570" y="412"/>
                  <a:pt x="567" y="416"/>
                  <a:pt x="567" y="420"/>
                </a:cubicBezTo>
                <a:cubicBezTo>
                  <a:pt x="567" y="425"/>
                  <a:pt x="570" y="429"/>
                  <a:pt x="575" y="429"/>
                </a:cubicBezTo>
                <a:cubicBezTo>
                  <a:pt x="580" y="429"/>
                  <a:pt x="584" y="425"/>
                  <a:pt x="584" y="420"/>
                </a:cubicBezTo>
                <a:close/>
                <a:moveTo>
                  <a:pt x="609" y="420"/>
                </a:moveTo>
                <a:cubicBezTo>
                  <a:pt x="609" y="416"/>
                  <a:pt x="606" y="412"/>
                  <a:pt x="601" y="412"/>
                </a:cubicBezTo>
                <a:cubicBezTo>
                  <a:pt x="596" y="412"/>
                  <a:pt x="592" y="416"/>
                  <a:pt x="592" y="420"/>
                </a:cubicBezTo>
                <a:cubicBezTo>
                  <a:pt x="592" y="425"/>
                  <a:pt x="596" y="429"/>
                  <a:pt x="601" y="429"/>
                </a:cubicBezTo>
                <a:cubicBezTo>
                  <a:pt x="606" y="429"/>
                  <a:pt x="609" y="425"/>
                  <a:pt x="609" y="420"/>
                </a:cubicBezTo>
                <a:close/>
                <a:moveTo>
                  <a:pt x="893" y="420"/>
                </a:moveTo>
                <a:cubicBezTo>
                  <a:pt x="893" y="416"/>
                  <a:pt x="889" y="412"/>
                  <a:pt x="884" y="412"/>
                </a:cubicBezTo>
                <a:cubicBezTo>
                  <a:pt x="879" y="412"/>
                  <a:pt x="876" y="416"/>
                  <a:pt x="876" y="420"/>
                </a:cubicBezTo>
                <a:cubicBezTo>
                  <a:pt x="876" y="425"/>
                  <a:pt x="879" y="429"/>
                  <a:pt x="884" y="429"/>
                </a:cubicBezTo>
                <a:cubicBezTo>
                  <a:pt x="889" y="429"/>
                  <a:pt x="893" y="425"/>
                  <a:pt x="893" y="420"/>
                </a:cubicBezTo>
                <a:close/>
                <a:moveTo>
                  <a:pt x="919" y="420"/>
                </a:moveTo>
                <a:cubicBezTo>
                  <a:pt x="919" y="416"/>
                  <a:pt x="915" y="412"/>
                  <a:pt x="910" y="412"/>
                </a:cubicBezTo>
                <a:cubicBezTo>
                  <a:pt x="905" y="412"/>
                  <a:pt x="901" y="416"/>
                  <a:pt x="901" y="420"/>
                </a:cubicBezTo>
                <a:cubicBezTo>
                  <a:pt x="901" y="425"/>
                  <a:pt x="905" y="429"/>
                  <a:pt x="910" y="429"/>
                </a:cubicBezTo>
                <a:cubicBezTo>
                  <a:pt x="915" y="429"/>
                  <a:pt x="919" y="425"/>
                  <a:pt x="919" y="420"/>
                </a:cubicBezTo>
                <a:close/>
                <a:moveTo>
                  <a:pt x="944" y="420"/>
                </a:moveTo>
                <a:cubicBezTo>
                  <a:pt x="944" y="416"/>
                  <a:pt x="940" y="412"/>
                  <a:pt x="936" y="412"/>
                </a:cubicBezTo>
                <a:cubicBezTo>
                  <a:pt x="931" y="412"/>
                  <a:pt x="927" y="416"/>
                  <a:pt x="927" y="420"/>
                </a:cubicBezTo>
                <a:cubicBezTo>
                  <a:pt x="927" y="425"/>
                  <a:pt x="931" y="429"/>
                  <a:pt x="936" y="429"/>
                </a:cubicBezTo>
                <a:cubicBezTo>
                  <a:pt x="940" y="429"/>
                  <a:pt x="944" y="425"/>
                  <a:pt x="944" y="420"/>
                </a:cubicBezTo>
                <a:close/>
                <a:moveTo>
                  <a:pt x="970" y="420"/>
                </a:moveTo>
                <a:cubicBezTo>
                  <a:pt x="970" y="416"/>
                  <a:pt x="966" y="412"/>
                  <a:pt x="961" y="412"/>
                </a:cubicBezTo>
                <a:cubicBezTo>
                  <a:pt x="957" y="412"/>
                  <a:pt x="953" y="416"/>
                  <a:pt x="953" y="420"/>
                </a:cubicBezTo>
                <a:cubicBezTo>
                  <a:pt x="953" y="425"/>
                  <a:pt x="957" y="429"/>
                  <a:pt x="961" y="429"/>
                </a:cubicBezTo>
                <a:cubicBezTo>
                  <a:pt x="966" y="429"/>
                  <a:pt x="970" y="425"/>
                  <a:pt x="970" y="420"/>
                </a:cubicBezTo>
                <a:close/>
                <a:moveTo>
                  <a:pt x="1099" y="420"/>
                </a:moveTo>
                <a:cubicBezTo>
                  <a:pt x="1099" y="416"/>
                  <a:pt x="1095" y="412"/>
                  <a:pt x="1090" y="412"/>
                </a:cubicBezTo>
                <a:cubicBezTo>
                  <a:pt x="1086" y="412"/>
                  <a:pt x="1082" y="416"/>
                  <a:pt x="1082" y="420"/>
                </a:cubicBezTo>
                <a:cubicBezTo>
                  <a:pt x="1082" y="425"/>
                  <a:pt x="1086" y="429"/>
                  <a:pt x="1090" y="429"/>
                </a:cubicBezTo>
                <a:cubicBezTo>
                  <a:pt x="1095" y="429"/>
                  <a:pt x="1099" y="425"/>
                  <a:pt x="1099" y="420"/>
                </a:cubicBezTo>
                <a:close/>
                <a:moveTo>
                  <a:pt x="1125" y="420"/>
                </a:moveTo>
                <a:cubicBezTo>
                  <a:pt x="1125" y="416"/>
                  <a:pt x="1121" y="412"/>
                  <a:pt x="1116" y="412"/>
                </a:cubicBezTo>
                <a:cubicBezTo>
                  <a:pt x="1111" y="412"/>
                  <a:pt x="1107" y="416"/>
                  <a:pt x="1107" y="420"/>
                </a:cubicBezTo>
                <a:cubicBezTo>
                  <a:pt x="1107" y="425"/>
                  <a:pt x="1111" y="429"/>
                  <a:pt x="1116" y="429"/>
                </a:cubicBezTo>
                <a:cubicBezTo>
                  <a:pt x="1121" y="429"/>
                  <a:pt x="1125" y="425"/>
                  <a:pt x="1125" y="420"/>
                </a:cubicBezTo>
                <a:close/>
                <a:moveTo>
                  <a:pt x="1150" y="420"/>
                </a:moveTo>
                <a:cubicBezTo>
                  <a:pt x="1150" y="416"/>
                  <a:pt x="1147" y="412"/>
                  <a:pt x="1142" y="412"/>
                </a:cubicBezTo>
                <a:cubicBezTo>
                  <a:pt x="1137" y="412"/>
                  <a:pt x="1133" y="416"/>
                  <a:pt x="1133" y="420"/>
                </a:cubicBezTo>
                <a:cubicBezTo>
                  <a:pt x="1133" y="425"/>
                  <a:pt x="1137" y="429"/>
                  <a:pt x="1142" y="429"/>
                </a:cubicBezTo>
                <a:cubicBezTo>
                  <a:pt x="1147" y="429"/>
                  <a:pt x="1150" y="425"/>
                  <a:pt x="1150" y="420"/>
                </a:cubicBezTo>
                <a:close/>
                <a:moveTo>
                  <a:pt x="1356" y="420"/>
                </a:moveTo>
                <a:cubicBezTo>
                  <a:pt x="1356" y="416"/>
                  <a:pt x="1353" y="412"/>
                  <a:pt x="1348" y="412"/>
                </a:cubicBezTo>
                <a:cubicBezTo>
                  <a:pt x="1343" y="412"/>
                  <a:pt x="1339" y="416"/>
                  <a:pt x="1339" y="420"/>
                </a:cubicBezTo>
                <a:cubicBezTo>
                  <a:pt x="1339" y="425"/>
                  <a:pt x="1343" y="429"/>
                  <a:pt x="1348" y="429"/>
                </a:cubicBezTo>
                <a:cubicBezTo>
                  <a:pt x="1353" y="429"/>
                  <a:pt x="1356" y="425"/>
                  <a:pt x="1356" y="420"/>
                </a:cubicBezTo>
                <a:close/>
                <a:moveTo>
                  <a:pt x="1382" y="420"/>
                </a:moveTo>
                <a:cubicBezTo>
                  <a:pt x="1382" y="416"/>
                  <a:pt x="1378" y="412"/>
                  <a:pt x="1374" y="412"/>
                </a:cubicBezTo>
                <a:cubicBezTo>
                  <a:pt x="1369" y="412"/>
                  <a:pt x="1365" y="416"/>
                  <a:pt x="1365" y="420"/>
                </a:cubicBezTo>
                <a:cubicBezTo>
                  <a:pt x="1365" y="425"/>
                  <a:pt x="1369" y="429"/>
                  <a:pt x="1374" y="429"/>
                </a:cubicBezTo>
                <a:cubicBezTo>
                  <a:pt x="1378" y="429"/>
                  <a:pt x="1382" y="425"/>
                  <a:pt x="1382" y="420"/>
                </a:cubicBezTo>
                <a:close/>
                <a:moveTo>
                  <a:pt x="1408" y="420"/>
                </a:moveTo>
                <a:cubicBezTo>
                  <a:pt x="1408" y="416"/>
                  <a:pt x="1404" y="412"/>
                  <a:pt x="1399" y="412"/>
                </a:cubicBezTo>
                <a:cubicBezTo>
                  <a:pt x="1395" y="412"/>
                  <a:pt x="1391" y="416"/>
                  <a:pt x="1391" y="420"/>
                </a:cubicBezTo>
                <a:cubicBezTo>
                  <a:pt x="1391" y="425"/>
                  <a:pt x="1395" y="429"/>
                  <a:pt x="1399" y="429"/>
                </a:cubicBezTo>
                <a:cubicBezTo>
                  <a:pt x="1404" y="429"/>
                  <a:pt x="1408" y="425"/>
                  <a:pt x="1408" y="420"/>
                </a:cubicBezTo>
                <a:close/>
                <a:moveTo>
                  <a:pt x="1459" y="420"/>
                </a:moveTo>
                <a:cubicBezTo>
                  <a:pt x="1459" y="416"/>
                  <a:pt x="1456" y="412"/>
                  <a:pt x="1451" y="412"/>
                </a:cubicBezTo>
                <a:cubicBezTo>
                  <a:pt x="1446" y="412"/>
                  <a:pt x="1442" y="416"/>
                  <a:pt x="1442" y="420"/>
                </a:cubicBezTo>
                <a:cubicBezTo>
                  <a:pt x="1442" y="425"/>
                  <a:pt x="1446" y="429"/>
                  <a:pt x="1451" y="429"/>
                </a:cubicBezTo>
                <a:cubicBezTo>
                  <a:pt x="1456" y="429"/>
                  <a:pt x="1459" y="425"/>
                  <a:pt x="1459" y="420"/>
                </a:cubicBezTo>
                <a:close/>
                <a:moveTo>
                  <a:pt x="1485" y="420"/>
                </a:moveTo>
                <a:cubicBezTo>
                  <a:pt x="1485" y="416"/>
                  <a:pt x="1481" y="412"/>
                  <a:pt x="1477" y="412"/>
                </a:cubicBezTo>
                <a:cubicBezTo>
                  <a:pt x="1472" y="412"/>
                  <a:pt x="1468" y="416"/>
                  <a:pt x="1468" y="420"/>
                </a:cubicBezTo>
                <a:cubicBezTo>
                  <a:pt x="1468" y="425"/>
                  <a:pt x="1472" y="429"/>
                  <a:pt x="1477" y="429"/>
                </a:cubicBezTo>
                <a:cubicBezTo>
                  <a:pt x="1481" y="429"/>
                  <a:pt x="1485" y="425"/>
                  <a:pt x="1485" y="420"/>
                </a:cubicBezTo>
                <a:close/>
                <a:moveTo>
                  <a:pt x="1511" y="420"/>
                </a:moveTo>
                <a:cubicBezTo>
                  <a:pt x="1511" y="416"/>
                  <a:pt x="1507" y="412"/>
                  <a:pt x="1502" y="412"/>
                </a:cubicBezTo>
                <a:cubicBezTo>
                  <a:pt x="1498" y="412"/>
                  <a:pt x="1494" y="416"/>
                  <a:pt x="1494" y="420"/>
                </a:cubicBezTo>
                <a:cubicBezTo>
                  <a:pt x="1494" y="425"/>
                  <a:pt x="1498" y="429"/>
                  <a:pt x="1502" y="429"/>
                </a:cubicBezTo>
                <a:cubicBezTo>
                  <a:pt x="1507" y="429"/>
                  <a:pt x="1511" y="425"/>
                  <a:pt x="1511" y="420"/>
                </a:cubicBezTo>
                <a:close/>
                <a:moveTo>
                  <a:pt x="1537" y="420"/>
                </a:moveTo>
                <a:cubicBezTo>
                  <a:pt x="1537" y="416"/>
                  <a:pt x="1533" y="412"/>
                  <a:pt x="1528" y="412"/>
                </a:cubicBezTo>
                <a:cubicBezTo>
                  <a:pt x="1523" y="412"/>
                  <a:pt x="1520" y="416"/>
                  <a:pt x="1520" y="420"/>
                </a:cubicBezTo>
                <a:cubicBezTo>
                  <a:pt x="1520" y="425"/>
                  <a:pt x="1523" y="429"/>
                  <a:pt x="1528" y="429"/>
                </a:cubicBezTo>
                <a:cubicBezTo>
                  <a:pt x="1533" y="429"/>
                  <a:pt x="1537" y="425"/>
                  <a:pt x="1537" y="420"/>
                </a:cubicBezTo>
                <a:close/>
                <a:moveTo>
                  <a:pt x="1563" y="420"/>
                </a:moveTo>
                <a:cubicBezTo>
                  <a:pt x="1563" y="416"/>
                  <a:pt x="1559" y="412"/>
                  <a:pt x="1554" y="412"/>
                </a:cubicBezTo>
                <a:cubicBezTo>
                  <a:pt x="1549" y="412"/>
                  <a:pt x="1545" y="416"/>
                  <a:pt x="1545" y="420"/>
                </a:cubicBezTo>
                <a:cubicBezTo>
                  <a:pt x="1545" y="425"/>
                  <a:pt x="1549" y="429"/>
                  <a:pt x="1554" y="429"/>
                </a:cubicBezTo>
                <a:cubicBezTo>
                  <a:pt x="1559" y="429"/>
                  <a:pt x="1563" y="425"/>
                  <a:pt x="1563" y="420"/>
                </a:cubicBezTo>
                <a:close/>
                <a:moveTo>
                  <a:pt x="1588" y="420"/>
                </a:moveTo>
                <a:cubicBezTo>
                  <a:pt x="1588" y="416"/>
                  <a:pt x="1584" y="412"/>
                  <a:pt x="1580" y="412"/>
                </a:cubicBezTo>
                <a:cubicBezTo>
                  <a:pt x="1575" y="412"/>
                  <a:pt x="1571" y="416"/>
                  <a:pt x="1571" y="420"/>
                </a:cubicBezTo>
                <a:cubicBezTo>
                  <a:pt x="1571" y="425"/>
                  <a:pt x="1575" y="429"/>
                  <a:pt x="1580" y="429"/>
                </a:cubicBezTo>
                <a:cubicBezTo>
                  <a:pt x="1584" y="429"/>
                  <a:pt x="1588" y="425"/>
                  <a:pt x="1588" y="420"/>
                </a:cubicBezTo>
                <a:close/>
                <a:moveTo>
                  <a:pt x="1614" y="420"/>
                </a:moveTo>
                <a:cubicBezTo>
                  <a:pt x="1614" y="416"/>
                  <a:pt x="1610" y="412"/>
                  <a:pt x="1605" y="412"/>
                </a:cubicBezTo>
                <a:cubicBezTo>
                  <a:pt x="1601" y="412"/>
                  <a:pt x="1597" y="416"/>
                  <a:pt x="1597" y="420"/>
                </a:cubicBezTo>
                <a:cubicBezTo>
                  <a:pt x="1597" y="425"/>
                  <a:pt x="1601" y="429"/>
                  <a:pt x="1605" y="429"/>
                </a:cubicBezTo>
                <a:cubicBezTo>
                  <a:pt x="1610" y="429"/>
                  <a:pt x="1614" y="425"/>
                  <a:pt x="1614" y="420"/>
                </a:cubicBezTo>
                <a:close/>
                <a:moveTo>
                  <a:pt x="1640" y="420"/>
                </a:moveTo>
                <a:cubicBezTo>
                  <a:pt x="1640" y="416"/>
                  <a:pt x="1636" y="412"/>
                  <a:pt x="1631" y="412"/>
                </a:cubicBezTo>
                <a:cubicBezTo>
                  <a:pt x="1626" y="412"/>
                  <a:pt x="1623" y="416"/>
                  <a:pt x="1623" y="420"/>
                </a:cubicBezTo>
                <a:cubicBezTo>
                  <a:pt x="1623" y="425"/>
                  <a:pt x="1626" y="429"/>
                  <a:pt x="1631" y="429"/>
                </a:cubicBezTo>
                <a:cubicBezTo>
                  <a:pt x="1636" y="429"/>
                  <a:pt x="1640" y="425"/>
                  <a:pt x="1640" y="420"/>
                </a:cubicBezTo>
                <a:close/>
                <a:moveTo>
                  <a:pt x="1666" y="420"/>
                </a:moveTo>
                <a:cubicBezTo>
                  <a:pt x="1666" y="416"/>
                  <a:pt x="1662" y="412"/>
                  <a:pt x="1657" y="412"/>
                </a:cubicBezTo>
                <a:cubicBezTo>
                  <a:pt x="1652" y="412"/>
                  <a:pt x="1648" y="416"/>
                  <a:pt x="1648" y="420"/>
                </a:cubicBezTo>
                <a:cubicBezTo>
                  <a:pt x="1648" y="425"/>
                  <a:pt x="1652" y="429"/>
                  <a:pt x="1657" y="429"/>
                </a:cubicBezTo>
                <a:cubicBezTo>
                  <a:pt x="1662" y="429"/>
                  <a:pt x="1666" y="425"/>
                  <a:pt x="1666" y="420"/>
                </a:cubicBezTo>
                <a:close/>
                <a:moveTo>
                  <a:pt x="1691" y="420"/>
                </a:moveTo>
                <a:cubicBezTo>
                  <a:pt x="1691" y="416"/>
                  <a:pt x="1687" y="412"/>
                  <a:pt x="1683" y="412"/>
                </a:cubicBezTo>
                <a:cubicBezTo>
                  <a:pt x="1678" y="412"/>
                  <a:pt x="1674" y="416"/>
                  <a:pt x="1674" y="420"/>
                </a:cubicBezTo>
                <a:cubicBezTo>
                  <a:pt x="1674" y="425"/>
                  <a:pt x="1678" y="429"/>
                  <a:pt x="1683" y="429"/>
                </a:cubicBezTo>
                <a:cubicBezTo>
                  <a:pt x="1687" y="429"/>
                  <a:pt x="1691" y="425"/>
                  <a:pt x="1691" y="420"/>
                </a:cubicBezTo>
                <a:close/>
                <a:moveTo>
                  <a:pt x="1717" y="420"/>
                </a:moveTo>
                <a:cubicBezTo>
                  <a:pt x="1717" y="416"/>
                  <a:pt x="1713" y="412"/>
                  <a:pt x="1708" y="412"/>
                </a:cubicBezTo>
                <a:cubicBezTo>
                  <a:pt x="1704" y="412"/>
                  <a:pt x="1700" y="416"/>
                  <a:pt x="1700" y="420"/>
                </a:cubicBezTo>
                <a:cubicBezTo>
                  <a:pt x="1700" y="425"/>
                  <a:pt x="1704" y="429"/>
                  <a:pt x="1708" y="429"/>
                </a:cubicBezTo>
                <a:cubicBezTo>
                  <a:pt x="1713" y="429"/>
                  <a:pt x="1717" y="425"/>
                  <a:pt x="1717" y="420"/>
                </a:cubicBezTo>
                <a:close/>
                <a:moveTo>
                  <a:pt x="1743" y="420"/>
                </a:moveTo>
                <a:cubicBezTo>
                  <a:pt x="1743" y="416"/>
                  <a:pt x="1739" y="412"/>
                  <a:pt x="1734" y="412"/>
                </a:cubicBezTo>
                <a:cubicBezTo>
                  <a:pt x="1730" y="412"/>
                  <a:pt x="1726" y="416"/>
                  <a:pt x="1726" y="420"/>
                </a:cubicBezTo>
                <a:cubicBezTo>
                  <a:pt x="1726" y="425"/>
                  <a:pt x="1730" y="429"/>
                  <a:pt x="1734" y="429"/>
                </a:cubicBezTo>
                <a:cubicBezTo>
                  <a:pt x="1739" y="429"/>
                  <a:pt x="1743" y="425"/>
                  <a:pt x="1743" y="420"/>
                </a:cubicBezTo>
                <a:close/>
                <a:moveTo>
                  <a:pt x="1769" y="420"/>
                </a:moveTo>
                <a:cubicBezTo>
                  <a:pt x="1769" y="416"/>
                  <a:pt x="1765" y="412"/>
                  <a:pt x="1760" y="412"/>
                </a:cubicBezTo>
                <a:cubicBezTo>
                  <a:pt x="1755" y="412"/>
                  <a:pt x="1751" y="416"/>
                  <a:pt x="1751" y="420"/>
                </a:cubicBezTo>
                <a:cubicBezTo>
                  <a:pt x="1751" y="425"/>
                  <a:pt x="1755" y="429"/>
                  <a:pt x="1760" y="429"/>
                </a:cubicBezTo>
                <a:cubicBezTo>
                  <a:pt x="1765" y="429"/>
                  <a:pt x="1769" y="425"/>
                  <a:pt x="1769" y="420"/>
                </a:cubicBezTo>
                <a:close/>
                <a:moveTo>
                  <a:pt x="1794" y="420"/>
                </a:moveTo>
                <a:cubicBezTo>
                  <a:pt x="1794" y="416"/>
                  <a:pt x="1791" y="412"/>
                  <a:pt x="1786" y="412"/>
                </a:cubicBezTo>
                <a:cubicBezTo>
                  <a:pt x="1781" y="412"/>
                  <a:pt x="1777" y="416"/>
                  <a:pt x="1777" y="420"/>
                </a:cubicBezTo>
                <a:cubicBezTo>
                  <a:pt x="1777" y="425"/>
                  <a:pt x="1781" y="429"/>
                  <a:pt x="1786" y="429"/>
                </a:cubicBezTo>
                <a:cubicBezTo>
                  <a:pt x="1791" y="429"/>
                  <a:pt x="1794" y="425"/>
                  <a:pt x="1794" y="420"/>
                </a:cubicBezTo>
                <a:close/>
                <a:moveTo>
                  <a:pt x="1820" y="420"/>
                </a:moveTo>
                <a:cubicBezTo>
                  <a:pt x="1820" y="416"/>
                  <a:pt x="1816" y="412"/>
                  <a:pt x="1812" y="412"/>
                </a:cubicBezTo>
                <a:cubicBezTo>
                  <a:pt x="1807" y="412"/>
                  <a:pt x="1803" y="416"/>
                  <a:pt x="1803" y="420"/>
                </a:cubicBezTo>
                <a:cubicBezTo>
                  <a:pt x="1803" y="425"/>
                  <a:pt x="1807" y="429"/>
                  <a:pt x="1812" y="429"/>
                </a:cubicBezTo>
                <a:cubicBezTo>
                  <a:pt x="1816" y="429"/>
                  <a:pt x="1820" y="425"/>
                  <a:pt x="1820" y="420"/>
                </a:cubicBezTo>
                <a:close/>
                <a:moveTo>
                  <a:pt x="1846" y="420"/>
                </a:moveTo>
                <a:cubicBezTo>
                  <a:pt x="1846" y="416"/>
                  <a:pt x="1842" y="412"/>
                  <a:pt x="1837" y="412"/>
                </a:cubicBezTo>
                <a:cubicBezTo>
                  <a:pt x="1833" y="412"/>
                  <a:pt x="1829" y="416"/>
                  <a:pt x="1829" y="420"/>
                </a:cubicBezTo>
                <a:cubicBezTo>
                  <a:pt x="1829" y="425"/>
                  <a:pt x="1833" y="429"/>
                  <a:pt x="1837" y="429"/>
                </a:cubicBezTo>
                <a:cubicBezTo>
                  <a:pt x="1842" y="429"/>
                  <a:pt x="1846" y="425"/>
                  <a:pt x="1846" y="420"/>
                </a:cubicBezTo>
                <a:close/>
                <a:moveTo>
                  <a:pt x="1872" y="420"/>
                </a:moveTo>
                <a:cubicBezTo>
                  <a:pt x="1872" y="416"/>
                  <a:pt x="1868" y="412"/>
                  <a:pt x="1863" y="412"/>
                </a:cubicBezTo>
                <a:cubicBezTo>
                  <a:pt x="1858" y="412"/>
                  <a:pt x="1854" y="416"/>
                  <a:pt x="1854" y="420"/>
                </a:cubicBezTo>
                <a:cubicBezTo>
                  <a:pt x="1854" y="425"/>
                  <a:pt x="1858" y="429"/>
                  <a:pt x="1863" y="429"/>
                </a:cubicBezTo>
                <a:cubicBezTo>
                  <a:pt x="1868" y="429"/>
                  <a:pt x="1872" y="425"/>
                  <a:pt x="1872" y="420"/>
                </a:cubicBezTo>
                <a:close/>
                <a:moveTo>
                  <a:pt x="1897" y="420"/>
                </a:moveTo>
                <a:cubicBezTo>
                  <a:pt x="1897" y="416"/>
                  <a:pt x="1894" y="412"/>
                  <a:pt x="1889" y="412"/>
                </a:cubicBezTo>
                <a:cubicBezTo>
                  <a:pt x="1884" y="412"/>
                  <a:pt x="1880" y="416"/>
                  <a:pt x="1880" y="420"/>
                </a:cubicBezTo>
                <a:cubicBezTo>
                  <a:pt x="1880" y="425"/>
                  <a:pt x="1884" y="429"/>
                  <a:pt x="1889" y="429"/>
                </a:cubicBezTo>
                <a:cubicBezTo>
                  <a:pt x="1894" y="429"/>
                  <a:pt x="1897" y="425"/>
                  <a:pt x="1897" y="420"/>
                </a:cubicBezTo>
                <a:close/>
                <a:moveTo>
                  <a:pt x="1923" y="420"/>
                </a:moveTo>
                <a:cubicBezTo>
                  <a:pt x="1923" y="416"/>
                  <a:pt x="1919" y="412"/>
                  <a:pt x="1915" y="412"/>
                </a:cubicBezTo>
                <a:cubicBezTo>
                  <a:pt x="1910" y="412"/>
                  <a:pt x="1906" y="416"/>
                  <a:pt x="1906" y="420"/>
                </a:cubicBezTo>
                <a:cubicBezTo>
                  <a:pt x="1906" y="425"/>
                  <a:pt x="1910" y="429"/>
                  <a:pt x="1915" y="429"/>
                </a:cubicBezTo>
                <a:cubicBezTo>
                  <a:pt x="1919" y="429"/>
                  <a:pt x="1923" y="425"/>
                  <a:pt x="1923" y="420"/>
                </a:cubicBezTo>
                <a:close/>
                <a:moveTo>
                  <a:pt x="1949" y="420"/>
                </a:moveTo>
                <a:cubicBezTo>
                  <a:pt x="1949" y="416"/>
                  <a:pt x="1945" y="412"/>
                  <a:pt x="1940" y="412"/>
                </a:cubicBezTo>
                <a:cubicBezTo>
                  <a:pt x="1936" y="412"/>
                  <a:pt x="1932" y="416"/>
                  <a:pt x="1932" y="420"/>
                </a:cubicBezTo>
                <a:cubicBezTo>
                  <a:pt x="1932" y="425"/>
                  <a:pt x="1936" y="429"/>
                  <a:pt x="1940" y="429"/>
                </a:cubicBezTo>
                <a:cubicBezTo>
                  <a:pt x="1945" y="429"/>
                  <a:pt x="1949" y="425"/>
                  <a:pt x="1949" y="420"/>
                </a:cubicBezTo>
                <a:close/>
                <a:moveTo>
                  <a:pt x="1975" y="420"/>
                </a:moveTo>
                <a:cubicBezTo>
                  <a:pt x="1975" y="416"/>
                  <a:pt x="1971" y="412"/>
                  <a:pt x="1966" y="412"/>
                </a:cubicBezTo>
                <a:cubicBezTo>
                  <a:pt x="1961" y="412"/>
                  <a:pt x="1957" y="416"/>
                  <a:pt x="1957" y="420"/>
                </a:cubicBezTo>
                <a:cubicBezTo>
                  <a:pt x="1957" y="425"/>
                  <a:pt x="1961" y="429"/>
                  <a:pt x="1966" y="429"/>
                </a:cubicBezTo>
                <a:cubicBezTo>
                  <a:pt x="1971" y="429"/>
                  <a:pt x="1975" y="425"/>
                  <a:pt x="1975" y="420"/>
                </a:cubicBezTo>
                <a:close/>
                <a:moveTo>
                  <a:pt x="2000" y="420"/>
                </a:moveTo>
                <a:cubicBezTo>
                  <a:pt x="2000" y="416"/>
                  <a:pt x="1997" y="412"/>
                  <a:pt x="1992" y="412"/>
                </a:cubicBezTo>
                <a:cubicBezTo>
                  <a:pt x="1987" y="412"/>
                  <a:pt x="1983" y="416"/>
                  <a:pt x="1983" y="420"/>
                </a:cubicBezTo>
                <a:cubicBezTo>
                  <a:pt x="1983" y="425"/>
                  <a:pt x="1987" y="429"/>
                  <a:pt x="1992" y="429"/>
                </a:cubicBezTo>
                <a:cubicBezTo>
                  <a:pt x="1997" y="429"/>
                  <a:pt x="2000" y="425"/>
                  <a:pt x="2000" y="420"/>
                </a:cubicBezTo>
                <a:close/>
                <a:moveTo>
                  <a:pt x="2026" y="420"/>
                </a:moveTo>
                <a:cubicBezTo>
                  <a:pt x="2026" y="416"/>
                  <a:pt x="2022" y="412"/>
                  <a:pt x="2018" y="412"/>
                </a:cubicBezTo>
                <a:cubicBezTo>
                  <a:pt x="2013" y="412"/>
                  <a:pt x="2009" y="416"/>
                  <a:pt x="2009" y="420"/>
                </a:cubicBezTo>
                <a:cubicBezTo>
                  <a:pt x="2009" y="425"/>
                  <a:pt x="2013" y="429"/>
                  <a:pt x="2018" y="429"/>
                </a:cubicBezTo>
                <a:cubicBezTo>
                  <a:pt x="2022" y="429"/>
                  <a:pt x="2026" y="425"/>
                  <a:pt x="2026" y="420"/>
                </a:cubicBezTo>
                <a:close/>
                <a:moveTo>
                  <a:pt x="2052" y="420"/>
                </a:moveTo>
                <a:cubicBezTo>
                  <a:pt x="2052" y="416"/>
                  <a:pt x="2048" y="412"/>
                  <a:pt x="2043" y="412"/>
                </a:cubicBezTo>
                <a:cubicBezTo>
                  <a:pt x="2039" y="412"/>
                  <a:pt x="2035" y="416"/>
                  <a:pt x="2035" y="420"/>
                </a:cubicBezTo>
                <a:cubicBezTo>
                  <a:pt x="2035" y="425"/>
                  <a:pt x="2039" y="429"/>
                  <a:pt x="2043" y="429"/>
                </a:cubicBezTo>
                <a:cubicBezTo>
                  <a:pt x="2048" y="429"/>
                  <a:pt x="2052" y="425"/>
                  <a:pt x="2052" y="420"/>
                </a:cubicBezTo>
                <a:close/>
                <a:moveTo>
                  <a:pt x="2078" y="420"/>
                </a:moveTo>
                <a:cubicBezTo>
                  <a:pt x="2078" y="416"/>
                  <a:pt x="2074" y="412"/>
                  <a:pt x="2069" y="412"/>
                </a:cubicBezTo>
                <a:cubicBezTo>
                  <a:pt x="2064" y="412"/>
                  <a:pt x="2061" y="416"/>
                  <a:pt x="2061" y="420"/>
                </a:cubicBezTo>
                <a:cubicBezTo>
                  <a:pt x="2061" y="425"/>
                  <a:pt x="2064" y="429"/>
                  <a:pt x="2069" y="429"/>
                </a:cubicBezTo>
                <a:cubicBezTo>
                  <a:pt x="2074" y="429"/>
                  <a:pt x="2078" y="425"/>
                  <a:pt x="2078" y="420"/>
                </a:cubicBezTo>
                <a:close/>
                <a:moveTo>
                  <a:pt x="2103" y="420"/>
                </a:moveTo>
                <a:cubicBezTo>
                  <a:pt x="2103" y="416"/>
                  <a:pt x="2100" y="412"/>
                  <a:pt x="2095" y="412"/>
                </a:cubicBezTo>
                <a:cubicBezTo>
                  <a:pt x="2090" y="412"/>
                  <a:pt x="2086" y="416"/>
                  <a:pt x="2086" y="420"/>
                </a:cubicBezTo>
                <a:cubicBezTo>
                  <a:pt x="2086" y="425"/>
                  <a:pt x="2090" y="429"/>
                  <a:pt x="2095" y="429"/>
                </a:cubicBezTo>
                <a:cubicBezTo>
                  <a:pt x="2100" y="429"/>
                  <a:pt x="2103" y="425"/>
                  <a:pt x="2103" y="420"/>
                </a:cubicBezTo>
                <a:close/>
                <a:moveTo>
                  <a:pt x="2129" y="420"/>
                </a:moveTo>
                <a:cubicBezTo>
                  <a:pt x="2129" y="416"/>
                  <a:pt x="2125" y="412"/>
                  <a:pt x="2121" y="412"/>
                </a:cubicBezTo>
                <a:cubicBezTo>
                  <a:pt x="2116" y="412"/>
                  <a:pt x="2112" y="416"/>
                  <a:pt x="2112" y="420"/>
                </a:cubicBezTo>
                <a:cubicBezTo>
                  <a:pt x="2112" y="425"/>
                  <a:pt x="2116" y="429"/>
                  <a:pt x="2121" y="429"/>
                </a:cubicBezTo>
                <a:cubicBezTo>
                  <a:pt x="2125" y="429"/>
                  <a:pt x="2129" y="425"/>
                  <a:pt x="2129" y="420"/>
                </a:cubicBezTo>
                <a:close/>
                <a:moveTo>
                  <a:pt x="2155" y="420"/>
                </a:moveTo>
                <a:cubicBezTo>
                  <a:pt x="2155" y="416"/>
                  <a:pt x="2151" y="412"/>
                  <a:pt x="2146" y="412"/>
                </a:cubicBezTo>
                <a:cubicBezTo>
                  <a:pt x="2142" y="412"/>
                  <a:pt x="2138" y="416"/>
                  <a:pt x="2138" y="420"/>
                </a:cubicBezTo>
                <a:cubicBezTo>
                  <a:pt x="2138" y="425"/>
                  <a:pt x="2142" y="429"/>
                  <a:pt x="2146" y="429"/>
                </a:cubicBezTo>
                <a:cubicBezTo>
                  <a:pt x="2151" y="429"/>
                  <a:pt x="2155" y="425"/>
                  <a:pt x="2155" y="420"/>
                </a:cubicBezTo>
                <a:close/>
                <a:moveTo>
                  <a:pt x="2181" y="420"/>
                </a:moveTo>
                <a:cubicBezTo>
                  <a:pt x="2181" y="416"/>
                  <a:pt x="2177" y="412"/>
                  <a:pt x="2172" y="412"/>
                </a:cubicBezTo>
                <a:cubicBezTo>
                  <a:pt x="2167" y="412"/>
                  <a:pt x="2164" y="416"/>
                  <a:pt x="2164" y="420"/>
                </a:cubicBezTo>
                <a:cubicBezTo>
                  <a:pt x="2164" y="425"/>
                  <a:pt x="2167" y="429"/>
                  <a:pt x="2172" y="429"/>
                </a:cubicBezTo>
                <a:cubicBezTo>
                  <a:pt x="2177" y="429"/>
                  <a:pt x="2181" y="425"/>
                  <a:pt x="2181" y="420"/>
                </a:cubicBezTo>
                <a:close/>
                <a:moveTo>
                  <a:pt x="2207" y="420"/>
                </a:moveTo>
                <a:cubicBezTo>
                  <a:pt x="2207" y="416"/>
                  <a:pt x="2203" y="412"/>
                  <a:pt x="2198" y="412"/>
                </a:cubicBezTo>
                <a:cubicBezTo>
                  <a:pt x="2193" y="412"/>
                  <a:pt x="2189" y="416"/>
                  <a:pt x="2189" y="420"/>
                </a:cubicBezTo>
                <a:cubicBezTo>
                  <a:pt x="2189" y="425"/>
                  <a:pt x="2193" y="429"/>
                  <a:pt x="2198" y="429"/>
                </a:cubicBezTo>
                <a:cubicBezTo>
                  <a:pt x="2203" y="429"/>
                  <a:pt x="2207" y="425"/>
                  <a:pt x="2207" y="420"/>
                </a:cubicBezTo>
                <a:close/>
                <a:moveTo>
                  <a:pt x="2232" y="420"/>
                </a:moveTo>
                <a:cubicBezTo>
                  <a:pt x="2232" y="416"/>
                  <a:pt x="2228" y="412"/>
                  <a:pt x="2224" y="412"/>
                </a:cubicBezTo>
                <a:cubicBezTo>
                  <a:pt x="2219" y="412"/>
                  <a:pt x="2215" y="416"/>
                  <a:pt x="2215" y="420"/>
                </a:cubicBezTo>
                <a:cubicBezTo>
                  <a:pt x="2215" y="425"/>
                  <a:pt x="2219" y="429"/>
                  <a:pt x="2224" y="429"/>
                </a:cubicBezTo>
                <a:cubicBezTo>
                  <a:pt x="2228" y="429"/>
                  <a:pt x="2232" y="425"/>
                  <a:pt x="2232" y="420"/>
                </a:cubicBezTo>
                <a:close/>
                <a:moveTo>
                  <a:pt x="2258" y="420"/>
                </a:moveTo>
                <a:cubicBezTo>
                  <a:pt x="2258" y="416"/>
                  <a:pt x="2254" y="412"/>
                  <a:pt x="2249" y="412"/>
                </a:cubicBezTo>
                <a:cubicBezTo>
                  <a:pt x="2245" y="412"/>
                  <a:pt x="2241" y="416"/>
                  <a:pt x="2241" y="420"/>
                </a:cubicBezTo>
                <a:cubicBezTo>
                  <a:pt x="2241" y="425"/>
                  <a:pt x="2245" y="429"/>
                  <a:pt x="2249" y="429"/>
                </a:cubicBezTo>
                <a:cubicBezTo>
                  <a:pt x="2254" y="429"/>
                  <a:pt x="2258" y="425"/>
                  <a:pt x="2258" y="420"/>
                </a:cubicBezTo>
                <a:close/>
                <a:moveTo>
                  <a:pt x="2284" y="420"/>
                </a:moveTo>
                <a:cubicBezTo>
                  <a:pt x="2284" y="416"/>
                  <a:pt x="2280" y="412"/>
                  <a:pt x="2275" y="412"/>
                </a:cubicBezTo>
                <a:cubicBezTo>
                  <a:pt x="2270" y="412"/>
                  <a:pt x="2267" y="416"/>
                  <a:pt x="2267" y="420"/>
                </a:cubicBezTo>
                <a:cubicBezTo>
                  <a:pt x="2267" y="425"/>
                  <a:pt x="2270" y="429"/>
                  <a:pt x="2275" y="429"/>
                </a:cubicBezTo>
                <a:cubicBezTo>
                  <a:pt x="2280" y="429"/>
                  <a:pt x="2284" y="425"/>
                  <a:pt x="2284" y="420"/>
                </a:cubicBezTo>
                <a:close/>
                <a:moveTo>
                  <a:pt x="2310" y="420"/>
                </a:moveTo>
                <a:cubicBezTo>
                  <a:pt x="2310" y="416"/>
                  <a:pt x="2306" y="412"/>
                  <a:pt x="2301" y="412"/>
                </a:cubicBezTo>
                <a:cubicBezTo>
                  <a:pt x="2296" y="412"/>
                  <a:pt x="2292" y="416"/>
                  <a:pt x="2292" y="420"/>
                </a:cubicBezTo>
                <a:cubicBezTo>
                  <a:pt x="2292" y="425"/>
                  <a:pt x="2296" y="429"/>
                  <a:pt x="2301" y="429"/>
                </a:cubicBezTo>
                <a:cubicBezTo>
                  <a:pt x="2306" y="429"/>
                  <a:pt x="2310" y="425"/>
                  <a:pt x="2310" y="420"/>
                </a:cubicBezTo>
                <a:close/>
                <a:moveTo>
                  <a:pt x="2335" y="420"/>
                </a:moveTo>
                <a:cubicBezTo>
                  <a:pt x="2335" y="416"/>
                  <a:pt x="2331" y="412"/>
                  <a:pt x="2327" y="412"/>
                </a:cubicBezTo>
                <a:cubicBezTo>
                  <a:pt x="2322" y="412"/>
                  <a:pt x="2318" y="416"/>
                  <a:pt x="2318" y="420"/>
                </a:cubicBezTo>
                <a:cubicBezTo>
                  <a:pt x="2318" y="425"/>
                  <a:pt x="2322" y="429"/>
                  <a:pt x="2327" y="429"/>
                </a:cubicBezTo>
                <a:cubicBezTo>
                  <a:pt x="2331" y="429"/>
                  <a:pt x="2335" y="425"/>
                  <a:pt x="2335" y="420"/>
                </a:cubicBezTo>
                <a:close/>
                <a:moveTo>
                  <a:pt x="2361" y="420"/>
                </a:moveTo>
                <a:cubicBezTo>
                  <a:pt x="2361" y="416"/>
                  <a:pt x="2357" y="412"/>
                  <a:pt x="2352" y="412"/>
                </a:cubicBezTo>
                <a:cubicBezTo>
                  <a:pt x="2348" y="412"/>
                  <a:pt x="2344" y="416"/>
                  <a:pt x="2344" y="420"/>
                </a:cubicBezTo>
                <a:cubicBezTo>
                  <a:pt x="2344" y="425"/>
                  <a:pt x="2348" y="429"/>
                  <a:pt x="2352" y="429"/>
                </a:cubicBezTo>
                <a:cubicBezTo>
                  <a:pt x="2357" y="429"/>
                  <a:pt x="2361" y="425"/>
                  <a:pt x="2361" y="420"/>
                </a:cubicBezTo>
                <a:close/>
                <a:moveTo>
                  <a:pt x="2387" y="420"/>
                </a:moveTo>
                <a:cubicBezTo>
                  <a:pt x="2387" y="416"/>
                  <a:pt x="2383" y="412"/>
                  <a:pt x="2378" y="412"/>
                </a:cubicBezTo>
                <a:cubicBezTo>
                  <a:pt x="2373" y="412"/>
                  <a:pt x="2370" y="416"/>
                  <a:pt x="2370" y="420"/>
                </a:cubicBezTo>
                <a:cubicBezTo>
                  <a:pt x="2370" y="425"/>
                  <a:pt x="2373" y="429"/>
                  <a:pt x="2378" y="429"/>
                </a:cubicBezTo>
                <a:cubicBezTo>
                  <a:pt x="2383" y="429"/>
                  <a:pt x="2387" y="425"/>
                  <a:pt x="2387" y="420"/>
                </a:cubicBezTo>
                <a:close/>
                <a:moveTo>
                  <a:pt x="2413" y="420"/>
                </a:moveTo>
                <a:cubicBezTo>
                  <a:pt x="2413" y="416"/>
                  <a:pt x="2409" y="412"/>
                  <a:pt x="2404" y="412"/>
                </a:cubicBezTo>
                <a:cubicBezTo>
                  <a:pt x="2399" y="412"/>
                  <a:pt x="2395" y="416"/>
                  <a:pt x="2395" y="420"/>
                </a:cubicBezTo>
                <a:cubicBezTo>
                  <a:pt x="2395" y="425"/>
                  <a:pt x="2399" y="429"/>
                  <a:pt x="2404" y="429"/>
                </a:cubicBezTo>
                <a:cubicBezTo>
                  <a:pt x="2409" y="429"/>
                  <a:pt x="2413" y="425"/>
                  <a:pt x="2413" y="420"/>
                </a:cubicBezTo>
                <a:close/>
                <a:moveTo>
                  <a:pt x="2438" y="420"/>
                </a:moveTo>
                <a:cubicBezTo>
                  <a:pt x="2438" y="416"/>
                  <a:pt x="2434" y="412"/>
                  <a:pt x="2430" y="412"/>
                </a:cubicBezTo>
                <a:cubicBezTo>
                  <a:pt x="2425" y="412"/>
                  <a:pt x="2421" y="416"/>
                  <a:pt x="2421" y="420"/>
                </a:cubicBezTo>
                <a:cubicBezTo>
                  <a:pt x="2421" y="425"/>
                  <a:pt x="2425" y="429"/>
                  <a:pt x="2430" y="429"/>
                </a:cubicBezTo>
                <a:cubicBezTo>
                  <a:pt x="2434" y="429"/>
                  <a:pt x="2438" y="425"/>
                  <a:pt x="2438" y="420"/>
                </a:cubicBezTo>
                <a:close/>
                <a:moveTo>
                  <a:pt x="2464" y="420"/>
                </a:moveTo>
                <a:cubicBezTo>
                  <a:pt x="2464" y="416"/>
                  <a:pt x="2460" y="412"/>
                  <a:pt x="2456" y="412"/>
                </a:cubicBezTo>
                <a:cubicBezTo>
                  <a:pt x="2451" y="412"/>
                  <a:pt x="2447" y="416"/>
                  <a:pt x="2447" y="420"/>
                </a:cubicBezTo>
                <a:cubicBezTo>
                  <a:pt x="2447" y="425"/>
                  <a:pt x="2451" y="429"/>
                  <a:pt x="2456" y="429"/>
                </a:cubicBezTo>
                <a:cubicBezTo>
                  <a:pt x="2460" y="429"/>
                  <a:pt x="2464" y="425"/>
                  <a:pt x="2464" y="420"/>
                </a:cubicBezTo>
                <a:close/>
                <a:moveTo>
                  <a:pt x="2490" y="420"/>
                </a:moveTo>
                <a:cubicBezTo>
                  <a:pt x="2490" y="416"/>
                  <a:pt x="2486" y="412"/>
                  <a:pt x="2481" y="412"/>
                </a:cubicBezTo>
                <a:cubicBezTo>
                  <a:pt x="2477" y="412"/>
                  <a:pt x="2473" y="416"/>
                  <a:pt x="2473" y="420"/>
                </a:cubicBezTo>
                <a:cubicBezTo>
                  <a:pt x="2473" y="425"/>
                  <a:pt x="2477" y="429"/>
                  <a:pt x="2481" y="429"/>
                </a:cubicBezTo>
                <a:cubicBezTo>
                  <a:pt x="2486" y="429"/>
                  <a:pt x="2490" y="425"/>
                  <a:pt x="2490" y="420"/>
                </a:cubicBezTo>
                <a:close/>
                <a:moveTo>
                  <a:pt x="2516" y="420"/>
                </a:moveTo>
                <a:cubicBezTo>
                  <a:pt x="2516" y="416"/>
                  <a:pt x="2512" y="412"/>
                  <a:pt x="2507" y="412"/>
                </a:cubicBezTo>
                <a:cubicBezTo>
                  <a:pt x="2502" y="412"/>
                  <a:pt x="2498" y="416"/>
                  <a:pt x="2498" y="420"/>
                </a:cubicBezTo>
                <a:cubicBezTo>
                  <a:pt x="2498" y="425"/>
                  <a:pt x="2502" y="429"/>
                  <a:pt x="2507" y="429"/>
                </a:cubicBezTo>
                <a:cubicBezTo>
                  <a:pt x="2512" y="429"/>
                  <a:pt x="2516" y="425"/>
                  <a:pt x="2516" y="420"/>
                </a:cubicBezTo>
                <a:close/>
                <a:moveTo>
                  <a:pt x="2541" y="420"/>
                </a:moveTo>
                <a:cubicBezTo>
                  <a:pt x="2541" y="416"/>
                  <a:pt x="2538" y="412"/>
                  <a:pt x="2533" y="412"/>
                </a:cubicBezTo>
                <a:cubicBezTo>
                  <a:pt x="2528" y="412"/>
                  <a:pt x="2524" y="416"/>
                  <a:pt x="2524" y="420"/>
                </a:cubicBezTo>
                <a:cubicBezTo>
                  <a:pt x="2524" y="425"/>
                  <a:pt x="2528" y="429"/>
                  <a:pt x="2533" y="429"/>
                </a:cubicBezTo>
                <a:cubicBezTo>
                  <a:pt x="2538" y="429"/>
                  <a:pt x="2541" y="425"/>
                  <a:pt x="2541" y="420"/>
                </a:cubicBezTo>
                <a:close/>
                <a:moveTo>
                  <a:pt x="2567" y="420"/>
                </a:moveTo>
                <a:cubicBezTo>
                  <a:pt x="2567" y="416"/>
                  <a:pt x="2563" y="412"/>
                  <a:pt x="2559" y="412"/>
                </a:cubicBezTo>
                <a:cubicBezTo>
                  <a:pt x="2554" y="412"/>
                  <a:pt x="2550" y="416"/>
                  <a:pt x="2550" y="420"/>
                </a:cubicBezTo>
                <a:cubicBezTo>
                  <a:pt x="2550" y="425"/>
                  <a:pt x="2554" y="429"/>
                  <a:pt x="2559" y="429"/>
                </a:cubicBezTo>
                <a:cubicBezTo>
                  <a:pt x="2563" y="429"/>
                  <a:pt x="2567" y="425"/>
                  <a:pt x="2567" y="420"/>
                </a:cubicBezTo>
                <a:close/>
                <a:moveTo>
                  <a:pt x="2593" y="420"/>
                </a:moveTo>
                <a:cubicBezTo>
                  <a:pt x="2593" y="416"/>
                  <a:pt x="2589" y="412"/>
                  <a:pt x="2584" y="412"/>
                </a:cubicBezTo>
                <a:cubicBezTo>
                  <a:pt x="2580" y="412"/>
                  <a:pt x="2576" y="416"/>
                  <a:pt x="2576" y="420"/>
                </a:cubicBezTo>
                <a:cubicBezTo>
                  <a:pt x="2576" y="425"/>
                  <a:pt x="2580" y="429"/>
                  <a:pt x="2584" y="429"/>
                </a:cubicBezTo>
                <a:cubicBezTo>
                  <a:pt x="2589" y="429"/>
                  <a:pt x="2593" y="425"/>
                  <a:pt x="2593" y="420"/>
                </a:cubicBezTo>
                <a:close/>
                <a:moveTo>
                  <a:pt x="2619" y="420"/>
                </a:moveTo>
                <a:cubicBezTo>
                  <a:pt x="2619" y="416"/>
                  <a:pt x="2615" y="412"/>
                  <a:pt x="2610" y="412"/>
                </a:cubicBezTo>
                <a:cubicBezTo>
                  <a:pt x="2605" y="412"/>
                  <a:pt x="2601" y="416"/>
                  <a:pt x="2601" y="420"/>
                </a:cubicBezTo>
                <a:cubicBezTo>
                  <a:pt x="2601" y="425"/>
                  <a:pt x="2605" y="429"/>
                  <a:pt x="2610" y="429"/>
                </a:cubicBezTo>
                <a:cubicBezTo>
                  <a:pt x="2615" y="429"/>
                  <a:pt x="2619" y="425"/>
                  <a:pt x="2619" y="420"/>
                </a:cubicBezTo>
                <a:close/>
                <a:moveTo>
                  <a:pt x="17" y="446"/>
                </a:moveTo>
                <a:cubicBezTo>
                  <a:pt x="17" y="441"/>
                  <a:pt x="13" y="438"/>
                  <a:pt x="8" y="438"/>
                </a:cubicBezTo>
                <a:cubicBezTo>
                  <a:pt x="4" y="438"/>
                  <a:pt x="0" y="441"/>
                  <a:pt x="0" y="446"/>
                </a:cubicBezTo>
                <a:cubicBezTo>
                  <a:pt x="0" y="451"/>
                  <a:pt x="4" y="455"/>
                  <a:pt x="8" y="455"/>
                </a:cubicBezTo>
                <a:cubicBezTo>
                  <a:pt x="13" y="455"/>
                  <a:pt x="17" y="451"/>
                  <a:pt x="17" y="446"/>
                </a:cubicBezTo>
                <a:close/>
                <a:moveTo>
                  <a:pt x="43" y="446"/>
                </a:moveTo>
                <a:cubicBezTo>
                  <a:pt x="43" y="441"/>
                  <a:pt x="39" y="438"/>
                  <a:pt x="34" y="438"/>
                </a:cubicBezTo>
                <a:cubicBezTo>
                  <a:pt x="29" y="438"/>
                  <a:pt x="26" y="441"/>
                  <a:pt x="26" y="446"/>
                </a:cubicBezTo>
                <a:cubicBezTo>
                  <a:pt x="26" y="451"/>
                  <a:pt x="29" y="455"/>
                  <a:pt x="34" y="455"/>
                </a:cubicBezTo>
                <a:cubicBezTo>
                  <a:pt x="39" y="455"/>
                  <a:pt x="43" y="451"/>
                  <a:pt x="43" y="446"/>
                </a:cubicBezTo>
                <a:close/>
                <a:moveTo>
                  <a:pt x="69" y="446"/>
                </a:moveTo>
                <a:cubicBezTo>
                  <a:pt x="69" y="441"/>
                  <a:pt x="65" y="438"/>
                  <a:pt x="60" y="438"/>
                </a:cubicBezTo>
                <a:cubicBezTo>
                  <a:pt x="55" y="438"/>
                  <a:pt x="51" y="441"/>
                  <a:pt x="51" y="446"/>
                </a:cubicBezTo>
                <a:cubicBezTo>
                  <a:pt x="51" y="451"/>
                  <a:pt x="55" y="455"/>
                  <a:pt x="60" y="455"/>
                </a:cubicBezTo>
                <a:cubicBezTo>
                  <a:pt x="65" y="455"/>
                  <a:pt x="69" y="451"/>
                  <a:pt x="69" y="446"/>
                </a:cubicBezTo>
                <a:close/>
                <a:moveTo>
                  <a:pt x="94" y="446"/>
                </a:moveTo>
                <a:cubicBezTo>
                  <a:pt x="94" y="441"/>
                  <a:pt x="90" y="438"/>
                  <a:pt x="86" y="438"/>
                </a:cubicBezTo>
                <a:cubicBezTo>
                  <a:pt x="81" y="438"/>
                  <a:pt x="77" y="441"/>
                  <a:pt x="77" y="446"/>
                </a:cubicBezTo>
                <a:cubicBezTo>
                  <a:pt x="77" y="451"/>
                  <a:pt x="81" y="455"/>
                  <a:pt x="86" y="455"/>
                </a:cubicBezTo>
                <a:cubicBezTo>
                  <a:pt x="90" y="455"/>
                  <a:pt x="94" y="451"/>
                  <a:pt x="94" y="446"/>
                </a:cubicBezTo>
                <a:close/>
                <a:moveTo>
                  <a:pt x="120" y="446"/>
                </a:moveTo>
                <a:cubicBezTo>
                  <a:pt x="120" y="441"/>
                  <a:pt x="116" y="438"/>
                  <a:pt x="111" y="438"/>
                </a:cubicBezTo>
                <a:cubicBezTo>
                  <a:pt x="107" y="438"/>
                  <a:pt x="103" y="441"/>
                  <a:pt x="103" y="446"/>
                </a:cubicBezTo>
                <a:cubicBezTo>
                  <a:pt x="103" y="451"/>
                  <a:pt x="107" y="455"/>
                  <a:pt x="111" y="455"/>
                </a:cubicBezTo>
                <a:cubicBezTo>
                  <a:pt x="116" y="455"/>
                  <a:pt x="120" y="451"/>
                  <a:pt x="120" y="446"/>
                </a:cubicBezTo>
                <a:close/>
                <a:moveTo>
                  <a:pt x="146" y="446"/>
                </a:moveTo>
                <a:cubicBezTo>
                  <a:pt x="146" y="441"/>
                  <a:pt x="142" y="438"/>
                  <a:pt x="137" y="438"/>
                </a:cubicBezTo>
                <a:cubicBezTo>
                  <a:pt x="132" y="438"/>
                  <a:pt x="129" y="441"/>
                  <a:pt x="129" y="446"/>
                </a:cubicBezTo>
                <a:cubicBezTo>
                  <a:pt x="129" y="451"/>
                  <a:pt x="132" y="455"/>
                  <a:pt x="137" y="455"/>
                </a:cubicBezTo>
                <a:cubicBezTo>
                  <a:pt x="142" y="455"/>
                  <a:pt x="146" y="451"/>
                  <a:pt x="146" y="446"/>
                </a:cubicBezTo>
                <a:close/>
                <a:moveTo>
                  <a:pt x="172" y="446"/>
                </a:moveTo>
                <a:cubicBezTo>
                  <a:pt x="172" y="441"/>
                  <a:pt x="168" y="438"/>
                  <a:pt x="163" y="438"/>
                </a:cubicBezTo>
                <a:cubicBezTo>
                  <a:pt x="158" y="438"/>
                  <a:pt x="154" y="441"/>
                  <a:pt x="154" y="446"/>
                </a:cubicBezTo>
                <a:cubicBezTo>
                  <a:pt x="154" y="451"/>
                  <a:pt x="158" y="455"/>
                  <a:pt x="163" y="455"/>
                </a:cubicBezTo>
                <a:cubicBezTo>
                  <a:pt x="168" y="455"/>
                  <a:pt x="172" y="451"/>
                  <a:pt x="172" y="446"/>
                </a:cubicBezTo>
                <a:close/>
                <a:moveTo>
                  <a:pt x="197" y="446"/>
                </a:moveTo>
                <a:cubicBezTo>
                  <a:pt x="197" y="441"/>
                  <a:pt x="193" y="438"/>
                  <a:pt x="189" y="438"/>
                </a:cubicBezTo>
                <a:cubicBezTo>
                  <a:pt x="184" y="438"/>
                  <a:pt x="180" y="441"/>
                  <a:pt x="180" y="446"/>
                </a:cubicBezTo>
                <a:cubicBezTo>
                  <a:pt x="180" y="451"/>
                  <a:pt x="184" y="455"/>
                  <a:pt x="189" y="455"/>
                </a:cubicBezTo>
                <a:cubicBezTo>
                  <a:pt x="193" y="455"/>
                  <a:pt x="197" y="451"/>
                  <a:pt x="197" y="446"/>
                </a:cubicBezTo>
                <a:close/>
                <a:moveTo>
                  <a:pt x="223" y="446"/>
                </a:moveTo>
                <a:cubicBezTo>
                  <a:pt x="223" y="441"/>
                  <a:pt x="219" y="438"/>
                  <a:pt x="214" y="438"/>
                </a:cubicBezTo>
                <a:cubicBezTo>
                  <a:pt x="210" y="438"/>
                  <a:pt x="206" y="441"/>
                  <a:pt x="206" y="446"/>
                </a:cubicBezTo>
                <a:cubicBezTo>
                  <a:pt x="206" y="451"/>
                  <a:pt x="210" y="455"/>
                  <a:pt x="214" y="455"/>
                </a:cubicBezTo>
                <a:cubicBezTo>
                  <a:pt x="219" y="455"/>
                  <a:pt x="223" y="451"/>
                  <a:pt x="223" y="446"/>
                </a:cubicBezTo>
                <a:close/>
                <a:moveTo>
                  <a:pt x="249" y="446"/>
                </a:moveTo>
                <a:cubicBezTo>
                  <a:pt x="249" y="441"/>
                  <a:pt x="245" y="438"/>
                  <a:pt x="240" y="438"/>
                </a:cubicBezTo>
                <a:cubicBezTo>
                  <a:pt x="236" y="438"/>
                  <a:pt x="232" y="441"/>
                  <a:pt x="232" y="446"/>
                </a:cubicBezTo>
                <a:cubicBezTo>
                  <a:pt x="232" y="451"/>
                  <a:pt x="236" y="455"/>
                  <a:pt x="240" y="455"/>
                </a:cubicBezTo>
                <a:cubicBezTo>
                  <a:pt x="245" y="455"/>
                  <a:pt x="249" y="451"/>
                  <a:pt x="249" y="446"/>
                </a:cubicBezTo>
                <a:close/>
                <a:moveTo>
                  <a:pt x="275" y="446"/>
                </a:moveTo>
                <a:cubicBezTo>
                  <a:pt x="275" y="441"/>
                  <a:pt x="271" y="438"/>
                  <a:pt x="266" y="438"/>
                </a:cubicBezTo>
                <a:cubicBezTo>
                  <a:pt x="261" y="438"/>
                  <a:pt x="257" y="441"/>
                  <a:pt x="257" y="446"/>
                </a:cubicBezTo>
                <a:cubicBezTo>
                  <a:pt x="257" y="451"/>
                  <a:pt x="261" y="455"/>
                  <a:pt x="266" y="455"/>
                </a:cubicBezTo>
                <a:cubicBezTo>
                  <a:pt x="271" y="455"/>
                  <a:pt x="275" y="451"/>
                  <a:pt x="275" y="446"/>
                </a:cubicBezTo>
                <a:close/>
                <a:moveTo>
                  <a:pt x="300" y="446"/>
                </a:moveTo>
                <a:cubicBezTo>
                  <a:pt x="300" y="441"/>
                  <a:pt x="297" y="438"/>
                  <a:pt x="292" y="438"/>
                </a:cubicBezTo>
                <a:cubicBezTo>
                  <a:pt x="287" y="438"/>
                  <a:pt x="283" y="441"/>
                  <a:pt x="283" y="446"/>
                </a:cubicBezTo>
                <a:cubicBezTo>
                  <a:pt x="283" y="451"/>
                  <a:pt x="287" y="455"/>
                  <a:pt x="292" y="455"/>
                </a:cubicBezTo>
                <a:cubicBezTo>
                  <a:pt x="297" y="455"/>
                  <a:pt x="300" y="451"/>
                  <a:pt x="300" y="446"/>
                </a:cubicBezTo>
                <a:close/>
                <a:moveTo>
                  <a:pt x="326" y="446"/>
                </a:moveTo>
                <a:cubicBezTo>
                  <a:pt x="326" y="441"/>
                  <a:pt x="322" y="438"/>
                  <a:pt x="318" y="438"/>
                </a:cubicBezTo>
                <a:cubicBezTo>
                  <a:pt x="313" y="438"/>
                  <a:pt x="309" y="441"/>
                  <a:pt x="309" y="446"/>
                </a:cubicBezTo>
                <a:cubicBezTo>
                  <a:pt x="309" y="451"/>
                  <a:pt x="313" y="455"/>
                  <a:pt x="318" y="455"/>
                </a:cubicBezTo>
                <a:cubicBezTo>
                  <a:pt x="322" y="455"/>
                  <a:pt x="326" y="451"/>
                  <a:pt x="326" y="446"/>
                </a:cubicBezTo>
                <a:close/>
                <a:moveTo>
                  <a:pt x="352" y="446"/>
                </a:moveTo>
                <a:cubicBezTo>
                  <a:pt x="352" y="441"/>
                  <a:pt x="348" y="438"/>
                  <a:pt x="343" y="438"/>
                </a:cubicBezTo>
                <a:cubicBezTo>
                  <a:pt x="339" y="438"/>
                  <a:pt x="335" y="441"/>
                  <a:pt x="335" y="446"/>
                </a:cubicBezTo>
                <a:cubicBezTo>
                  <a:pt x="335" y="451"/>
                  <a:pt x="339" y="455"/>
                  <a:pt x="343" y="455"/>
                </a:cubicBezTo>
                <a:cubicBezTo>
                  <a:pt x="348" y="455"/>
                  <a:pt x="352" y="451"/>
                  <a:pt x="352" y="446"/>
                </a:cubicBezTo>
                <a:close/>
                <a:moveTo>
                  <a:pt x="378" y="446"/>
                </a:moveTo>
                <a:cubicBezTo>
                  <a:pt x="378" y="441"/>
                  <a:pt x="374" y="438"/>
                  <a:pt x="369" y="438"/>
                </a:cubicBezTo>
                <a:cubicBezTo>
                  <a:pt x="364" y="438"/>
                  <a:pt x="360" y="441"/>
                  <a:pt x="360" y="446"/>
                </a:cubicBezTo>
                <a:cubicBezTo>
                  <a:pt x="360" y="451"/>
                  <a:pt x="364" y="455"/>
                  <a:pt x="369" y="455"/>
                </a:cubicBezTo>
                <a:cubicBezTo>
                  <a:pt x="374" y="455"/>
                  <a:pt x="378" y="451"/>
                  <a:pt x="378" y="446"/>
                </a:cubicBezTo>
                <a:close/>
                <a:moveTo>
                  <a:pt x="403" y="446"/>
                </a:moveTo>
                <a:cubicBezTo>
                  <a:pt x="403" y="441"/>
                  <a:pt x="400" y="438"/>
                  <a:pt x="395" y="438"/>
                </a:cubicBezTo>
                <a:cubicBezTo>
                  <a:pt x="390" y="438"/>
                  <a:pt x="386" y="441"/>
                  <a:pt x="386" y="446"/>
                </a:cubicBezTo>
                <a:cubicBezTo>
                  <a:pt x="386" y="451"/>
                  <a:pt x="390" y="455"/>
                  <a:pt x="395" y="455"/>
                </a:cubicBezTo>
                <a:cubicBezTo>
                  <a:pt x="400" y="455"/>
                  <a:pt x="403" y="451"/>
                  <a:pt x="403" y="446"/>
                </a:cubicBezTo>
                <a:close/>
                <a:moveTo>
                  <a:pt x="429" y="446"/>
                </a:moveTo>
                <a:cubicBezTo>
                  <a:pt x="429" y="441"/>
                  <a:pt x="425" y="438"/>
                  <a:pt x="421" y="438"/>
                </a:cubicBezTo>
                <a:cubicBezTo>
                  <a:pt x="416" y="438"/>
                  <a:pt x="412" y="441"/>
                  <a:pt x="412" y="446"/>
                </a:cubicBezTo>
                <a:cubicBezTo>
                  <a:pt x="412" y="451"/>
                  <a:pt x="416" y="455"/>
                  <a:pt x="421" y="455"/>
                </a:cubicBezTo>
                <a:cubicBezTo>
                  <a:pt x="425" y="455"/>
                  <a:pt x="429" y="451"/>
                  <a:pt x="429" y="446"/>
                </a:cubicBezTo>
                <a:close/>
                <a:moveTo>
                  <a:pt x="455" y="446"/>
                </a:moveTo>
                <a:cubicBezTo>
                  <a:pt x="455" y="441"/>
                  <a:pt x="451" y="438"/>
                  <a:pt x="446" y="438"/>
                </a:cubicBezTo>
                <a:cubicBezTo>
                  <a:pt x="442" y="438"/>
                  <a:pt x="438" y="441"/>
                  <a:pt x="438" y="446"/>
                </a:cubicBezTo>
                <a:cubicBezTo>
                  <a:pt x="438" y="451"/>
                  <a:pt x="442" y="455"/>
                  <a:pt x="446" y="455"/>
                </a:cubicBezTo>
                <a:cubicBezTo>
                  <a:pt x="451" y="455"/>
                  <a:pt x="455" y="451"/>
                  <a:pt x="455" y="446"/>
                </a:cubicBezTo>
                <a:close/>
                <a:moveTo>
                  <a:pt x="481" y="446"/>
                </a:moveTo>
                <a:cubicBezTo>
                  <a:pt x="481" y="441"/>
                  <a:pt x="477" y="438"/>
                  <a:pt x="472" y="438"/>
                </a:cubicBezTo>
                <a:cubicBezTo>
                  <a:pt x="467" y="438"/>
                  <a:pt x="463" y="441"/>
                  <a:pt x="463" y="446"/>
                </a:cubicBezTo>
                <a:cubicBezTo>
                  <a:pt x="463" y="451"/>
                  <a:pt x="467" y="455"/>
                  <a:pt x="472" y="455"/>
                </a:cubicBezTo>
                <a:cubicBezTo>
                  <a:pt x="477" y="455"/>
                  <a:pt x="481" y="451"/>
                  <a:pt x="481" y="446"/>
                </a:cubicBezTo>
                <a:close/>
                <a:moveTo>
                  <a:pt x="506" y="446"/>
                </a:moveTo>
                <a:cubicBezTo>
                  <a:pt x="506" y="441"/>
                  <a:pt x="503" y="438"/>
                  <a:pt x="498" y="438"/>
                </a:cubicBezTo>
                <a:cubicBezTo>
                  <a:pt x="493" y="438"/>
                  <a:pt x="489" y="441"/>
                  <a:pt x="489" y="446"/>
                </a:cubicBezTo>
                <a:cubicBezTo>
                  <a:pt x="489" y="451"/>
                  <a:pt x="493" y="455"/>
                  <a:pt x="498" y="455"/>
                </a:cubicBezTo>
                <a:cubicBezTo>
                  <a:pt x="503" y="455"/>
                  <a:pt x="506" y="451"/>
                  <a:pt x="506" y="446"/>
                </a:cubicBezTo>
                <a:close/>
                <a:moveTo>
                  <a:pt x="532" y="446"/>
                </a:moveTo>
                <a:cubicBezTo>
                  <a:pt x="532" y="441"/>
                  <a:pt x="528" y="438"/>
                  <a:pt x="524" y="438"/>
                </a:cubicBezTo>
                <a:cubicBezTo>
                  <a:pt x="519" y="438"/>
                  <a:pt x="515" y="441"/>
                  <a:pt x="515" y="446"/>
                </a:cubicBezTo>
                <a:cubicBezTo>
                  <a:pt x="515" y="451"/>
                  <a:pt x="519" y="455"/>
                  <a:pt x="524" y="455"/>
                </a:cubicBezTo>
                <a:cubicBezTo>
                  <a:pt x="528" y="455"/>
                  <a:pt x="532" y="451"/>
                  <a:pt x="532" y="446"/>
                </a:cubicBezTo>
                <a:close/>
                <a:moveTo>
                  <a:pt x="558" y="446"/>
                </a:moveTo>
                <a:cubicBezTo>
                  <a:pt x="558" y="441"/>
                  <a:pt x="554" y="438"/>
                  <a:pt x="549" y="438"/>
                </a:cubicBezTo>
                <a:cubicBezTo>
                  <a:pt x="545" y="438"/>
                  <a:pt x="541" y="441"/>
                  <a:pt x="541" y="446"/>
                </a:cubicBezTo>
                <a:cubicBezTo>
                  <a:pt x="541" y="451"/>
                  <a:pt x="545" y="455"/>
                  <a:pt x="549" y="455"/>
                </a:cubicBezTo>
                <a:cubicBezTo>
                  <a:pt x="554" y="455"/>
                  <a:pt x="558" y="451"/>
                  <a:pt x="558" y="446"/>
                </a:cubicBezTo>
                <a:close/>
                <a:moveTo>
                  <a:pt x="584" y="446"/>
                </a:moveTo>
                <a:cubicBezTo>
                  <a:pt x="584" y="441"/>
                  <a:pt x="580" y="438"/>
                  <a:pt x="575" y="438"/>
                </a:cubicBezTo>
                <a:cubicBezTo>
                  <a:pt x="570" y="438"/>
                  <a:pt x="567" y="441"/>
                  <a:pt x="567" y="446"/>
                </a:cubicBezTo>
                <a:cubicBezTo>
                  <a:pt x="567" y="451"/>
                  <a:pt x="570" y="455"/>
                  <a:pt x="575" y="455"/>
                </a:cubicBezTo>
                <a:cubicBezTo>
                  <a:pt x="580" y="455"/>
                  <a:pt x="584" y="451"/>
                  <a:pt x="584" y="446"/>
                </a:cubicBezTo>
                <a:close/>
                <a:moveTo>
                  <a:pt x="687" y="446"/>
                </a:moveTo>
                <a:cubicBezTo>
                  <a:pt x="687" y="441"/>
                  <a:pt x="683" y="438"/>
                  <a:pt x="678" y="438"/>
                </a:cubicBezTo>
                <a:cubicBezTo>
                  <a:pt x="673" y="438"/>
                  <a:pt x="670" y="441"/>
                  <a:pt x="670" y="446"/>
                </a:cubicBezTo>
                <a:cubicBezTo>
                  <a:pt x="670" y="451"/>
                  <a:pt x="673" y="455"/>
                  <a:pt x="678" y="455"/>
                </a:cubicBezTo>
                <a:cubicBezTo>
                  <a:pt x="683" y="455"/>
                  <a:pt x="687" y="451"/>
                  <a:pt x="687" y="446"/>
                </a:cubicBezTo>
                <a:close/>
                <a:moveTo>
                  <a:pt x="712" y="446"/>
                </a:moveTo>
                <a:cubicBezTo>
                  <a:pt x="712" y="441"/>
                  <a:pt x="709" y="438"/>
                  <a:pt x="704" y="438"/>
                </a:cubicBezTo>
                <a:cubicBezTo>
                  <a:pt x="699" y="438"/>
                  <a:pt x="695" y="441"/>
                  <a:pt x="695" y="446"/>
                </a:cubicBezTo>
                <a:cubicBezTo>
                  <a:pt x="695" y="451"/>
                  <a:pt x="699" y="455"/>
                  <a:pt x="704" y="455"/>
                </a:cubicBezTo>
                <a:cubicBezTo>
                  <a:pt x="709" y="455"/>
                  <a:pt x="712" y="451"/>
                  <a:pt x="712" y="446"/>
                </a:cubicBezTo>
                <a:close/>
                <a:moveTo>
                  <a:pt x="919" y="446"/>
                </a:moveTo>
                <a:cubicBezTo>
                  <a:pt x="919" y="441"/>
                  <a:pt x="915" y="438"/>
                  <a:pt x="910" y="438"/>
                </a:cubicBezTo>
                <a:cubicBezTo>
                  <a:pt x="905" y="438"/>
                  <a:pt x="901" y="441"/>
                  <a:pt x="901" y="446"/>
                </a:cubicBezTo>
                <a:cubicBezTo>
                  <a:pt x="901" y="451"/>
                  <a:pt x="905" y="455"/>
                  <a:pt x="910" y="455"/>
                </a:cubicBezTo>
                <a:cubicBezTo>
                  <a:pt x="915" y="455"/>
                  <a:pt x="919" y="451"/>
                  <a:pt x="919" y="446"/>
                </a:cubicBezTo>
                <a:close/>
                <a:moveTo>
                  <a:pt x="944" y="446"/>
                </a:moveTo>
                <a:cubicBezTo>
                  <a:pt x="944" y="441"/>
                  <a:pt x="940" y="438"/>
                  <a:pt x="936" y="438"/>
                </a:cubicBezTo>
                <a:cubicBezTo>
                  <a:pt x="931" y="438"/>
                  <a:pt x="927" y="441"/>
                  <a:pt x="927" y="446"/>
                </a:cubicBezTo>
                <a:cubicBezTo>
                  <a:pt x="927" y="451"/>
                  <a:pt x="931" y="455"/>
                  <a:pt x="936" y="455"/>
                </a:cubicBezTo>
                <a:cubicBezTo>
                  <a:pt x="940" y="455"/>
                  <a:pt x="944" y="451"/>
                  <a:pt x="944" y="446"/>
                </a:cubicBezTo>
                <a:close/>
                <a:moveTo>
                  <a:pt x="970" y="446"/>
                </a:moveTo>
                <a:cubicBezTo>
                  <a:pt x="970" y="441"/>
                  <a:pt x="966" y="438"/>
                  <a:pt x="961" y="438"/>
                </a:cubicBezTo>
                <a:cubicBezTo>
                  <a:pt x="957" y="438"/>
                  <a:pt x="953" y="441"/>
                  <a:pt x="953" y="446"/>
                </a:cubicBezTo>
                <a:cubicBezTo>
                  <a:pt x="953" y="451"/>
                  <a:pt x="957" y="455"/>
                  <a:pt x="961" y="455"/>
                </a:cubicBezTo>
                <a:cubicBezTo>
                  <a:pt x="966" y="455"/>
                  <a:pt x="970" y="451"/>
                  <a:pt x="970" y="446"/>
                </a:cubicBezTo>
                <a:close/>
                <a:moveTo>
                  <a:pt x="1331" y="446"/>
                </a:moveTo>
                <a:cubicBezTo>
                  <a:pt x="1331" y="441"/>
                  <a:pt x="1327" y="438"/>
                  <a:pt x="1322" y="438"/>
                </a:cubicBezTo>
                <a:cubicBezTo>
                  <a:pt x="1317" y="438"/>
                  <a:pt x="1314" y="441"/>
                  <a:pt x="1314" y="446"/>
                </a:cubicBezTo>
                <a:cubicBezTo>
                  <a:pt x="1314" y="451"/>
                  <a:pt x="1317" y="455"/>
                  <a:pt x="1322" y="455"/>
                </a:cubicBezTo>
                <a:cubicBezTo>
                  <a:pt x="1327" y="455"/>
                  <a:pt x="1331" y="451"/>
                  <a:pt x="1331" y="446"/>
                </a:cubicBezTo>
                <a:close/>
                <a:moveTo>
                  <a:pt x="1356" y="446"/>
                </a:moveTo>
                <a:cubicBezTo>
                  <a:pt x="1356" y="441"/>
                  <a:pt x="1353" y="438"/>
                  <a:pt x="1348" y="438"/>
                </a:cubicBezTo>
                <a:cubicBezTo>
                  <a:pt x="1343" y="438"/>
                  <a:pt x="1339" y="441"/>
                  <a:pt x="1339" y="446"/>
                </a:cubicBezTo>
                <a:cubicBezTo>
                  <a:pt x="1339" y="451"/>
                  <a:pt x="1343" y="455"/>
                  <a:pt x="1348" y="455"/>
                </a:cubicBezTo>
                <a:cubicBezTo>
                  <a:pt x="1353" y="455"/>
                  <a:pt x="1356" y="451"/>
                  <a:pt x="1356" y="446"/>
                </a:cubicBezTo>
                <a:close/>
                <a:moveTo>
                  <a:pt x="1382" y="446"/>
                </a:moveTo>
                <a:cubicBezTo>
                  <a:pt x="1382" y="441"/>
                  <a:pt x="1378" y="438"/>
                  <a:pt x="1374" y="438"/>
                </a:cubicBezTo>
                <a:cubicBezTo>
                  <a:pt x="1369" y="438"/>
                  <a:pt x="1365" y="441"/>
                  <a:pt x="1365" y="446"/>
                </a:cubicBezTo>
                <a:cubicBezTo>
                  <a:pt x="1365" y="451"/>
                  <a:pt x="1369" y="455"/>
                  <a:pt x="1374" y="455"/>
                </a:cubicBezTo>
                <a:cubicBezTo>
                  <a:pt x="1378" y="455"/>
                  <a:pt x="1382" y="451"/>
                  <a:pt x="1382" y="446"/>
                </a:cubicBezTo>
                <a:close/>
                <a:moveTo>
                  <a:pt x="1459" y="446"/>
                </a:moveTo>
                <a:cubicBezTo>
                  <a:pt x="1459" y="441"/>
                  <a:pt x="1456" y="438"/>
                  <a:pt x="1451" y="438"/>
                </a:cubicBezTo>
                <a:cubicBezTo>
                  <a:pt x="1446" y="438"/>
                  <a:pt x="1442" y="441"/>
                  <a:pt x="1442" y="446"/>
                </a:cubicBezTo>
                <a:cubicBezTo>
                  <a:pt x="1442" y="451"/>
                  <a:pt x="1446" y="455"/>
                  <a:pt x="1451" y="455"/>
                </a:cubicBezTo>
                <a:cubicBezTo>
                  <a:pt x="1456" y="455"/>
                  <a:pt x="1459" y="451"/>
                  <a:pt x="1459" y="446"/>
                </a:cubicBezTo>
                <a:close/>
                <a:moveTo>
                  <a:pt x="1485" y="446"/>
                </a:moveTo>
                <a:cubicBezTo>
                  <a:pt x="1485" y="441"/>
                  <a:pt x="1481" y="438"/>
                  <a:pt x="1477" y="438"/>
                </a:cubicBezTo>
                <a:cubicBezTo>
                  <a:pt x="1472" y="438"/>
                  <a:pt x="1468" y="441"/>
                  <a:pt x="1468" y="446"/>
                </a:cubicBezTo>
                <a:cubicBezTo>
                  <a:pt x="1468" y="451"/>
                  <a:pt x="1472" y="455"/>
                  <a:pt x="1477" y="455"/>
                </a:cubicBezTo>
                <a:cubicBezTo>
                  <a:pt x="1481" y="455"/>
                  <a:pt x="1485" y="451"/>
                  <a:pt x="1485" y="446"/>
                </a:cubicBezTo>
                <a:close/>
                <a:moveTo>
                  <a:pt x="1511" y="446"/>
                </a:moveTo>
                <a:cubicBezTo>
                  <a:pt x="1511" y="441"/>
                  <a:pt x="1507" y="438"/>
                  <a:pt x="1502" y="438"/>
                </a:cubicBezTo>
                <a:cubicBezTo>
                  <a:pt x="1498" y="438"/>
                  <a:pt x="1494" y="441"/>
                  <a:pt x="1494" y="446"/>
                </a:cubicBezTo>
                <a:cubicBezTo>
                  <a:pt x="1494" y="451"/>
                  <a:pt x="1498" y="455"/>
                  <a:pt x="1502" y="455"/>
                </a:cubicBezTo>
                <a:cubicBezTo>
                  <a:pt x="1507" y="455"/>
                  <a:pt x="1511" y="451"/>
                  <a:pt x="1511" y="446"/>
                </a:cubicBezTo>
                <a:close/>
                <a:moveTo>
                  <a:pt x="1537" y="446"/>
                </a:moveTo>
                <a:cubicBezTo>
                  <a:pt x="1537" y="441"/>
                  <a:pt x="1533" y="438"/>
                  <a:pt x="1528" y="438"/>
                </a:cubicBezTo>
                <a:cubicBezTo>
                  <a:pt x="1523" y="438"/>
                  <a:pt x="1520" y="441"/>
                  <a:pt x="1520" y="446"/>
                </a:cubicBezTo>
                <a:cubicBezTo>
                  <a:pt x="1520" y="451"/>
                  <a:pt x="1523" y="455"/>
                  <a:pt x="1528" y="455"/>
                </a:cubicBezTo>
                <a:cubicBezTo>
                  <a:pt x="1533" y="455"/>
                  <a:pt x="1537" y="451"/>
                  <a:pt x="1537" y="446"/>
                </a:cubicBezTo>
                <a:close/>
                <a:moveTo>
                  <a:pt x="1563" y="446"/>
                </a:moveTo>
                <a:cubicBezTo>
                  <a:pt x="1563" y="441"/>
                  <a:pt x="1559" y="438"/>
                  <a:pt x="1554" y="438"/>
                </a:cubicBezTo>
                <a:cubicBezTo>
                  <a:pt x="1549" y="438"/>
                  <a:pt x="1545" y="441"/>
                  <a:pt x="1545" y="446"/>
                </a:cubicBezTo>
                <a:cubicBezTo>
                  <a:pt x="1545" y="451"/>
                  <a:pt x="1549" y="455"/>
                  <a:pt x="1554" y="455"/>
                </a:cubicBezTo>
                <a:cubicBezTo>
                  <a:pt x="1559" y="455"/>
                  <a:pt x="1563" y="451"/>
                  <a:pt x="1563" y="446"/>
                </a:cubicBezTo>
                <a:close/>
                <a:moveTo>
                  <a:pt x="1588" y="446"/>
                </a:moveTo>
                <a:cubicBezTo>
                  <a:pt x="1588" y="441"/>
                  <a:pt x="1584" y="438"/>
                  <a:pt x="1580" y="438"/>
                </a:cubicBezTo>
                <a:cubicBezTo>
                  <a:pt x="1575" y="438"/>
                  <a:pt x="1571" y="441"/>
                  <a:pt x="1571" y="446"/>
                </a:cubicBezTo>
                <a:cubicBezTo>
                  <a:pt x="1571" y="451"/>
                  <a:pt x="1575" y="455"/>
                  <a:pt x="1580" y="455"/>
                </a:cubicBezTo>
                <a:cubicBezTo>
                  <a:pt x="1584" y="455"/>
                  <a:pt x="1588" y="451"/>
                  <a:pt x="1588" y="446"/>
                </a:cubicBezTo>
                <a:close/>
                <a:moveTo>
                  <a:pt x="1614" y="446"/>
                </a:moveTo>
                <a:cubicBezTo>
                  <a:pt x="1614" y="441"/>
                  <a:pt x="1610" y="438"/>
                  <a:pt x="1605" y="438"/>
                </a:cubicBezTo>
                <a:cubicBezTo>
                  <a:pt x="1601" y="438"/>
                  <a:pt x="1597" y="441"/>
                  <a:pt x="1597" y="446"/>
                </a:cubicBezTo>
                <a:cubicBezTo>
                  <a:pt x="1597" y="451"/>
                  <a:pt x="1601" y="455"/>
                  <a:pt x="1605" y="455"/>
                </a:cubicBezTo>
                <a:cubicBezTo>
                  <a:pt x="1610" y="455"/>
                  <a:pt x="1614" y="451"/>
                  <a:pt x="1614" y="446"/>
                </a:cubicBezTo>
                <a:close/>
                <a:moveTo>
                  <a:pt x="1640" y="446"/>
                </a:moveTo>
                <a:cubicBezTo>
                  <a:pt x="1640" y="441"/>
                  <a:pt x="1636" y="438"/>
                  <a:pt x="1631" y="438"/>
                </a:cubicBezTo>
                <a:cubicBezTo>
                  <a:pt x="1626" y="438"/>
                  <a:pt x="1623" y="441"/>
                  <a:pt x="1623" y="446"/>
                </a:cubicBezTo>
                <a:cubicBezTo>
                  <a:pt x="1623" y="451"/>
                  <a:pt x="1626" y="455"/>
                  <a:pt x="1631" y="455"/>
                </a:cubicBezTo>
                <a:cubicBezTo>
                  <a:pt x="1636" y="455"/>
                  <a:pt x="1640" y="451"/>
                  <a:pt x="1640" y="446"/>
                </a:cubicBezTo>
                <a:close/>
                <a:moveTo>
                  <a:pt x="1666" y="446"/>
                </a:moveTo>
                <a:cubicBezTo>
                  <a:pt x="1666" y="441"/>
                  <a:pt x="1662" y="438"/>
                  <a:pt x="1657" y="438"/>
                </a:cubicBezTo>
                <a:cubicBezTo>
                  <a:pt x="1652" y="438"/>
                  <a:pt x="1648" y="441"/>
                  <a:pt x="1648" y="446"/>
                </a:cubicBezTo>
                <a:cubicBezTo>
                  <a:pt x="1648" y="451"/>
                  <a:pt x="1652" y="455"/>
                  <a:pt x="1657" y="455"/>
                </a:cubicBezTo>
                <a:cubicBezTo>
                  <a:pt x="1662" y="455"/>
                  <a:pt x="1666" y="451"/>
                  <a:pt x="1666" y="446"/>
                </a:cubicBezTo>
                <a:close/>
                <a:moveTo>
                  <a:pt x="1691" y="446"/>
                </a:moveTo>
                <a:cubicBezTo>
                  <a:pt x="1691" y="441"/>
                  <a:pt x="1687" y="438"/>
                  <a:pt x="1683" y="438"/>
                </a:cubicBezTo>
                <a:cubicBezTo>
                  <a:pt x="1678" y="438"/>
                  <a:pt x="1674" y="441"/>
                  <a:pt x="1674" y="446"/>
                </a:cubicBezTo>
                <a:cubicBezTo>
                  <a:pt x="1674" y="451"/>
                  <a:pt x="1678" y="455"/>
                  <a:pt x="1683" y="455"/>
                </a:cubicBezTo>
                <a:cubicBezTo>
                  <a:pt x="1687" y="455"/>
                  <a:pt x="1691" y="451"/>
                  <a:pt x="1691" y="446"/>
                </a:cubicBezTo>
                <a:close/>
                <a:moveTo>
                  <a:pt x="1717" y="446"/>
                </a:moveTo>
                <a:cubicBezTo>
                  <a:pt x="1717" y="441"/>
                  <a:pt x="1713" y="438"/>
                  <a:pt x="1708" y="438"/>
                </a:cubicBezTo>
                <a:cubicBezTo>
                  <a:pt x="1704" y="438"/>
                  <a:pt x="1700" y="441"/>
                  <a:pt x="1700" y="446"/>
                </a:cubicBezTo>
                <a:cubicBezTo>
                  <a:pt x="1700" y="451"/>
                  <a:pt x="1704" y="455"/>
                  <a:pt x="1708" y="455"/>
                </a:cubicBezTo>
                <a:cubicBezTo>
                  <a:pt x="1713" y="455"/>
                  <a:pt x="1717" y="451"/>
                  <a:pt x="1717" y="446"/>
                </a:cubicBezTo>
                <a:close/>
                <a:moveTo>
                  <a:pt x="1743" y="446"/>
                </a:moveTo>
                <a:cubicBezTo>
                  <a:pt x="1743" y="441"/>
                  <a:pt x="1739" y="438"/>
                  <a:pt x="1734" y="438"/>
                </a:cubicBezTo>
                <a:cubicBezTo>
                  <a:pt x="1730" y="438"/>
                  <a:pt x="1726" y="441"/>
                  <a:pt x="1726" y="446"/>
                </a:cubicBezTo>
                <a:cubicBezTo>
                  <a:pt x="1726" y="451"/>
                  <a:pt x="1730" y="455"/>
                  <a:pt x="1734" y="455"/>
                </a:cubicBezTo>
                <a:cubicBezTo>
                  <a:pt x="1739" y="455"/>
                  <a:pt x="1743" y="451"/>
                  <a:pt x="1743" y="446"/>
                </a:cubicBezTo>
                <a:close/>
                <a:moveTo>
                  <a:pt x="1769" y="446"/>
                </a:moveTo>
                <a:cubicBezTo>
                  <a:pt x="1769" y="441"/>
                  <a:pt x="1765" y="438"/>
                  <a:pt x="1760" y="438"/>
                </a:cubicBezTo>
                <a:cubicBezTo>
                  <a:pt x="1755" y="438"/>
                  <a:pt x="1751" y="441"/>
                  <a:pt x="1751" y="446"/>
                </a:cubicBezTo>
                <a:cubicBezTo>
                  <a:pt x="1751" y="451"/>
                  <a:pt x="1755" y="455"/>
                  <a:pt x="1760" y="455"/>
                </a:cubicBezTo>
                <a:cubicBezTo>
                  <a:pt x="1765" y="455"/>
                  <a:pt x="1769" y="451"/>
                  <a:pt x="1769" y="446"/>
                </a:cubicBezTo>
                <a:close/>
                <a:moveTo>
                  <a:pt x="1794" y="446"/>
                </a:moveTo>
                <a:cubicBezTo>
                  <a:pt x="1794" y="441"/>
                  <a:pt x="1791" y="438"/>
                  <a:pt x="1786" y="438"/>
                </a:cubicBezTo>
                <a:cubicBezTo>
                  <a:pt x="1781" y="438"/>
                  <a:pt x="1777" y="441"/>
                  <a:pt x="1777" y="446"/>
                </a:cubicBezTo>
                <a:cubicBezTo>
                  <a:pt x="1777" y="451"/>
                  <a:pt x="1781" y="455"/>
                  <a:pt x="1786" y="455"/>
                </a:cubicBezTo>
                <a:cubicBezTo>
                  <a:pt x="1791" y="455"/>
                  <a:pt x="1794" y="451"/>
                  <a:pt x="1794" y="446"/>
                </a:cubicBezTo>
                <a:close/>
                <a:moveTo>
                  <a:pt x="1820" y="446"/>
                </a:moveTo>
                <a:cubicBezTo>
                  <a:pt x="1820" y="441"/>
                  <a:pt x="1816" y="438"/>
                  <a:pt x="1812" y="438"/>
                </a:cubicBezTo>
                <a:cubicBezTo>
                  <a:pt x="1807" y="438"/>
                  <a:pt x="1803" y="441"/>
                  <a:pt x="1803" y="446"/>
                </a:cubicBezTo>
                <a:cubicBezTo>
                  <a:pt x="1803" y="451"/>
                  <a:pt x="1807" y="455"/>
                  <a:pt x="1812" y="455"/>
                </a:cubicBezTo>
                <a:cubicBezTo>
                  <a:pt x="1816" y="455"/>
                  <a:pt x="1820" y="451"/>
                  <a:pt x="1820" y="446"/>
                </a:cubicBezTo>
                <a:close/>
                <a:moveTo>
                  <a:pt x="1846" y="446"/>
                </a:moveTo>
                <a:cubicBezTo>
                  <a:pt x="1846" y="441"/>
                  <a:pt x="1842" y="438"/>
                  <a:pt x="1837" y="438"/>
                </a:cubicBezTo>
                <a:cubicBezTo>
                  <a:pt x="1833" y="438"/>
                  <a:pt x="1829" y="441"/>
                  <a:pt x="1829" y="446"/>
                </a:cubicBezTo>
                <a:cubicBezTo>
                  <a:pt x="1829" y="451"/>
                  <a:pt x="1833" y="455"/>
                  <a:pt x="1837" y="455"/>
                </a:cubicBezTo>
                <a:cubicBezTo>
                  <a:pt x="1842" y="455"/>
                  <a:pt x="1846" y="451"/>
                  <a:pt x="1846" y="446"/>
                </a:cubicBezTo>
                <a:close/>
                <a:moveTo>
                  <a:pt x="1872" y="446"/>
                </a:moveTo>
                <a:cubicBezTo>
                  <a:pt x="1872" y="441"/>
                  <a:pt x="1868" y="438"/>
                  <a:pt x="1863" y="438"/>
                </a:cubicBezTo>
                <a:cubicBezTo>
                  <a:pt x="1858" y="438"/>
                  <a:pt x="1854" y="441"/>
                  <a:pt x="1854" y="446"/>
                </a:cubicBezTo>
                <a:cubicBezTo>
                  <a:pt x="1854" y="451"/>
                  <a:pt x="1858" y="455"/>
                  <a:pt x="1863" y="455"/>
                </a:cubicBezTo>
                <a:cubicBezTo>
                  <a:pt x="1868" y="455"/>
                  <a:pt x="1872" y="451"/>
                  <a:pt x="1872" y="446"/>
                </a:cubicBezTo>
                <a:close/>
                <a:moveTo>
                  <a:pt x="1897" y="446"/>
                </a:moveTo>
                <a:cubicBezTo>
                  <a:pt x="1897" y="441"/>
                  <a:pt x="1894" y="438"/>
                  <a:pt x="1889" y="438"/>
                </a:cubicBezTo>
                <a:cubicBezTo>
                  <a:pt x="1884" y="438"/>
                  <a:pt x="1880" y="441"/>
                  <a:pt x="1880" y="446"/>
                </a:cubicBezTo>
                <a:cubicBezTo>
                  <a:pt x="1880" y="451"/>
                  <a:pt x="1884" y="455"/>
                  <a:pt x="1889" y="455"/>
                </a:cubicBezTo>
                <a:cubicBezTo>
                  <a:pt x="1894" y="455"/>
                  <a:pt x="1897" y="451"/>
                  <a:pt x="1897" y="446"/>
                </a:cubicBezTo>
                <a:close/>
                <a:moveTo>
                  <a:pt x="1923" y="446"/>
                </a:moveTo>
                <a:cubicBezTo>
                  <a:pt x="1923" y="441"/>
                  <a:pt x="1919" y="438"/>
                  <a:pt x="1915" y="438"/>
                </a:cubicBezTo>
                <a:cubicBezTo>
                  <a:pt x="1910" y="438"/>
                  <a:pt x="1906" y="441"/>
                  <a:pt x="1906" y="446"/>
                </a:cubicBezTo>
                <a:cubicBezTo>
                  <a:pt x="1906" y="451"/>
                  <a:pt x="1910" y="455"/>
                  <a:pt x="1915" y="455"/>
                </a:cubicBezTo>
                <a:cubicBezTo>
                  <a:pt x="1919" y="455"/>
                  <a:pt x="1923" y="451"/>
                  <a:pt x="1923" y="446"/>
                </a:cubicBezTo>
                <a:close/>
                <a:moveTo>
                  <a:pt x="1949" y="446"/>
                </a:moveTo>
                <a:cubicBezTo>
                  <a:pt x="1949" y="441"/>
                  <a:pt x="1945" y="438"/>
                  <a:pt x="1940" y="438"/>
                </a:cubicBezTo>
                <a:cubicBezTo>
                  <a:pt x="1936" y="438"/>
                  <a:pt x="1932" y="441"/>
                  <a:pt x="1932" y="446"/>
                </a:cubicBezTo>
                <a:cubicBezTo>
                  <a:pt x="1932" y="451"/>
                  <a:pt x="1936" y="455"/>
                  <a:pt x="1940" y="455"/>
                </a:cubicBezTo>
                <a:cubicBezTo>
                  <a:pt x="1945" y="455"/>
                  <a:pt x="1949" y="451"/>
                  <a:pt x="1949" y="446"/>
                </a:cubicBezTo>
                <a:close/>
                <a:moveTo>
                  <a:pt x="1975" y="446"/>
                </a:moveTo>
                <a:cubicBezTo>
                  <a:pt x="1975" y="441"/>
                  <a:pt x="1971" y="438"/>
                  <a:pt x="1966" y="438"/>
                </a:cubicBezTo>
                <a:cubicBezTo>
                  <a:pt x="1961" y="438"/>
                  <a:pt x="1957" y="441"/>
                  <a:pt x="1957" y="446"/>
                </a:cubicBezTo>
                <a:cubicBezTo>
                  <a:pt x="1957" y="451"/>
                  <a:pt x="1961" y="455"/>
                  <a:pt x="1966" y="455"/>
                </a:cubicBezTo>
                <a:cubicBezTo>
                  <a:pt x="1971" y="455"/>
                  <a:pt x="1975" y="451"/>
                  <a:pt x="1975" y="446"/>
                </a:cubicBezTo>
                <a:close/>
                <a:moveTo>
                  <a:pt x="2000" y="446"/>
                </a:moveTo>
                <a:cubicBezTo>
                  <a:pt x="2000" y="441"/>
                  <a:pt x="1997" y="438"/>
                  <a:pt x="1992" y="438"/>
                </a:cubicBezTo>
                <a:cubicBezTo>
                  <a:pt x="1987" y="438"/>
                  <a:pt x="1983" y="441"/>
                  <a:pt x="1983" y="446"/>
                </a:cubicBezTo>
                <a:cubicBezTo>
                  <a:pt x="1983" y="451"/>
                  <a:pt x="1987" y="455"/>
                  <a:pt x="1992" y="455"/>
                </a:cubicBezTo>
                <a:cubicBezTo>
                  <a:pt x="1997" y="455"/>
                  <a:pt x="2000" y="451"/>
                  <a:pt x="2000" y="446"/>
                </a:cubicBezTo>
                <a:close/>
                <a:moveTo>
                  <a:pt x="2026" y="446"/>
                </a:moveTo>
                <a:cubicBezTo>
                  <a:pt x="2026" y="441"/>
                  <a:pt x="2022" y="438"/>
                  <a:pt x="2018" y="438"/>
                </a:cubicBezTo>
                <a:cubicBezTo>
                  <a:pt x="2013" y="438"/>
                  <a:pt x="2009" y="441"/>
                  <a:pt x="2009" y="446"/>
                </a:cubicBezTo>
                <a:cubicBezTo>
                  <a:pt x="2009" y="451"/>
                  <a:pt x="2013" y="455"/>
                  <a:pt x="2018" y="455"/>
                </a:cubicBezTo>
                <a:cubicBezTo>
                  <a:pt x="2022" y="455"/>
                  <a:pt x="2026" y="451"/>
                  <a:pt x="2026" y="446"/>
                </a:cubicBezTo>
                <a:close/>
                <a:moveTo>
                  <a:pt x="2052" y="446"/>
                </a:moveTo>
                <a:cubicBezTo>
                  <a:pt x="2052" y="441"/>
                  <a:pt x="2048" y="438"/>
                  <a:pt x="2043" y="438"/>
                </a:cubicBezTo>
                <a:cubicBezTo>
                  <a:pt x="2039" y="438"/>
                  <a:pt x="2035" y="441"/>
                  <a:pt x="2035" y="446"/>
                </a:cubicBezTo>
                <a:cubicBezTo>
                  <a:pt x="2035" y="451"/>
                  <a:pt x="2039" y="455"/>
                  <a:pt x="2043" y="455"/>
                </a:cubicBezTo>
                <a:cubicBezTo>
                  <a:pt x="2048" y="455"/>
                  <a:pt x="2052" y="451"/>
                  <a:pt x="2052" y="446"/>
                </a:cubicBezTo>
                <a:close/>
                <a:moveTo>
                  <a:pt x="2078" y="446"/>
                </a:moveTo>
                <a:cubicBezTo>
                  <a:pt x="2078" y="441"/>
                  <a:pt x="2074" y="438"/>
                  <a:pt x="2069" y="438"/>
                </a:cubicBezTo>
                <a:cubicBezTo>
                  <a:pt x="2064" y="438"/>
                  <a:pt x="2061" y="441"/>
                  <a:pt x="2061" y="446"/>
                </a:cubicBezTo>
                <a:cubicBezTo>
                  <a:pt x="2061" y="451"/>
                  <a:pt x="2064" y="455"/>
                  <a:pt x="2069" y="455"/>
                </a:cubicBezTo>
                <a:cubicBezTo>
                  <a:pt x="2074" y="455"/>
                  <a:pt x="2078" y="451"/>
                  <a:pt x="2078" y="446"/>
                </a:cubicBezTo>
                <a:close/>
                <a:moveTo>
                  <a:pt x="2103" y="446"/>
                </a:moveTo>
                <a:cubicBezTo>
                  <a:pt x="2103" y="441"/>
                  <a:pt x="2100" y="438"/>
                  <a:pt x="2095" y="438"/>
                </a:cubicBezTo>
                <a:cubicBezTo>
                  <a:pt x="2090" y="438"/>
                  <a:pt x="2086" y="441"/>
                  <a:pt x="2086" y="446"/>
                </a:cubicBezTo>
                <a:cubicBezTo>
                  <a:pt x="2086" y="451"/>
                  <a:pt x="2090" y="455"/>
                  <a:pt x="2095" y="455"/>
                </a:cubicBezTo>
                <a:cubicBezTo>
                  <a:pt x="2100" y="455"/>
                  <a:pt x="2103" y="451"/>
                  <a:pt x="2103" y="446"/>
                </a:cubicBezTo>
                <a:close/>
                <a:moveTo>
                  <a:pt x="2129" y="446"/>
                </a:moveTo>
                <a:cubicBezTo>
                  <a:pt x="2129" y="441"/>
                  <a:pt x="2125" y="438"/>
                  <a:pt x="2121" y="438"/>
                </a:cubicBezTo>
                <a:cubicBezTo>
                  <a:pt x="2116" y="438"/>
                  <a:pt x="2112" y="441"/>
                  <a:pt x="2112" y="446"/>
                </a:cubicBezTo>
                <a:cubicBezTo>
                  <a:pt x="2112" y="451"/>
                  <a:pt x="2116" y="455"/>
                  <a:pt x="2121" y="455"/>
                </a:cubicBezTo>
                <a:cubicBezTo>
                  <a:pt x="2125" y="455"/>
                  <a:pt x="2129" y="451"/>
                  <a:pt x="2129" y="446"/>
                </a:cubicBezTo>
                <a:close/>
                <a:moveTo>
                  <a:pt x="2155" y="446"/>
                </a:moveTo>
                <a:cubicBezTo>
                  <a:pt x="2155" y="441"/>
                  <a:pt x="2151" y="438"/>
                  <a:pt x="2146" y="438"/>
                </a:cubicBezTo>
                <a:cubicBezTo>
                  <a:pt x="2142" y="438"/>
                  <a:pt x="2138" y="441"/>
                  <a:pt x="2138" y="446"/>
                </a:cubicBezTo>
                <a:cubicBezTo>
                  <a:pt x="2138" y="451"/>
                  <a:pt x="2142" y="455"/>
                  <a:pt x="2146" y="455"/>
                </a:cubicBezTo>
                <a:cubicBezTo>
                  <a:pt x="2151" y="455"/>
                  <a:pt x="2155" y="451"/>
                  <a:pt x="2155" y="446"/>
                </a:cubicBezTo>
                <a:close/>
                <a:moveTo>
                  <a:pt x="2181" y="446"/>
                </a:moveTo>
                <a:cubicBezTo>
                  <a:pt x="2181" y="441"/>
                  <a:pt x="2177" y="438"/>
                  <a:pt x="2172" y="438"/>
                </a:cubicBezTo>
                <a:cubicBezTo>
                  <a:pt x="2167" y="438"/>
                  <a:pt x="2164" y="441"/>
                  <a:pt x="2164" y="446"/>
                </a:cubicBezTo>
                <a:cubicBezTo>
                  <a:pt x="2164" y="451"/>
                  <a:pt x="2167" y="455"/>
                  <a:pt x="2172" y="455"/>
                </a:cubicBezTo>
                <a:cubicBezTo>
                  <a:pt x="2177" y="455"/>
                  <a:pt x="2181" y="451"/>
                  <a:pt x="2181" y="446"/>
                </a:cubicBezTo>
                <a:close/>
                <a:moveTo>
                  <a:pt x="2207" y="446"/>
                </a:moveTo>
                <a:cubicBezTo>
                  <a:pt x="2207" y="441"/>
                  <a:pt x="2203" y="438"/>
                  <a:pt x="2198" y="438"/>
                </a:cubicBezTo>
                <a:cubicBezTo>
                  <a:pt x="2193" y="438"/>
                  <a:pt x="2189" y="441"/>
                  <a:pt x="2189" y="446"/>
                </a:cubicBezTo>
                <a:cubicBezTo>
                  <a:pt x="2189" y="451"/>
                  <a:pt x="2193" y="455"/>
                  <a:pt x="2198" y="455"/>
                </a:cubicBezTo>
                <a:cubicBezTo>
                  <a:pt x="2203" y="455"/>
                  <a:pt x="2207" y="451"/>
                  <a:pt x="2207" y="446"/>
                </a:cubicBezTo>
                <a:close/>
                <a:moveTo>
                  <a:pt x="2232" y="446"/>
                </a:moveTo>
                <a:cubicBezTo>
                  <a:pt x="2232" y="441"/>
                  <a:pt x="2228" y="438"/>
                  <a:pt x="2224" y="438"/>
                </a:cubicBezTo>
                <a:cubicBezTo>
                  <a:pt x="2219" y="438"/>
                  <a:pt x="2215" y="441"/>
                  <a:pt x="2215" y="446"/>
                </a:cubicBezTo>
                <a:cubicBezTo>
                  <a:pt x="2215" y="451"/>
                  <a:pt x="2219" y="455"/>
                  <a:pt x="2224" y="455"/>
                </a:cubicBezTo>
                <a:cubicBezTo>
                  <a:pt x="2228" y="455"/>
                  <a:pt x="2232" y="451"/>
                  <a:pt x="2232" y="446"/>
                </a:cubicBezTo>
                <a:close/>
                <a:moveTo>
                  <a:pt x="2258" y="446"/>
                </a:moveTo>
                <a:cubicBezTo>
                  <a:pt x="2258" y="441"/>
                  <a:pt x="2254" y="438"/>
                  <a:pt x="2249" y="438"/>
                </a:cubicBezTo>
                <a:cubicBezTo>
                  <a:pt x="2245" y="438"/>
                  <a:pt x="2241" y="441"/>
                  <a:pt x="2241" y="446"/>
                </a:cubicBezTo>
                <a:cubicBezTo>
                  <a:pt x="2241" y="451"/>
                  <a:pt x="2245" y="455"/>
                  <a:pt x="2249" y="455"/>
                </a:cubicBezTo>
                <a:cubicBezTo>
                  <a:pt x="2254" y="455"/>
                  <a:pt x="2258" y="451"/>
                  <a:pt x="2258" y="446"/>
                </a:cubicBezTo>
                <a:close/>
                <a:moveTo>
                  <a:pt x="2284" y="446"/>
                </a:moveTo>
                <a:cubicBezTo>
                  <a:pt x="2284" y="441"/>
                  <a:pt x="2280" y="438"/>
                  <a:pt x="2275" y="438"/>
                </a:cubicBezTo>
                <a:cubicBezTo>
                  <a:pt x="2270" y="438"/>
                  <a:pt x="2267" y="441"/>
                  <a:pt x="2267" y="446"/>
                </a:cubicBezTo>
                <a:cubicBezTo>
                  <a:pt x="2267" y="451"/>
                  <a:pt x="2270" y="455"/>
                  <a:pt x="2275" y="455"/>
                </a:cubicBezTo>
                <a:cubicBezTo>
                  <a:pt x="2280" y="455"/>
                  <a:pt x="2284" y="451"/>
                  <a:pt x="2284" y="446"/>
                </a:cubicBezTo>
                <a:close/>
                <a:moveTo>
                  <a:pt x="2310" y="446"/>
                </a:moveTo>
                <a:cubicBezTo>
                  <a:pt x="2310" y="441"/>
                  <a:pt x="2306" y="438"/>
                  <a:pt x="2301" y="438"/>
                </a:cubicBezTo>
                <a:cubicBezTo>
                  <a:pt x="2296" y="438"/>
                  <a:pt x="2292" y="441"/>
                  <a:pt x="2292" y="446"/>
                </a:cubicBezTo>
                <a:cubicBezTo>
                  <a:pt x="2292" y="451"/>
                  <a:pt x="2296" y="455"/>
                  <a:pt x="2301" y="455"/>
                </a:cubicBezTo>
                <a:cubicBezTo>
                  <a:pt x="2306" y="455"/>
                  <a:pt x="2310" y="451"/>
                  <a:pt x="2310" y="446"/>
                </a:cubicBezTo>
                <a:close/>
                <a:moveTo>
                  <a:pt x="2335" y="446"/>
                </a:moveTo>
                <a:cubicBezTo>
                  <a:pt x="2335" y="441"/>
                  <a:pt x="2331" y="438"/>
                  <a:pt x="2327" y="438"/>
                </a:cubicBezTo>
                <a:cubicBezTo>
                  <a:pt x="2322" y="438"/>
                  <a:pt x="2318" y="441"/>
                  <a:pt x="2318" y="446"/>
                </a:cubicBezTo>
                <a:cubicBezTo>
                  <a:pt x="2318" y="451"/>
                  <a:pt x="2322" y="455"/>
                  <a:pt x="2327" y="455"/>
                </a:cubicBezTo>
                <a:cubicBezTo>
                  <a:pt x="2331" y="455"/>
                  <a:pt x="2335" y="451"/>
                  <a:pt x="2335" y="446"/>
                </a:cubicBezTo>
                <a:close/>
                <a:moveTo>
                  <a:pt x="2361" y="446"/>
                </a:moveTo>
                <a:cubicBezTo>
                  <a:pt x="2361" y="441"/>
                  <a:pt x="2357" y="438"/>
                  <a:pt x="2352" y="438"/>
                </a:cubicBezTo>
                <a:cubicBezTo>
                  <a:pt x="2348" y="438"/>
                  <a:pt x="2344" y="441"/>
                  <a:pt x="2344" y="446"/>
                </a:cubicBezTo>
                <a:cubicBezTo>
                  <a:pt x="2344" y="451"/>
                  <a:pt x="2348" y="455"/>
                  <a:pt x="2352" y="455"/>
                </a:cubicBezTo>
                <a:cubicBezTo>
                  <a:pt x="2357" y="455"/>
                  <a:pt x="2361" y="451"/>
                  <a:pt x="2361" y="446"/>
                </a:cubicBezTo>
                <a:close/>
                <a:moveTo>
                  <a:pt x="2387" y="446"/>
                </a:moveTo>
                <a:cubicBezTo>
                  <a:pt x="2387" y="441"/>
                  <a:pt x="2383" y="438"/>
                  <a:pt x="2378" y="438"/>
                </a:cubicBezTo>
                <a:cubicBezTo>
                  <a:pt x="2373" y="438"/>
                  <a:pt x="2370" y="441"/>
                  <a:pt x="2370" y="446"/>
                </a:cubicBezTo>
                <a:cubicBezTo>
                  <a:pt x="2370" y="451"/>
                  <a:pt x="2373" y="455"/>
                  <a:pt x="2378" y="455"/>
                </a:cubicBezTo>
                <a:cubicBezTo>
                  <a:pt x="2383" y="455"/>
                  <a:pt x="2387" y="451"/>
                  <a:pt x="2387" y="446"/>
                </a:cubicBezTo>
                <a:close/>
                <a:moveTo>
                  <a:pt x="2413" y="446"/>
                </a:moveTo>
                <a:cubicBezTo>
                  <a:pt x="2413" y="441"/>
                  <a:pt x="2409" y="438"/>
                  <a:pt x="2404" y="438"/>
                </a:cubicBezTo>
                <a:cubicBezTo>
                  <a:pt x="2399" y="438"/>
                  <a:pt x="2395" y="441"/>
                  <a:pt x="2395" y="446"/>
                </a:cubicBezTo>
                <a:cubicBezTo>
                  <a:pt x="2395" y="451"/>
                  <a:pt x="2399" y="455"/>
                  <a:pt x="2404" y="455"/>
                </a:cubicBezTo>
                <a:cubicBezTo>
                  <a:pt x="2409" y="455"/>
                  <a:pt x="2413" y="451"/>
                  <a:pt x="2413" y="446"/>
                </a:cubicBezTo>
                <a:close/>
                <a:moveTo>
                  <a:pt x="2438" y="446"/>
                </a:moveTo>
                <a:cubicBezTo>
                  <a:pt x="2438" y="441"/>
                  <a:pt x="2434" y="438"/>
                  <a:pt x="2430" y="438"/>
                </a:cubicBezTo>
                <a:cubicBezTo>
                  <a:pt x="2425" y="438"/>
                  <a:pt x="2421" y="441"/>
                  <a:pt x="2421" y="446"/>
                </a:cubicBezTo>
                <a:cubicBezTo>
                  <a:pt x="2421" y="451"/>
                  <a:pt x="2425" y="455"/>
                  <a:pt x="2430" y="455"/>
                </a:cubicBezTo>
                <a:cubicBezTo>
                  <a:pt x="2434" y="455"/>
                  <a:pt x="2438" y="451"/>
                  <a:pt x="2438" y="446"/>
                </a:cubicBezTo>
                <a:close/>
                <a:moveTo>
                  <a:pt x="2464" y="446"/>
                </a:moveTo>
                <a:cubicBezTo>
                  <a:pt x="2464" y="441"/>
                  <a:pt x="2460" y="438"/>
                  <a:pt x="2456" y="438"/>
                </a:cubicBezTo>
                <a:cubicBezTo>
                  <a:pt x="2451" y="438"/>
                  <a:pt x="2447" y="441"/>
                  <a:pt x="2447" y="446"/>
                </a:cubicBezTo>
                <a:cubicBezTo>
                  <a:pt x="2447" y="451"/>
                  <a:pt x="2451" y="455"/>
                  <a:pt x="2456" y="455"/>
                </a:cubicBezTo>
                <a:cubicBezTo>
                  <a:pt x="2460" y="455"/>
                  <a:pt x="2464" y="451"/>
                  <a:pt x="2464" y="446"/>
                </a:cubicBezTo>
                <a:close/>
                <a:moveTo>
                  <a:pt x="2490" y="446"/>
                </a:moveTo>
                <a:cubicBezTo>
                  <a:pt x="2490" y="441"/>
                  <a:pt x="2486" y="438"/>
                  <a:pt x="2481" y="438"/>
                </a:cubicBezTo>
                <a:cubicBezTo>
                  <a:pt x="2477" y="438"/>
                  <a:pt x="2473" y="441"/>
                  <a:pt x="2473" y="446"/>
                </a:cubicBezTo>
                <a:cubicBezTo>
                  <a:pt x="2473" y="451"/>
                  <a:pt x="2477" y="455"/>
                  <a:pt x="2481" y="455"/>
                </a:cubicBezTo>
                <a:cubicBezTo>
                  <a:pt x="2486" y="455"/>
                  <a:pt x="2490" y="451"/>
                  <a:pt x="2490" y="446"/>
                </a:cubicBezTo>
                <a:close/>
                <a:moveTo>
                  <a:pt x="2516" y="446"/>
                </a:moveTo>
                <a:cubicBezTo>
                  <a:pt x="2516" y="441"/>
                  <a:pt x="2512" y="438"/>
                  <a:pt x="2507" y="438"/>
                </a:cubicBezTo>
                <a:cubicBezTo>
                  <a:pt x="2502" y="438"/>
                  <a:pt x="2498" y="441"/>
                  <a:pt x="2498" y="446"/>
                </a:cubicBezTo>
                <a:cubicBezTo>
                  <a:pt x="2498" y="451"/>
                  <a:pt x="2502" y="455"/>
                  <a:pt x="2507" y="455"/>
                </a:cubicBezTo>
                <a:cubicBezTo>
                  <a:pt x="2512" y="455"/>
                  <a:pt x="2516" y="451"/>
                  <a:pt x="2516" y="446"/>
                </a:cubicBezTo>
                <a:close/>
                <a:moveTo>
                  <a:pt x="2541" y="446"/>
                </a:moveTo>
                <a:cubicBezTo>
                  <a:pt x="2541" y="441"/>
                  <a:pt x="2538" y="438"/>
                  <a:pt x="2533" y="438"/>
                </a:cubicBezTo>
                <a:cubicBezTo>
                  <a:pt x="2528" y="438"/>
                  <a:pt x="2524" y="441"/>
                  <a:pt x="2524" y="446"/>
                </a:cubicBezTo>
                <a:cubicBezTo>
                  <a:pt x="2524" y="451"/>
                  <a:pt x="2528" y="455"/>
                  <a:pt x="2533" y="455"/>
                </a:cubicBezTo>
                <a:cubicBezTo>
                  <a:pt x="2538" y="455"/>
                  <a:pt x="2541" y="451"/>
                  <a:pt x="2541" y="446"/>
                </a:cubicBezTo>
                <a:close/>
                <a:moveTo>
                  <a:pt x="2567" y="446"/>
                </a:moveTo>
                <a:cubicBezTo>
                  <a:pt x="2567" y="441"/>
                  <a:pt x="2563" y="438"/>
                  <a:pt x="2559" y="438"/>
                </a:cubicBezTo>
                <a:cubicBezTo>
                  <a:pt x="2554" y="438"/>
                  <a:pt x="2550" y="441"/>
                  <a:pt x="2550" y="446"/>
                </a:cubicBezTo>
                <a:cubicBezTo>
                  <a:pt x="2550" y="451"/>
                  <a:pt x="2554" y="455"/>
                  <a:pt x="2559" y="455"/>
                </a:cubicBezTo>
                <a:cubicBezTo>
                  <a:pt x="2563" y="455"/>
                  <a:pt x="2567" y="451"/>
                  <a:pt x="2567" y="446"/>
                </a:cubicBezTo>
                <a:close/>
                <a:moveTo>
                  <a:pt x="2593" y="446"/>
                </a:moveTo>
                <a:cubicBezTo>
                  <a:pt x="2593" y="441"/>
                  <a:pt x="2589" y="438"/>
                  <a:pt x="2584" y="438"/>
                </a:cubicBezTo>
                <a:cubicBezTo>
                  <a:pt x="2580" y="438"/>
                  <a:pt x="2576" y="441"/>
                  <a:pt x="2576" y="446"/>
                </a:cubicBezTo>
                <a:cubicBezTo>
                  <a:pt x="2576" y="451"/>
                  <a:pt x="2580" y="455"/>
                  <a:pt x="2584" y="455"/>
                </a:cubicBezTo>
                <a:cubicBezTo>
                  <a:pt x="2589" y="455"/>
                  <a:pt x="2593" y="451"/>
                  <a:pt x="2593" y="446"/>
                </a:cubicBezTo>
                <a:close/>
                <a:moveTo>
                  <a:pt x="69" y="472"/>
                </a:moveTo>
                <a:cubicBezTo>
                  <a:pt x="69" y="467"/>
                  <a:pt x="65" y="463"/>
                  <a:pt x="60" y="463"/>
                </a:cubicBezTo>
                <a:cubicBezTo>
                  <a:pt x="55" y="463"/>
                  <a:pt x="51" y="467"/>
                  <a:pt x="51" y="472"/>
                </a:cubicBezTo>
                <a:cubicBezTo>
                  <a:pt x="51" y="477"/>
                  <a:pt x="55" y="481"/>
                  <a:pt x="60" y="481"/>
                </a:cubicBezTo>
                <a:cubicBezTo>
                  <a:pt x="65" y="481"/>
                  <a:pt x="69" y="477"/>
                  <a:pt x="69" y="472"/>
                </a:cubicBezTo>
                <a:close/>
                <a:moveTo>
                  <a:pt x="94" y="472"/>
                </a:moveTo>
                <a:cubicBezTo>
                  <a:pt x="94" y="467"/>
                  <a:pt x="90" y="463"/>
                  <a:pt x="86" y="463"/>
                </a:cubicBezTo>
                <a:cubicBezTo>
                  <a:pt x="81" y="463"/>
                  <a:pt x="77" y="467"/>
                  <a:pt x="77" y="472"/>
                </a:cubicBezTo>
                <a:cubicBezTo>
                  <a:pt x="77" y="477"/>
                  <a:pt x="81" y="481"/>
                  <a:pt x="86" y="481"/>
                </a:cubicBezTo>
                <a:cubicBezTo>
                  <a:pt x="90" y="481"/>
                  <a:pt x="94" y="477"/>
                  <a:pt x="94" y="472"/>
                </a:cubicBezTo>
                <a:close/>
                <a:moveTo>
                  <a:pt x="120" y="472"/>
                </a:moveTo>
                <a:cubicBezTo>
                  <a:pt x="120" y="467"/>
                  <a:pt x="116" y="463"/>
                  <a:pt x="111" y="463"/>
                </a:cubicBezTo>
                <a:cubicBezTo>
                  <a:pt x="107" y="463"/>
                  <a:pt x="103" y="467"/>
                  <a:pt x="103" y="472"/>
                </a:cubicBezTo>
                <a:cubicBezTo>
                  <a:pt x="103" y="477"/>
                  <a:pt x="107" y="481"/>
                  <a:pt x="111" y="481"/>
                </a:cubicBezTo>
                <a:cubicBezTo>
                  <a:pt x="116" y="481"/>
                  <a:pt x="120" y="477"/>
                  <a:pt x="120" y="472"/>
                </a:cubicBezTo>
                <a:close/>
                <a:moveTo>
                  <a:pt x="146" y="472"/>
                </a:moveTo>
                <a:cubicBezTo>
                  <a:pt x="146" y="467"/>
                  <a:pt x="142" y="463"/>
                  <a:pt x="137" y="463"/>
                </a:cubicBezTo>
                <a:cubicBezTo>
                  <a:pt x="132" y="463"/>
                  <a:pt x="129" y="467"/>
                  <a:pt x="129" y="472"/>
                </a:cubicBezTo>
                <a:cubicBezTo>
                  <a:pt x="129" y="477"/>
                  <a:pt x="132" y="481"/>
                  <a:pt x="137" y="481"/>
                </a:cubicBezTo>
                <a:cubicBezTo>
                  <a:pt x="142" y="481"/>
                  <a:pt x="146" y="477"/>
                  <a:pt x="146" y="472"/>
                </a:cubicBezTo>
                <a:close/>
                <a:moveTo>
                  <a:pt x="172" y="472"/>
                </a:moveTo>
                <a:cubicBezTo>
                  <a:pt x="172" y="467"/>
                  <a:pt x="168" y="463"/>
                  <a:pt x="163" y="463"/>
                </a:cubicBezTo>
                <a:cubicBezTo>
                  <a:pt x="158" y="463"/>
                  <a:pt x="154" y="467"/>
                  <a:pt x="154" y="472"/>
                </a:cubicBezTo>
                <a:cubicBezTo>
                  <a:pt x="154" y="477"/>
                  <a:pt x="158" y="481"/>
                  <a:pt x="163" y="481"/>
                </a:cubicBezTo>
                <a:cubicBezTo>
                  <a:pt x="168" y="481"/>
                  <a:pt x="172" y="477"/>
                  <a:pt x="172" y="472"/>
                </a:cubicBezTo>
                <a:close/>
                <a:moveTo>
                  <a:pt x="197" y="472"/>
                </a:moveTo>
                <a:cubicBezTo>
                  <a:pt x="197" y="467"/>
                  <a:pt x="193" y="463"/>
                  <a:pt x="189" y="463"/>
                </a:cubicBezTo>
                <a:cubicBezTo>
                  <a:pt x="184" y="463"/>
                  <a:pt x="180" y="467"/>
                  <a:pt x="180" y="472"/>
                </a:cubicBezTo>
                <a:cubicBezTo>
                  <a:pt x="180" y="477"/>
                  <a:pt x="184" y="481"/>
                  <a:pt x="189" y="481"/>
                </a:cubicBezTo>
                <a:cubicBezTo>
                  <a:pt x="193" y="481"/>
                  <a:pt x="197" y="477"/>
                  <a:pt x="197" y="472"/>
                </a:cubicBezTo>
                <a:close/>
                <a:moveTo>
                  <a:pt x="223" y="472"/>
                </a:moveTo>
                <a:cubicBezTo>
                  <a:pt x="223" y="467"/>
                  <a:pt x="219" y="463"/>
                  <a:pt x="214" y="463"/>
                </a:cubicBezTo>
                <a:cubicBezTo>
                  <a:pt x="210" y="463"/>
                  <a:pt x="206" y="467"/>
                  <a:pt x="206" y="472"/>
                </a:cubicBezTo>
                <a:cubicBezTo>
                  <a:pt x="206" y="477"/>
                  <a:pt x="210" y="481"/>
                  <a:pt x="214" y="481"/>
                </a:cubicBezTo>
                <a:cubicBezTo>
                  <a:pt x="219" y="481"/>
                  <a:pt x="223" y="477"/>
                  <a:pt x="223" y="472"/>
                </a:cubicBezTo>
                <a:close/>
                <a:moveTo>
                  <a:pt x="249" y="472"/>
                </a:moveTo>
                <a:cubicBezTo>
                  <a:pt x="249" y="467"/>
                  <a:pt x="245" y="463"/>
                  <a:pt x="240" y="463"/>
                </a:cubicBezTo>
                <a:cubicBezTo>
                  <a:pt x="236" y="463"/>
                  <a:pt x="232" y="467"/>
                  <a:pt x="232" y="472"/>
                </a:cubicBezTo>
                <a:cubicBezTo>
                  <a:pt x="232" y="477"/>
                  <a:pt x="236" y="481"/>
                  <a:pt x="240" y="481"/>
                </a:cubicBezTo>
                <a:cubicBezTo>
                  <a:pt x="245" y="481"/>
                  <a:pt x="249" y="477"/>
                  <a:pt x="249" y="472"/>
                </a:cubicBezTo>
                <a:close/>
                <a:moveTo>
                  <a:pt x="275" y="472"/>
                </a:moveTo>
                <a:cubicBezTo>
                  <a:pt x="275" y="467"/>
                  <a:pt x="271" y="463"/>
                  <a:pt x="266" y="463"/>
                </a:cubicBezTo>
                <a:cubicBezTo>
                  <a:pt x="261" y="463"/>
                  <a:pt x="257" y="467"/>
                  <a:pt x="257" y="472"/>
                </a:cubicBezTo>
                <a:cubicBezTo>
                  <a:pt x="257" y="477"/>
                  <a:pt x="261" y="481"/>
                  <a:pt x="266" y="481"/>
                </a:cubicBezTo>
                <a:cubicBezTo>
                  <a:pt x="271" y="481"/>
                  <a:pt x="275" y="477"/>
                  <a:pt x="275" y="472"/>
                </a:cubicBezTo>
                <a:close/>
                <a:moveTo>
                  <a:pt x="300" y="472"/>
                </a:moveTo>
                <a:cubicBezTo>
                  <a:pt x="300" y="467"/>
                  <a:pt x="297" y="463"/>
                  <a:pt x="292" y="463"/>
                </a:cubicBezTo>
                <a:cubicBezTo>
                  <a:pt x="287" y="463"/>
                  <a:pt x="283" y="467"/>
                  <a:pt x="283" y="472"/>
                </a:cubicBezTo>
                <a:cubicBezTo>
                  <a:pt x="283" y="477"/>
                  <a:pt x="287" y="481"/>
                  <a:pt x="292" y="481"/>
                </a:cubicBezTo>
                <a:cubicBezTo>
                  <a:pt x="297" y="481"/>
                  <a:pt x="300" y="477"/>
                  <a:pt x="300" y="472"/>
                </a:cubicBezTo>
                <a:close/>
                <a:moveTo>
                  <a:pt x="326" y="472"/>
                </a:moveTo>
                <a:cubicBezTo>
                  <a:pt x="326" y="467"/>
                  <a:pt x="322" y="463"/>
                  <a:pt x="318" y="463"/>
                </a:cubicBezTo>
                <a:cubicBezTo>
                  <a:pt x="313" y="463"/>
                  <a:pt x="309" y="467"/>
                  <a:pt x="309" y="472"/>
                </a:cubicBezTo>
                <a:cubicBezTo>
                  <a:pt x="309" y="477"/>
                  <a:pt x="313" y="481"/>
                  <a:pt x="318" y="481"/>
                </a:cubicBezTo>
                <a:cubicBezTo>
                  <a:pt x="322" y="481"/>
                  <a:pt x="326" y="477"/>
                  <a:pt x="326" y="472"/>
                </a:cubicBezTo>
                <a:close/>
                <a:moveTo>
                  <a:pt x="352" y="472"/>
                </a:moveTo>
                <a:cubicBezTo>
                  <a:pt x="352" y="467"/>
                  <a:pt x="348" y="463"/>
                  <a:pt x="343" y="463"/>
                </a:cubicBezTo>
                <a:cubicBezTo>
                  <a:pt x="339" y="463"/>
                  <a:pt x="335" y="467"/>
                  <a:pt x="335" y="472"/>
                </a:cubicBezTo>
                <a:cubicBezTo>
                  <a:pt x="335" y="477"/>
                  <a:pt x="339" y="481"/>
                  <a:pt x="343" y="481"/>
                </a:cubicBezTo>
                <a:cubicBezTo>
                  <a:pt x="348" y="481"/>
                  <a:pt x="352" y="477"/>
                  <a:pt x="352" y="472"/>
                </a:cubicBezTo>
                <a:close/>
                <a:moveTo>
                  <a:pt x="378" y="472"/>
                </a:moveTo>
                <a:cubicBezTo>
                  <a:pt x="378" y="467"/>
                  <a:pt x="374" y="463"/>
                  <a:pt x="369" y="463"/>
                </a:cubicBezTo>
                <a:cubicBezTo>
                  <a:pt x="364" y="463"/>
                  <a:pt x="360" y="467"/>
                  <a:pt x="360" y="472"/>
                </a:cubicBezTo>
                <a:cubicBezTo>
                  <a:pt x="360" y="477"/>
                  <a:pt x="364" y="481"/>
                  <a:pt x="369" y="481"/>
                </a:cubicBezTo>
                <a:cubicBezTo>
                  <a:pt x="374" y="481"/>
                  <a:pt x="378" y="477"/>
                  <a:pt x="378" y="472"/>
                </a:cubicBezTo>
                <a:close/>
                <a:moveTo>
                  <a:pt x="403" y="472"/>
                </a:moveTo>
                <a:cubicBezTo>
                  <a:pt x="403" y="467"/>
                  <a:pt x="400" y="463"/>
                  <a:pt x="395" y="463"/>
                </a:cubicBezTo>
                <a:cubicBezTo>
                  <a:pt x="390" y="463"/>
                  <a:pt x="386" y="467"/>
                  <a:pt x="386" y="472"/>
                </a:cubicBezTo>
                <a:cubicBezTo>
                  <a:pt x="386" y="477"/>
                  <a:pt x="390" y="481"/>
                  <a:pt x="395" y="481"/>
                </a:cubicBezTo>
                <a:cubicBezTo>
                  <a:pt x="400" y="481"/>
                  <a:pt x="403" y="477"/>
                  <a:pt x="403" y="472"/>
                </a:cubicBezTo>
                <a:close/>
                <a:moveTo>
                  <a:pt x="429" y="472"/>
                </a:moveTo>
                <a:cubicBezTo>
                  <a:pt x="429" y="467"/>
                  <a:pt x="425" y="463"/>
                  <a:pt x="421" y="463"/>
                </a:cubicBezTo>
                <a:cubicBezTo>
                  <a:pt x="416" y="463"/>
                  <a:pt x="412" y="467"/>
                  <a:pt x="412" y="472"/>
                </a:cubicBezTo>
                <a:cubicBezTo>
                  <a:pt x="412" y="477"/>
                  <a:pt x="416" y="481"/>
                  <a:pt x="421" y="481"/>
                </a:cubicBezTo>
                <a:cubicBezTo>
                  <a:pt x="425" y="481"/>
                  <a:pt x="429" y="477"/>
                  <a:pt x="429" y="472"/>
                </a:cubicBezTo>
                <a:close/>
                <a:moveTo>
                  <a:pt x="455" y="472"/>
                </a:moveTo>
                <a:cubicBezTo>
                  <a:pt x="455" y="467"/>
                  <a:pt x="451" y="463"/>
                  <a:pt x="446" y="463"/>
                </a:cubicBezTo>
                <a:cubicBezTo>
                  <a:pt x="442" y="463"/>
                  <a:pt x="438" y="467"/>
                  <a:pt x="438" y="472"/>
                </a:cubicBezTo>
                <a:cubicBezTo>
                  <a:pt x="438" y="477"/>
                  <a:pt x="442" y="481"/>
                  <a:pt x="446" y="481"/>
                </a:cubicBezTo>
                <a:cubicBezTo>
                  <a:pt x="451" y="481"/>
                  <a:pt x="455" y="477"/>
                  <a:pt x="455" y="472"/>
                </a:cubicBezTo>
                <a:close/>
                <a:moveTo>
                  <a:pt x="481" y="472"/>
                </a:moveTo>
                <a:cubicBezTo>
                  <a:pt x="481" y="467"/>
                  <a:pt x="477" y="463"/>
                  <a:pt x="472" y="463"/>
                </a:cubicBezTo>
                <a:cubicBezTo>
                  <a:pt x="467" y="463"/>
                  <a:pt x="463" y="467"/>
                  <a:pt x="463" y="472"/>
                </a:cubicBezTo>
                <a:cubicBezTo>
                  <a:pt x="463" y="477"/>
                  <a:pt x="467" y="481"/>
                  <a:pt x="472" y="481"/>
                </a:cubicBezTo>
                <a:cubicBezTo>
                  <a:pt x="477" y="481"/>
                  <a:pt x="481" y="477"/>
                  <a:pt x="481" y="472"/>
                </a:cubicBezTo>
                <a:close/>
                <a:moveTo>
                  <a:pt x="506" y="472"/>
                </a:moveTo>
                <a:cubicBezTo>
                  <a:pt x="506" y="467"/>
                  <a:pt x="503" y="463"/>
                  <a:pt x="498" y="463"/>
                </a:cubicBezTo>
                <a:cubicBezTo>
                  <a:pt x="493" y="463"/>
                  <a:pt x="489" y="467"/>
                  <a:pt x="489" y="472"/>
                </a:cubicBezTo>
                <a:cubicBezTo>
                  <a:pt x="489" y="477"/>
                  <a:pt x="493" y="481"/>
                  <a:pt x="498" y="481"/>
                </a:cubicBezTo>
                <a:cubicBezTo>
                  <a:pt x="503" y="481"/>
                  <a:pt x="506" y="477"/>
                  <a:pt x="506" y="472"/>
                </a:cubicBezTo>
                <a:close/>
                <a:moveTo>
                  <a:pt x="532" y="472"/>
                </a:moveTo>
                <a:cubicBezTo>
                  <a:pt x="532" y="467"/>
                  <a:pt x="528" y="463"/>
                  <a:pt x="524" y="463"/>
                </a:cubicBezTo>
                <a:cubicBezTo>
                  <a:pt x="519" y="463"/>
                  <a:pt x="515" y="467"/>
                  <a:pt x="515" y="472"/>
                </a:cubicBezTo>
                <a:cubicBezTo>
                  <a:pt x="515" y="477"/>
                  <a:pt x="519" y="481"/>
                  <a:pt x="524" y="481"/>
                </a:cubicBezTo>
                <a:cubicBezTo>
                  <a:pt x="528" y="481"/>
                  <a:pt x="532" y="477"/>
                  <a:pt x="532" y="472"/>
                </a:cubicBezTo>
                <a:close/>
                <a:moveTo>
                  <a:pt x="558" y="472"/>
                </a:moveTo>
                <a:cubicBezTo>
                  <a:pt x="558" y="467"/>
                  <a:pt x="554" y="463"/>
                  <a:pt x="549" y="463"/>
                </a:cubicBezTo>
                <a:cubicBezTo>
                  <a:pt x="545" y="463"/>
                  <a:pt x="541" y="467"/>
                  <a:pt x="541" y="472"/>
                </a:cubicBezTo>
                <a:cubicBezTo>
                  <a:pt x="541" y="477"/>
                  <a:pt x="545" y="481"/>
                  <a:pt x="549" y="481"/>
                </a:cubicBezTo>
                <a:cubicBezTo>
                  <a:pt x="554" y="481"/>
                  <a:pt x="558" y="477"/>
                  <a:pt x="558" y="472"/>
                </a:cubicBezTo>
                <a:close/>
                <a:moveTo>
                  <a:pt x="687" y="472"/>
                </a:moveTo>
                <a:cubicBezTo>
                  <a:pt x="687" y="467"/>
                  <a:pt x="683" y="463"/>
                  <a:pt x="678" y="463"/>
                </a:cubicBezTo>
                <a:cubicBezTo>
                  <a:pt x="673" y="463"/>
                  <a:pt x="670" y="467"/>
                  <a:pt x="670" y="472"/>
                </a:cubicBezTo>
                <a:cubicBezTo>
                  <a:pt x="670" y="477"/>
                  <a:pt x="673" y="481"/>
                  <a:pt x="678" y="481"/>
                </a:cubicBezTo>
                <a:cubicBezTo>
                  <a:pt x="683" y="481"/>
                  <a:pt x="687" y="477"/>
                  <a:pt x="687" y="472"/>
                </a:cubicBezTo>
                <a:close/>
                <a:moveTo>
                  <a:pt x="712" y="472"/>
                </a:moveTo>
                <a:cubicBezTo>
                  <a:pt x="712" y="467"/>
                  <a:pt x="709" y="463"/>
                  <a:pt x="704" y="463"/>
                </a:cubicBezTo>
                <a:cubicBezTo>
                  <a:pt x="699" y="463"/>
                  <a:pt x="695" y="467"/>
                  <a:pt x="695" y="472"/>
                </a:cubicBezTo>
                <a:cubicBezTo>
                  <a:pt x="695" y="477"/>
                  <a:pt x="699" y="481"/>
                  <a:pt x="704" y="481"/>
                </a:cubicBezTo>
                <a:cubicBezTo>
                  <a:pt x="709" y="481"/>
                  <a:pt x="712" y="477"/>
                  <a:pt x="712" y="472"/>
                </a:cubicBezTo>
                <a:close/>
                <a:moveTo>
                  <a:pt x="738" y="472"/>
                </a:moveTo>
                <a:cubicBezTo>
                  <a:pt x="738" y="467"/>
                  <a:pt x="734" y="463"/>
                  <a:pt x="730" y="463"/>
                </a:cubicBezTo>
                <a:cubicBezTo>
                  <a:pt x="725" y="463"/>
                  <a:pt x="721" y="467"/>
                  <a:pt x="721" y="472"/>
                </a:cubicBezTo>
                <a:cubicBezTo>
                  <a:pt x="721" y="477"/>
                  <a:pt x="725" y="481"/>
                  <a:pt x="730" y="481"/>
                </a:cubicBezTo>
                <a:cubicBezTo>
                  <a:pt x="734" y="481"/>
                  <a:pt x="738" y="477"/>
                  <a:pt x="738" y="472"/>
                </a:cubicBezTo>
                <a:close/>
                <a:moveTo>
                  <a:pt x="1331" y="472"/>
                </a:moveTo>
                <a:cubicBezTo>
                  <a:pt x="1331" y="467"/>
                  <a:pt x="1327" y="463"/>
                  <a:pt x="1322" y="463"/>
                </a:cubicBezTo>
                <a:cubicBezTo>
                  <a:pt x="1317" y="463"/>
                  <a:pt x="1314" y="467"/>
                  <a:pt x="1314" y="472"/>
                </a:cubicBezTo>
                <a:cubicBezTo>
                  <a:pt x="1314" y="477"/>
                  <a:pt x="1317" y="481"/>
                  <a:pt x="1322" y="481"/>
                </a:cubicBezTo>
                <a:cubicBezTo>
                  <a:pt x="1327" y="481"/>
                  <a:pt x="1331" y="477"/>
                  <a:pt x="1331" y="472"/>
                </a:cubicBezTo>
                <a:close/>
                <a:moveTo>
                  <a:pt x="1356" y="472"/>
                </a:moveTo>
                <a:cubicBezTo>
                  <a:pt x="1356" y="467"/>
                  <a:pt x="1353" y="463"/>
                  <a:pt x="1348" y="463"/>
                </a:cubicBezTo>
                <a:cubicBezTo>
                  <a:pt x="1343" y="463"/>
                  <a:pt x="1339" y="467"/>
                  <a:pt x="1339" y="472"/>
                </a:cubicBezTo>
                <a:cubicBezTo>
                  <a:pt x="1339" y="477"/>
                  <a:pt x="1343" y="481"/>
                  <a:pt x="1348" y="481"/>
                </a:cubicBezTo>
                <a:cubicBezTo>
                  <a:pt x="1353" y="481"/>
                  <a:pt x="1356" y="477"/>
                  <a:pt x="1356" y="472"/>
                </a:cubicBezTo>
                <a:close/>
                <a:moveTo>
                  <a:pt x="1382" y="472"/>
                </a:moveTo>
                <a:cubicBezTo>
                  <a:pt x="1382" y="467"/>
                  <a:pt x="1378" y="463"/>
                  <a:pt x="1374" y="463"/>
                </a:cubicBezTo>
                <a:cubicBezTo>
                  <a:pt x="1369" y="463"/>
                  <a:pt x="1365" y="467"/>
                  <a:pt x="1365" y="472"/>
                </a:cubicBezTo>
                <a:cubicBezTo>
                  <a:pt x="1365" y="477"/>
                  <a:pt x="1369" y="481"/>
                  <a:pt x="1374" y="481"/>
                </a:cubicBezTo>
                <a:cubicBezTo>
                  <a:pt x="1378" y="481"/>
                  <a:pt x="1382" y="477"/>
                  <a:pt x="1382" y="472"/>
                </a:cubicBezTo>
                <a:close/>
                <a:moveTo>
                  <a:pt x="1511" y="472"/>
                </a:moveTo>
                <a:cubicBezTo>
                  <a:pt x="1511" y="467"/>
                  <a:pt x="1507" y="463"/>
                  <a:pt x="1502" y="463"/>
                </a:cubicBezTo>
                <a:cubicBezTo>
                  <a:pt x="1498" y="463"/>
                  <a:pt x="1494" y="467"/>
                  <a:pt x="1494" y="472"/>
                </a:cubicBezTo>
                <a:cubicBezTo>
                  <a:pt x="1494" y="477"/>
                  <a:pt x="1498" y="481"/>
                  <a:pt x="1502" y="481"/>
                </a:cubicBezTo>
                <a:cubicBezTo>
                  <a:pt x="1507" y="481"/>
                  <a:pt x="1511" y="477"/>
                  <a:pt x="1511" y="472"/>
                </a:cubicBezTo>
                <a:close/>
                <a:moveTo>
                  <a:pt x="1537" y="472"/>
                </a:moveTo>
                <a:cubicBezTo>
                  <a:pt x="1537" y="467"/>
                  <a:pt x="1533" y="463"/>
                  <a:pt x="1528" y="463"/>
                </a:cubicBezTo>
                <a:cubicBezTo>
                  <a:pt x="1523" y="463"/>
                  <a:pt x="1520" y="467"/>
                  <a:pt x="1520" y="472"/>
                </a:cubicBezTo>
                <a:cubicBezTo>
                  <a:pt x="1520" y="477"/>
                  <a:pt x="1523" y="481"/>
                  <a:pt x="1528" y="481"/>
                </a:cubicBezTo>
                <a:cubicBezTo>
                  <a:pt x="1533" y="481"/>
                  <a:pt x="1537" y="477"/>
                  <a:pt x="1537" y="472"/>
                </a:cubicBezTo>
                <a:close/>
                <a:moveTo>
                  <a:pt x="1563" y="472"/>
                </a:moveTo>
                <a:cubicBezTo>
                  <a:pt x="1563" y="467"/>
                  <a:pt x="1559" y="463"/>
                  <a:pt x="1554" y="463"/>
                </a:cubicBezTo>
                <a:cubicBezTo>
                  <a:pt x="1549" y="463"/>
                  <a:pt x="1545" y="467"/>
                  <a:pt x="1545" y="472"/>
                </a:cubicBezTo>
                <a:cubicBezTo>
                  <a:pt x="1545" y="477"/>
                  <a:pt x="1549" y="481"/>
                  <a:pt x="1554" y="481"/>
                </a:cubicBezTo>
                <a:cubicBezTo>
                  <a:pt x="1559" y="481"/>
                  <a:pt x="1563" y="477"/>
                  <a:pt x="1563" y="472"/>
                </a:cubicBezTo>
                <a:close/>
                <a:moveTo>
                  <a:pt x="1588" y="472"/>
                </a:moveTo>
                <a:cubicBezTo>
                  <a:pt x="1588" y="467"/>
                  <a:pt x="1584" y="463"/>
                  <a:pt x="1580" y="463"/>
                </a:cubicBezTo>
                <a:cubicBezTo>
                  <a:pt x="1575" y="463"/>
                  <a:pt x="1571" y="467"/>
                  <a:pt x="1571" y="472"/>
                </a:cubicBezTo>
                <a:cubicBezTo>
                  <a:pt x="1571" y="477"/>
                  <a:pt x="1575" y="481"/>
                  <a:pt x="1580" y="481"/>
                </a:cubicBezTo>
                <a:cubicBezTo>
                  <a:pt x="1584" y="481"/>
                  <a:pt x="1588" y="477"/>
                  <a:pt x="1588" y="472"/>
                </a:cubicBezTo>
                <a:close/>
                <a:moveTo>
                  <a:pt x="1614" y="472"/>
                </a:moveTo>
                <a:cubicBezTo>
                  <a:pt x="1614" y="467"/>
                  <a:pt x="1610" y="463"/>
                  <a:pt x="1605" y="463"/>
                </a:cubicBezTo>
                <a:cubicBezTo>
                  <a:pt x="1601" y="463"/>
                  <a:pt x="1597" y="467"/>
                  <a:pt x="1597" y="472"/>
                </a:cubicBezTo>
                <a:cubicBezTo>
                  <a:pt x="1597" y="477"/>
                  <a:pt x="1601" y="481"/>
                  <a:pt x="1605" y="481"/>
                </a:cubicBezTo>
                <a:cubicBezTo>
                  <a:pt x="1610" y="481"/>
                  <a:pt x="1614" y="477"/>
                  <a:pt x="1614" y="472"/>
                </a:cubicBezTo>
                <a:close/>
                <a:moveTo>
                  <a:pt x="1640" y="472"/>
                </a:moveTo>
                <a:cubicBezTo>
                  <a:pt x="1640" y="467"/>
                  <a:pt x="1636" y="463"/>
                  <a:pt x="1631" y="463"/>
                </a:cubicBezTo>
                <a:cubicBezTo>
                  <a:pt x="1626" y="463"/>
                  <a:pt x="1623" y="467"/>
                  <a:pt x="1623" y="472"/>
                </a:cubicBezTo>
                <a:cubicBezTo>
                  <a:pt x="1623" y="477"/>
                  <a:pt x="1626" y="481"/>
                  <a:pt x="1631" y="481"/>
                </a:cubicBezTo>
                <a:cubicBezTo>
                  <a:pt x="1636" y="481"/>
                  <a:pt x="1640" y="477"/>
                  <a:pt x="1640" y="472"/>
                </a:cubicBezTo>
                <a:close/>
                <a:moveTo>
                  <a:pt x="1666" y="472"/>
                </a:moveTo>
                <a:cubicBezTo>
                  <a:pt x="1666" y="467"/>
                  <a:pt x="1662" y="463"/>
                  <a:pt x="1657" y="463"/>
                </a:cubicBezTo>
                <a:cubicBezTo>
                  <a:pt x="1652" y="463"/>
                  <a:pt x="1648" y="467"/>
                  <a:pt x="1648" y="472"/>
                </a:cubicBezTo>
                <a:cubicBezTo>
                  <a:pt x="1648" y="477"/>
                  <a:pt x="1652" y="481"/>
                  <a:pt x="1657" y="481"/>
                </a:cubicBezTo>
                <a:cubicBezTo>
                  <a:pt x="1662" y="481"/>
                  <a:pt x="1666" y="477"/>
                  <a:pt x="1666" y="472"/>
                </a:cubicBezTo>
                <a:close/>
                <a:moveTo>
                  <a:pt x="1691" y="472"/>
                </a:moveTo>
                <a:cubicBezTo>
                  <a:pt x="1691" y="467"/>
                  <a:pt x="1687" y="463"/>
                  <a:pt x="1683" y="463"/>
                </a:cubicBezTo>
                <a:cubicBezTo>
                  <a:pt x="1678" y="463"/>
                  <a:pt x="1674" y="467"/>
                  <a:pt x="1674" y="472"/>
                </a:cubicBezTo>
                <a:cubicBezTo>
                  <a:pt x="1674" y="477"/>
                  <a:pt x="1678" y="481"/>
                  <a:pt x="1683" y="481"/>
                </a:cubicBezTo>
                <a:cubicBezTo>
                  <a:pt x="1687" y="481"/>
                  <a:pt x="1691" y="477"/>
                  <a:pt x="1691" y="472"/>
                </a:cubicBezTo>
                <a:close/>
                <a:moveTo>
                  <a:pt x="1717" y="472"/>
                </a:moveTo>
                <a:cubicBezTo>
                  <a:pt x="1717" y="467"/>
                  <a:pt x="1713" y="463"/>
                  <a:pt x="1708" y="463"/>
                </a:cubicBezTo>
                <a:cubicBezTo>
                  <a:pt x="1704" y="463"/>
                  <a:pt x="1700" y="467"/>
                  <a:pt x="1700" y="472"/>
                </a:cubicBezTo>
                <a:cubicBezTo>
                  <a:pt x="1700" y="477"/>
                  <a:pt x="1704" y="481"/>
                  <a:pt x="1708" y="481"/>
                </a:cubicBezTo>
                <a:cubicBezTo>
                  <a:pt x="1713" y="481"/>
                  <a:pt x="1717" y="477"/>
                  <a:pt x="1717" y="472"/>
                </a:cubicBezTo>
                <a:close/>
                <a:moveTo>
                  <a:pt x="1743" y="472"/>
                </a:moveTo>
                <a:cubicBezTo>
                  <a:pt x="1743" y="467"/>
                  <a:pt x="1739" y="463"/>
                  <a:pt x="1734" y="463"/>
                </a:cubicBezTo>
                <a:cubicBezTo>
                  <a:pt x="1730" y="463"/>
                  <a:pt x="1726" y="467"/>
                  <a:pt x="1726" y="472"/>
                </a:cubicBezTo>
                <a:cubicBezTo>
                  <a:pt x="1726" y="477"/>
                  <a:pt x="1730" y="481"/>
                  <a:pt x="1734" y="481"/>
                </a:cubicBezTo>
                <a:cubicBezTo>
                  <a:pt x="1739" y="481"/>
                  <a:pt x="1743" y="477"/>
                  <a:pt x="1743" y="472"/>
                </a:cubicBezTo>
                <a:close/>
                <a:moveTo>
                  <a:pt x="1769" y="472"/>
                </a:moveTo>
                <a:cubicBezTo>
                  <a:pt x="1769" y="467"/>
                  <a:pt x="1765" y="463"/>
                  <a:pt x="1760" y="463"/>
                </a:cubicBezTo>
                <a:cubicBezTo>
                  <a:pt x="1755" y="463"/>
                  <a:pt x="1751" y="467"/>
                  <a:pt x="1751" y="472"/>
                </a:cubicBezTo>
                <a:cubicBezTo>
                  <a:pt x="1751" y="477"/>
                  <a:pt x="1755" y="481"/>
                  <a:pt x="1760" y="481"/>
                </a:cubicBezTo>
                <a:cubicBezTo>
                  <a:pt x="1765" y="481"/>
                  <a:pt x="1769" y="477"/>
                  <a:pt x="1769" y="472"/>
                </a:cubicBezTo>
                <a:close/>
                <a:moveTo>
                  <a:pt x="1794" y="472"/>
                </a:moveTo>
                <a:cubicBezTo>
                  <a:pt x="1794" y="467"/>
                  <a:pt x="1791" y="463"/>
                  <a:pt x="1786" y="463"/>
                </a:cubicBezTo>
                <a:cubicBezTo>
                  <a:pt x="1781" y="463"/>
                  <a:pt x="1777" y="467"/>
                  <a:pt x="1777" y="472"/>
                </a:cubicBezTo>
                <a:cubicBezTo>
                  <a:pt x="1777" y="477"/>
                  <a:pt x="1781" y="481"/>
                  <a:pt x="1786" y="481"/>
                </a:cubicBezTo>
                <a:cubicBezTo>
                  <a:pt x="1791" y="481"/>
                  <a:pt x="1794" y="477"/>
                  <a:pt x="1794" y="472"/>
                </a:cubicBezTo>
                <a:close/>
                <a:moveTo>
                  <a:pt x="1820" y="472"/>
                </a:moveTo>
                <a:cubicBezTo>
                  <a:pt x="1820" y="467"/>
                  <a:pt x="1816" y="463"/>
                  <a:pt x="1812" y="463"/>
                </a:cubicBezTo>
                <a:cubicBezTo>
                  <a:pt x="1807" y="463"/>
                  <a:pt x="1803" y="467"/>
                  <a:pt x="1803" y="472"/>
                </a:cubicBezTo>
                <a:cubicBezTo>
                  <a:pt x="1803" y="477"/>
                  <a:pt x="1807" y="481"/>
                  <a:pt x="1812" y="481"/>
                </a:cubicBezTo>
                <a:cubicBezTo>
                  <a:pt x="1816" y="481"/>
                  <a:pt x="1820" y="477"/>
                  <a:pt x="1820" y="472"/>
                </a:cubicBezTo>
                <a:close/>
                <a:moveTo>
                  <a:pt x="1846" y="472"/>
                </a:moveTo>
                <a:cubicBezTo>
                  <a:pt x="1846" y="467"/>
                  <a:pt x="1842" y="463"/>
                  <a:pt x="1837" y="463"/>
                </a:cubicBezTo>
                <a:cubicBezTo>
                  <a:pt x="1833" y="463"/>
                  <a:pt x="1829" y="467"/>
                  <a:pt x="1829" y="472"/>
                </a:cubicBezTo>
                <a:cubicBezTo>
                  <a:pt x="1829" y="477"/>
                  <a:pt x="1833" y="481"/>
                  <a:pt x="1837" y="481"/>
                </a:cubicBezTo>
                <a:cubicBezTo>
                  <a:pt x="1842" y="481"/>
                  <a:pt x="1846" y="477"/>
                  <a:pt x="1846" y="472"/>
                </a:cubicBezTo>
                <a:close/>
                <a:moveTo>
                  <a:pt x="1872" y="472"/>
                </a:moveTo>
                <a:cubicBezTo>
                  <a:pt x="1872" y="467"/>
                  <a:pt x="1868" y="463"/>
                  <a:pt x="1863" y="463"/>
                </a:cubicBezTo>
                <a:cubicBezTo>
                  <a:pt x="1858" y="463"/>
                  <a:pt x="1854" y="467"/>
                  <a:pt x="1854" y="472"/>
                </a:cubicBezTo>
                <a:cubicBezTo>
                  <a:pt x="1854" y="477"/>
                  <a:pt x="1858" y="481"/>
                  <a:pt x="1863" y="481"/>
                </a:cubicBezTo>
                <a:cubicBezTo>
                  <a:pt x="1868" y="481"/>
                  <a:pt x="1872" y="477"/>
                  <a:pt x="1872" y="472"/>
                </a:cubicBezTo>
                <a:close/>
                <a:moveTo>
                  <a:pt x="1897" y="472"/>
                </a:moveTo>
                <a:cubicBezTo>
                  <a:pt x="1897" y="467"/>
                  <a:pt x="1894" y="463"/>
                  <a:pt x="1889" y="463"/>
                </a:cubicBezTo>
                <a:cubicBezTo>
                  <a:pt x="1884" y="463"/>
                  <a:pt x="1880" y="467"/>
                  <a:pt x="1880" y="472"/>
                </a:cubicBezTo>
                <a:cubicBezTo>
                  <a:pt x="1880" y="477"/>
                  <a:pt x="1884" y="481"/>
                  <a:pt x="1889" y="481"/>
                </a:cubicBezTo>
                <a:cubicBezTo>
                  <a:pt x="1894" y="481"/>
                  <a:pt x="1897" y="477"/>
                  <a:pt x="1897" y="472"/>
                </a:cubicBezTo>
                <a:close/>
                <a:moveTo>
                  <a:pt x="1923" y="472"/>
                </a:moveTo>
                <a:cubicBezTo>
                  <a:pt x="1923" y="467"/>
                  <a:pt x="1919" y="463"/>
                  <a:pt x="1915" y="463"/>
                </a:cubicBezTo>
                <a:cubicBezTo>
                  <a:pt x="1910" y="463"/>
                  <a:pt x="1906" y="467"/>
                  <a:pt x="1906" y="472"/>
                </a:cubicBezTo>
                <a:cubicBezTo>
                  <a:pt x="1906" y="477"/>
                  <a:pt x="1910" y="481"/>
                  <a:pt x="1915" y="481"/>
                </a:cubicBezTo>
                <a:cubicBezTo>
                  <a:pt x="1919" y="481"/>
                  <a:pt x="1923" y="477"/>
                  <a:pt x="1923" y="472"/>
                </a:cubicBezTo>
                <a:close/>
                <a:moveTo>
                  <a:pt x="1949" y="472"/>
                </a:moveTo>
                <a:cubicBezTo>
                  <a:pt x="1949" y="467"/>
                  <a:pt x="1945" y="463"/>
                  <a:pt x="1940" y="463"/>
                </a:cubicBezTo>
                <a:cubicBezTo>
                  <a:pt x="1936" y="463"/>
                  <a:pt x="1932" y="467"/>
                  <a:pt x="1932" y="472"/>
                </a:cubicBezTo>
                <a:cubicBezTo>
                  <a:pt x="1932" y="477"/>
                  <a:pt x="1936" y="481"/>
                  <a:pt x="1940" y="481"/>
                </a:cubicBezTo>
                <a:cubicBezTo>
                  <a:pt x="1945" y="481"/>
                  <a:pt x="1949" y="477"/>
                  <a:pt x="1949" y="472"/>
                </a:cubicBezTo>
                <a:close/>
                <a:moveTo>
                  <a:pt x="1975" y="472"/>
                </a:moveTo>
                <a:cubicBezTo>
                  <a:pt x="1975" y="467"/>
                  <a:pt x="1971" y="463"/>
                  <a:pt x="1966" y="463"/>
                </a:cubicBezTo>
                <a:cubicBezTo>
                  <a:pt x="1961" y="463"/>
                  <a:pt x="1957" y="467"/>
                  <a:pt x="1957" y="472"/>
                </a:cubicBezTo>
                <a:cubicBezTo>
                  <a:pt x="1957" y="477"/>
                  <a:pt x="1961" y="481"/>
                  <a:pt x="1966" y="481"/>
                </a:cubicBezTo>
                <a:cubicBezTo>
                  <a:pt x="1971" y="481"/>
                  <a:pt x="1975" y="477"/>
                  <a:pt x="1975" y="472"/>
                </a:cubicBezTo>
                <a:close/>
                <a:moveTo>
                  <a:pt x="2000" y="472"/>
                </a:moveTo>
                <a:cubicBezTo>
                  <a:pt x="2000" y="467"/>
                  <a:pt x="1997" y="463"/>
                  <a:pt x="1992" y="463"/>
                </a:cubicBezTo>
                <a:cubicBezTo>
                  <a:pt x="1987" y="463"/>
                  <a:pt x="1983" y="467"/>
                  <a:pt x="1983" y="472"/>
                </a:cubicBezTo>
                <a:cubicBezTo>
                  <a:pt x="1983" y="477"/>
                  <a:pt x="1987" y="481"/>
                  <a:pt x="1992" y="481"/>
                </a:cubicBezTo>
                <a:cubicBezTo>
                  <a:pt x="1997" y="481"/>
                  <a:pt x="2000" y="477"/>
                  <a:pt x="2000" y="472"/>
                </a:cubicBezTo>
                <a:close/>
                <a:moveTo>
                  <a:pt x="2026" y="472"/>
                </a:moveTo>
                <a:cubicBezTo>
                  <a:pt x="2026" y="467"/>
                  <a:pt x="2022" y="463"/>
                  <a:pt x="2018" y="463"/>
                </a:cubicBezTo>
                <a:cubicBezTo>
                  <a:pt x="2013" y="463"/>
                  <a:pt x="2009" y="467"/>
                  <a:pt x="2009" y="472"/>
                </a:cubicBezTo>
                <a:cubicBezTo>
                  <a:pt x="2009" y="477"/>
                  <a:pt x="2013" y="481"/>
                  <a:pt x="2018" y="481"/>
                </a:cubicBezTo>
                <a:cubicBezTo>
                  <a:pt x="2022" y="481"/>
                  <a:pt x="2026" y="477"/>
                  <a:pt x="2026" y="472"/>
                </a:cubicBezTo>
                <a:close/>
                <a:moveTo>
                  <a:pt x="2052" y="472"/>
                </a:moveTo>
                <a:cubicBezTo>
                  <a:pt x="2052" y="467"/>
                  <a:pt x="2048" y="463"/>
                  <a:pt x="2043" y="463"/>
                </a:cubicBezTo>
                <a:cubicBezTo>
                  <a:pt x="2039" y="463"/>
                  <a:pt x="2035" y="467"/>
                  <a:pt x="2035" y="472"/>
                </a:cubicBezTo>
                <a:cubicBezTo>
                  <a:pt x="2035" y="477"/>
                  <a:pt x="2039" y="481"/>
                  <a:pt x="2043" y="481"/>
                </a:cubicBezTo>
                <a:cubicBezTo>
                  <a:pt x="2048" y="481"/>
                  <a:pt x="2052" y="477"/>
                  <a:pt x="2052" y="472"/>
                </a:cubicBezTo>
                <a:close/>
                <a:moveTo>
                  <a:pt x="2078" y="472"/>
                </a:moveTo>
                <a:cubicBezTo>
                  <a:pt x="2078" y="467"/>
                  <a:pt x="2074" y="463"/>
                  <a:pt x="2069" y="463"/>
                </a:cubicBezTo>
                <a:cubicBezTo>
                  <a:pt x="2064" y="463"/>
                  <a:pt x="2061" y="467"/>
                  <a:pt x="2061" y="472"/>
                </a:cubicBezTo>
                <a:cubicBezTo>
                  <a:pt x="2061" y="477"/>
                  <a:pt x="2064" y="481"/>
                  <a:pt x="2069" y="481"/>
                </a:cubicBezTo>
                <a:cubicBezTo>
                  <a:pt x="2074" y="481"/>
                  <a:pt x="2078" y="477"/>
                  <a:pt x="2078" y="472"/>
                </a:cubicBezTo>
                <a:close/>
                <a:moveTo>
                  <a:pt x="2103" y="472"/>
                </a:moveTo>
                <a:cubicBezTo>
                  <a:pt x="2103" y="467"/>
                  <a:pt x="2100" y="463"/>
                  <a:pt x="2095" y="463"/>
                </a:cubicBezTo>
                <a:cubicBezTo>
                  <a:pt x="2090" y="463"/>
                  <a:pt x="2086" y="467"/>
                  <a:pt x="2086" y="472"/>
                </a:cubicBezTo>
                <a:cubicBezTo>
                  <a:pt x="2086" y="477"/>
                  <a:pt x="2090" y="481"/>
                  <a:pt x="2095" y="481"/>
                </a:cubicBezTo>
                <a:cubicBezTo>
                  <a:pt x="2100" y="481"/>
                  <a:pt x="2103" y="477"/>
                  <a:pt x="2103" y="472"/>
                </a:cubicBezTo>
                <a:close/>
                <a:moveTo>
                  <a:pt x="2129" y="472"/>
                </a:moveTo>
                <a:cubicBezTo>
                  <a:pt x="2129" y="467"/>
                  <a:pt x="2125" y="463"/>
                  <a:pt x="2121" y="463"/>
                </a:cubicBezTo>
                <a:cubicBezTo>
                  <a:pt x="2116" y="463"/>
                  <a:pt x="2112" y="467"/>
                  <a:pt x="2112" y="472"/>
                </a:cubicBezTo>
                <a:cubicBezTo>
                  <a:pt x="2112" y="477"/>
                  <a:pt x="2116" y="481"/>
                  <a:pt x="2121" y="481"/>
                </a:cubicBezTo>
                <a:cubicBezTo>
                  <a:pt x="2125" y="481"/>
                  <a:pt x="2129" y="477"/>
                  <a:pt x="2129" y="472"/>
                </a:cubicBezTo>
                <a:close/>
                <a:moveTo>
                  <a:pt x="2155" y="472"/>
                </a:moveTo>
                <a:cubicBezTo>
                  <a:pt x="2155" y="467"/>
                  <a:pt x="2151" y="463"/>
                  <a:pt x="2146" y="463"/>
                </a:cubicBezTo>
                <a:cubicBezTo>
                  <a:pt x="2142" y="463"/>
                  <a:pt x="2138" y="467"/>
                  <a:pt x="2138" y="472"/>
                </a:cubicBezTo>
                <a:cubicBezTo>
                  <a:pt x="2138" y="477"/>
                  <a:pt x="2142" y="481"/>
                  <a:pt x="2146" y="481"/>
                </a:cubicBezTo>
                <a:cubicBezTo>
                  <a:pt x="2151" y="481"/>
                  <a:pt x="2155" y="477"/>
                  <a:pt x="2155" y="472"/>
                </a:cubicBezTo>
                <a:close/>
                <a:moveTo>
                  <a:pt x="2181" y="472"/>
                </a:moveTo>
                <a:cubicBezTo>
                  <a:pt x="2181" y="467"/>
                  <a:pt x="2177" y="463"/>
                  <a:pt x="2172" y="463"/>
                </a:cubicBezTo>
                <a:cubicBezTo>
                  <a:pt x="2167" y="463"/>
                  <a:pt x="2164" y="467"/>
                  <a:pt x="2164" y="472"/>
                </a:cubicBezTo>
                <a:cubicBezTo>
                  <a:pt x="2164" y="477"/>
                  <a:pt x="2167" y="481"/>
                  <a:pt x="2172" y="481"/>
                </a:cubicBezTo>
                <a:cubicBezTo>
                  <a:pt x="2177" y="481"/>
                  <a:pt x="2181" y="477"/>
                  <a:pt x="2181" y="472"/>
                </a:cubicBezTo>
                <a:close/>
                <a:moveTo>
                  <a:pt x="2207" y="472"/>
                </a:moveTo>
                <a:cubicBezTo>
                  <a:pt x="2207" y="467"/>
                  <a:pt x="2203" y="463"/>
                  <a:pt x="2198" y="463"/>
                </a:cubicBezTo>
                <a:cubicBezTo>
                  <a:pt x="2193" y="463"/>
                  <a:pt x="2189" y="467"/>
                  <a:pt x="2189" y="472"/>
                </a:cubicBezTo>
                <a:cubicBezTo>
                  <a:pt x="2189" y="477"/>
                  <a:pt x="2193" y="481"/>
                  <a:pt x="2198" y="481"/>
                </a:cubicBezTo>
                <a:cubicBezTo>
                  <a:pt x="2203" y="481"/>
                  <a:pt x="2207" y="477"/>
                  <a:pt x="2207" y="472"/>
                </a:cubicBezTo>
                <a:close/>
                <a:moveTo>
                  <a:pt x="2232" y="472"/>
                </a:moveTo>
                <a:cubicBezTo>
                  <a:pt x="2232" y="467"/>
                  <a:pt x="2228" y="463"/>
                  <a:pt x="2224" y="463"/>
                </a:cubicBezTo>
                <a:cubicBezTo>
                  <a:pt x="2219" y="463"/>
                  <a:pt x="2215" y="467"/>
                  <a:pt x="2215" y="472"/>
                </a:cubicBezTo>
                <a:cubicBezTo>
                  <a:pt x="2215" y="477"/>
                  <a:pt x="2219" y="481"/>
                  <a:pt x="2224" y="481"/>
                </a:cubicBezTo>
                <a:cubicBezTo>
                  <a:pt x="2228" y="481"/>
                  <a:pt x="2232" y="477"/>
                  <a:pt x="2232" y="472"/>
                </a:cubicBezTo>
                <a:close/>
                <a:moveTo>
                  <a:pt x="2258" y="472"/>
                </a:moveTo>
                <a:cubicBezTo>
                  <a:pt x="2258" y="467"/>
                  <a:pt x="2254" y="463"/>
                  <a:pt x="2249" y="463"/>
                </a:cubicBezTo>
                <a:cubicBezTo>
                  <a:pt x="2245" y="463"/>
                  <a:pt x="2241" y="467"/>
                  <a:pt x="2241" y="472"/>
                </a:cubicBezTo>
                <a:cubicBezTo>
                  <a:pt x="2241" y="477"/>
                  <a:pt x="2245" y="481"/>
                  <a:pt x="2249" y="481"/>
                </a:cubicBezTo>
                <a:cubicBezTo>
                  <a:pt x="2254" y="481"/>
                  <a:pt x="2258" y="477"/>
                  <a:pt x="2258" y="472"/>
                </a:cubicBezTo>
                <a:close/>
                <a:moveTo>
                  <a:pt x="2284" y="472"/>
                </a:moveTo>
                <a:cubicBezTo>
                  <a:pt x="2284" y="467"/>
                  <a:pt x="2280" y="463"/>
                  <a:pt x="2275" y="463"/>
                </a:cubicBezTo>
                <a:cubicBezTo>
                  <a:pt x="2270" y="463"/>
                  <a:pt x="2267" y="467"/>
                  <a:pt x="2267" y="472"/>
                </a:cubicBezTo>
                <a:cubicBezTo>
                  <a:pt x="2267" y="477"/>
                  <a:pt x="2270" y="481"/>
                  <a:pt x="2275" y="481"/>
                </a:cubicBezTo>
                <a:cubicBezTo>
                  <a:pt x="2280" y="481"/>
                  <a:pt x="2284" y="477"/>
                  <a:pt x="2284" y="472"/>
                </a:cubicBezTo>
                <a:close/>
                <a:moveTo>
                  <a:pt x="2310" y="472"/>
                </a:moveTo>
                <a:cubicBezTo>
                  <a:pt x="2310" y="467"/>
                  <a:pt x="2306" y="463"/>
                  <a:pt x="2301" y="463"/>
                </a:cubicBezTo>
                <a:cubicBezTo>
                  <a:pt x="2296" y="463"/>
                  <a:pt x="2292" y="467"/>
                  <a:pt x="2292" y="472"/>
                </a:cubicBezTo>
                <a:cubicBezTo>
                  <a:pt x="2292" y="477"/>
                  <a:pt x="2296" y="481"/>
                  <a:pt x="2301" y="481"/>
                </a:cubicBezTo>
                <a:cubicBezTo>
                  <a:pt x="2306" y="481"/>
                  <a:pt x="2310" y="477"/>
                  <a:pt x="2310" y="472"/>
                </a:cubicBezTo>
                <a:close/>
                <a:moveTo>
                  <a:pt x="2335" y="472"/>
                </a:moveTo>
                <a:cubicBezTo>
                  <a:pt x="2335" y="467"/>
                  <a:pt x="2331" y="463"/>
                  <a:pt x="2327" y="463"/>
                </a:cubicBezTo>
                <a:cubicBezTo>
                  <a:pt x="2322" y="463"/>
                  <a:pt x="2318" y="467"/>
                  <a:pt x="2318" y="472"/>
                </a:cubicBezTo>
                <a:cubicBezTo>
                  <a:pt x="2318" y="477"/>
                  <a:pt x="2322" y="481"/>
                  <a:pt x="2327" y="481"/>
                </a:cubicBezTo>
                <a:cubicBezTo>
                  <a:pt x="2331" y="481"/>
                  <a:pt x="2335" y="477"/>
                  <a:pt x="2335" y="472"/>
                </a:cubicBezTo>
                <a:close/>
                <a:moveTo>
                  <a:pt x="2361" y="472"/>
                </a:moveTo>
                <a:cubicBezTo>
                  <a:pt x="2361" y="467"/>
                  <a:pt x="2357" y="463"/>
                  <a:pt x="2352" y="463"/>
                </a:cubicBezTo>
                <a:cubicBezTo>
                  <a:pt x="2348" y="463"/>
                  <a:pt x="2344" y="467"/>
                  <a:pt x="2344" y="472"/>
                </a:cubicBezTo>
                <a:cubicBezTo>
                  <a:pt x="2344" y="477"/>
                  <a:pt x="2348" y="481"/>
                  <a:pt x="2352" y="481"/>
                </a:cubicBezTo>
                <a:cubicBezTo>
                  <a:pt x="2357" y="481"/>
                  <a:pt x="2361" y="477"/>
                  <a:pt x="2361" y="472"/>
                </a:cubicBezTo>
                <a:close/>
                <a:moveTo>
                  <a:pt x="2387" y="472"/>
                </a:moveTo>
                <a:cubicBezTo>
                  <a:pt x="2387" y="467"/>
                  <a:pt x="2383" y="463"/>
                  <a:pt x="2378" y="463"/>
                </a:cubicBezTo>
                <a:cubicBezTo>
                  <a:pt x="2373" y="463"/>
                  <a:pt x="2370" y="467"/>
                  <a:pt x="2370" y="472"/>
                </a:cubicBezTo>
                <a:cubicBezTo>
                  <a:pt x="2370" y="477"/>
                  <a:pt x="2373" y="481"/>
                  <a:pt x="2378" y="481"/>
                </a:cubicBezTo>
                <a:cubicBezTo>
                  <a:pt x="2383" y="481"/>
                  <a:pt x="2387" y="477"/>
                  <a:pt x="2387" y="472"/>
                </a:cubicBezTo>
                <a:close/>
                <a:moveTo>
                  <a:pt x="2413" y="472"/>
                </a:moveTo>
                <a:cubicBezTo>
                  <a:pt x="2413" y="467"/>
                  <a:pt x="2409" y="463"/>
                  <a:pt x="2404" y="463"/>
                </a:cubicBezTo>
                <a:cubicBezTo>
                  <a:pt x="2399" y="463"/>
                  <a:pt x="2395" y="467"/>
                  <a:pt x="2395" y="472"/>
                </a:cubicBezTo>
                <a:cubicBezTo>
                  <a:pt x="2395" y="477"/>
                  <a:pt x="2399" y="481"/>
                  <a:pt x="2404" y="481"/>
                </a:cubicBezTo>
                <a:cubicBezTo>
                  <a:pt x="2409" y="481"/>
                  <a:pt x="2413" y="477"/>
                  <a:pt x="2413" y="472"/>
                </a:cubicBezTo>
                <a:close/>
                <a:moveTo>
                  <a:pt x="2438" y="472"/>
                </a:moveTo>
                <a:cubicBezTo>
                  <a:pt x="2438" y="467"/>
                  <a:pt x="2434" y="463"/>
                  <a:pt x="2430" y="463"/>
                </a:cubicBezTo>
                <a:cubicBezTo>
                  <a:pt x="2425" y="463"/>
                  <a:pt x="2421" y="467"/>
                  <a:pt x="2421" y="472"/>
                </a:cubicBezTo>
                <a:cubicBezTo>
                  <a:pt x="2421" y="477"/>
                  <a:pt x="2425" y="481"/>
                  <a:pt x="2430" y="481"/>
                </a:cubicBezTo>
                <a:cubicBezTo>
                  <a:pt x="2434" y="481"/>
                  <a:pt x="2438" y="477"/>
                  <a:pt x="2438" y="472"/>
                </a:cubicBezTo>
                <a:close/>
                <a:moveTo>
                  <a:pt x="2541" y="472"/>
                </a:moveTo>
                <a:cubicBezTo>
                  <a:pt x="2541" y="467"/>
                  <a:pt x="2538" y="463"/>
                  <a:pt x="2533" y="463"/>
                </a:cubicBezTo>
                <a:cubicBezTo>
                  <a:pt x="2528" y="463"/>
                  <a:pt x="2524" y="467"/>
                  <a:pt x="2524" y="472"/>
                </a:cubicBezTo>
                <a:cubicBezTo>
                  <a:pt x="2524" y="477"/>
                  <a:pt x="2528" y="481"/>
                  <a:pt x="2533" y="481"/>
                </a:cubicBezTo>
                <a:cubicBezTo>
                  <a:pt x="2538" y="481"/>
                  <a:pt x="2541" y="477"/>
                  <a:pt x="2541" y="472"/>
                </a:cubicBezTo>
                <a:close/>
                <a:moveTo>
                  <a:pt x="2567" y="472"/>
                </a:moveTo>
                <a:cubicBezTo>
                  <a:pt x="2567" y="467"/>
                  <a:pt x="2563" y="463"/>
                  <a:pt x="2559" y="463"/>
                </a:cubicBezTo>
                <a:cubicBezTo>
                  <a:pt x="2554" y="463"/>
                  <a:pt x="2550" y="467"/>
                  <a:pt x="2550" y="472"/>
                </a:cubicBezTo>
                <a:cubicBezTo>
                  <a:pt x="2550" y="477"/>
                  <a:pt x="2554" y="481"/>
                  <a:pt x="2559" y="481"/>
                </a:cubicBezTo>
                <a:cubicBezTo>
                  <a:pt x="2563" y="481"/>
                  <a:pt x="2567" y="477"/>
                  <a:pt x="2567" y="472"/>
                </a:cubicBezTo>
                <a:close/>
                <a:moveTo>
                  <a:pt x="17" y="498"/>
                </a:moveTo>
                <a:cubicBezTo>
                  <a:pt x="17" y="493"/>
                  <a:pt x="13" y="489"/>
                  <a:pt x="8" y="489"/>
                </a:cubicBezTo>
                <a:cubicBezTo>
                  <a:pt x="4" y="489"/>
                  <a:pt x="0" y="493"/>
                  <a:pt x="0" y="498"/>
                </a:cubicBezTo>
                <a:cubicBezTo>
                  <a:pt x="0" y="502"/>
                  <a:pt x="4" y="506"/>
                  <a:pt x="8" y="506"/>
                </a:cubicBezTo>
                <a:cubicBezTo>
                  <a:pt x="13" y="506"/>
                  <a:pt x="17" y="502"/>
                  <a:pt x="17" y="498"/>
                </a:cubicBezTo>
                <a:close/>
                <a:moveTo>
                  <a:pt x="43" y="498"/>
                </a:moveTo>
                <a:cubicBezTo>
                  <a:pt x="43" y="493"/>
                  <a:pt x="39" y="489"/>
                  <a:pt x="34" y="489"/>
                </a:cubicBezTo>
                <a:cubicBezTo>
                  <a:pt x="29" y="489"/>
                  <a:pt x="26" y="493"/>
                  <a:pt x="26" y="498"/>
                </a:cubicBezTo>
                <a:cubicBezTo>
                  <a:pt x="26" y="502"/>
                  <a:pt x="29" y="506"/>
                  <a:pt x="34" y="506"/>
                </a:cubicBezTo>
                <a:cubicBezTo>
                  <a:pt x="39" y="506"/>
                  <a:pt x="43" y="502"/>
                  <a:pt x="43" y="498"/>
                </a:cubicBezTo>
                <a:close/>
                <a:moveTo>
                  <a:pt x="69" y="498"/>
                </a:moveTo>
                <a:cubicBezTo>
                  <a:pt x="69" y="493"/>
                  <a:pt x="65" y="489"/>
                  <a:pt x="60" y="489"/>
                </a:cubicBezTo>
                <a:cubicBezTo>
                  <a:pt x="55" y="489"/>
                  <a:pt x="51" y="493"/>
                  <a:pt x="51" y="498"/>
                </a:cubicBezTo>
                <a:cubicBezTo>
                  <a:pt x="51" y="502"/>
                  <a:pt x="55" y="506"/>
                  <a:pt x="60" y="506"/>
                </a:cubicBezTo>
                <a:cubicBezTo>
                  <a:pt x="65" y="506"/>
                  <a:pt x="69" y="502"/>
                  <a:pt x="69" y="498"/>
                </a:cubicBezTo>
                <a:close/>
                <a:moveTo>
                  <a:pt x="94" y="498"/>
                </a:moveTo>
                <a:cubicBezTo>
                  <a:pt x="94" y="493"/>
                  <a:pt x="90" y="489"/>
                  <a:pt x="86" y="489"/>
                </a:cubicBezTo>
                <a:cubicBezTo>
                  <a:pt x="81" y="489"/>
                  <a:pt x="77" y="493"/>
                  <a:pt x="77" y="498"/>
                </a:cubicBezTo>
                <a:cubicBezTo>
                  <a:pt x="77" y="502"/>
                  <a:pt x="81" y="506"/>
                  <a:pt x="86" y="506"/>
                </a:cubicBezTo>
                <a:cubicBezTo>
                  <a:pt x="90" y="506"/>
                  <a:pt x="94" y="502"/>
                  <a:pt x="94" y="498"/>
                </a:cubicBezTo>
                <a:close/>
                <a:moveTo>
                  <a:pt x="120" y="498"/>
                </a:moveTo>
                <a:cubicBezTo>
                  <a:pt x="120" y="493"/>
                  <a:pt x="116" y="489"/>
                  <a:pt x="111" y="489"/>
                </a:cubicBezTo>
                <a:cubicBezTo>
                  <a:pt x="107" y="489"/>
                  <a:pt x="103" y="493"/>
                  <a:pt x="103" y="498"/>
                </a:cubicBezTo>
                <a:cubicBezTo>
                  <a:pt x="103" y="502"/>
                  <a:pt x="107" y="506"/>
                  <a:pt x="111" y="506"/>
                </a:cubicBezTo>
                <a:cubicBezTo>
                  <a:pt x="116" y="506"/>
                  <a:pt x="120" y="502"/>
                  <a:pt x="120" y="498"/>
                </a:cubicBezTo>
                <a:close/>
                <a:moveTo>
                  <a:pt x="146" y="498"/>
                </a:moveTo>
                <a:cubicBezTo>
                  <a:pt x="146" y="493"/>
                  <a:pt x="142" y="489"/>
                  <a:pt x="137" y="489"/>
                </a:cubicBezTo>
                <a:cubicBezTo>
                  <a:pt x="132" y="489"/>
                  <a:pt x="129" y="493"/>
                  <a:pt x="129" y="498"/>
                </a:cubicBezTo>
                <a:cubicBezTo>
                  <a:pt x="129" y="502"/>
                  <a:pt x="132" y="506"/>
                  <a:pt x="137" y="506"/>
                </a:cubicBezTo>
                <a:cubicBezTo>
                  <a:pt x="142" y="506"/>
                  <a:pt x="146" y="502"/>
                  <a:pt x="146" y="498"/>
                </a:cubicBezTo>
                <a:close/>
                <a:moveTo>
                  <a:pt x="172" y="498"/>
                </a:moveTo>
                <a:cubicBezTo>
                  <a:pt x="172" y="493"/>
                  <a:pt x="168" y="489"/>
                  <a:pt x="163" y="489"/>
                </a:cubicBezTo>
                <a:cubicBezTo>
                  <a:pt x="158" y="489"/>
                  <a:pt x="154" y="493"/>
                  <a:pt x="154" y="498"/>
                </a:cubicBezTo>
                <a:cubicBezTo>
                  <a:pt x="154" y="502"/>
                  <a:pt x="158" y="506"/>
                  <a:pt x="163" y="506"/>
                </a:cubicBezTo>
                <a:cubicBezTo>
                  <a:pt x="168" y="506"/>
                  <a:pt x="172" y="502"/>
                  <a:pt x="172" y="498"/>
                </a:cubicBezTo>
                <a:close/>
                <a:moveTo>
                  <a:pt x="197" y="498"/>
                </a:moveTo>
                <a:cubicBezTo>
                  <a:pt x="197" y="493"/>
                  <a:pt x="193" y="489"/>
                  <a:pt x="189" y="489"/>
                </a:cubicBezTo>
                <a:cubicBezTo>
                  <a:pt x="184" y="489"/>
                  <a:pt x="180" y="493"/>
                  <a:pt x="180" y="498"/>
                </a:cubicBezTo>
                <a:cubicBezTo>
                  <a:pt x="180" y="502"/>
                  <a:pt x="184" y="506"/>
                  <a:pt x="189" y="506"/>
                </a:cubicBezTo>
                <a:cubicBezTo>
                  <a:pt x="193" y="506"/>
                  <a:pt x="197" y="502"/>
                  <a:pt x="197" y="498"/>
                </a:cubicBezTo>
                <a:close/>
                <a:moveTo>
                  <a:pt x="223" y="498"/>
                </a:moveTo>
                <a:cubicBezTo>
                  <a:pt x="223" y="493"/>
                  <a:pt x="219" y="489"/>
                  <a:pt x="214" y="489"/>
                </a:cubicBezTo>
                <a:cubicBezTo>
                  <a:pt x="210" y="489"/>
                  <a:pt x="206" y="493"/>
                  <a:pt x="206" y="498"/>
                </a:cubicBezTo>
                <a:cubicBezTo>
                  <a:pt x="206" y="502"/>
                  <a:pt x="210" y="506"/>
                  <a:pt x="214" y="506"/>
                </a:cubicBezTo>
                <a:cubicBezTo>
                  <a:pt x="219" y="506"/>
                  <a:pt x="223" y="502"/>
                  <a:pt x="223" y="498"/>
                </a:cubicBezTo>
                <a:close/>
                <a:moveTo>
                  <a:pt x="249" y="498"/>
                </a:moveTo>
                <a:cubicBezTo>
                  <a:pt x="249" y="493"/>
                  <a:pt x="245" y="489"/>
                  <a:pt x="240" y="489"/>
                </a:cubicBezTo>
                <a:cubicBezTo>
                  <a:pt x="236" y="489"/>
                  <a:pt x="232" y="493"/>
                  <a:pt x="232" y="498"/>
                </a:cubicBezTo>
                <a:cubicBezTo>
                  <a:pt x="232" y="502"/>
                  <a:pt x="236" y="506"/>
                  <a:pt x="240" y="506"/>
                </a:cubicBezTo>
                <a:cubicBezTo>
                  <a:pt x="245" y="506"/>
                  <a:pt x="249" y="502"/>
                  <a:pt x="249" y="498"/>
                </a:cubicBezTo>
                <a:close/>
                <a:moveTo>
                  <a:pt x="275" y="498"/>
                </a:moveTo>
                <a:cubicBezTo>
                  <a:pt x="275" y="493"/>
                  <a:pt x="271" y="489"/>
                  <a:pt x="266" y="489"/>
                </a:cubicBezTo>
                <a:cubicBezTo>
                  <a:pt x="261" y="489"/>
                  <a:pt x="257" y="493"/>
                  <a:pt x="257" y="498"/>
                </a:cubicBezTo>
                <a:cubicBezTo>
                  <a:pt x="257" y="502"/>
                  <a:pt x="261" y="506"/>
                  <a:pt x="266" y="506"/>
                </a:cubicBezTo>
                <a:cubicBezTo>
                  <a:pt x="271" y="506"/>
                  <a:pt x="275" y="502"/>
                  <a:pt x="275" y="498"/>
                </a:cubicBezTo>
                <a:close/>
                <a:moveTo>
                  <a:pt x="300" y="498"/>
                </a:moveTo>
                <a:cubicBezTo>
                  <a:pt x="300" y="493"/>
                  <a:pt x="297" y="489"/>
                  <a:pt x="292" y="489"/>
                </a:cubicBezTo>
                <a:cubicBezTo>
                  <a:pt x="287" y="489"/>
                  <a:pt x="283" y="493"/>
                  <a:pt x="283" y="498"/>
                </a:cubicBezTo>
                <a:cubicBezTo>
                  <a:pt x="283" y="502"/>
                  <a:pt x="287" y="506"/>
                  <a:pt x="292" y="506"/>
                </a:cubicBezTo>
                <a:cubicBezTo>
                  <a:pt x="297" y="506"/>
                  <a:pt x="300" y="502"/>
                  <a:pt x="300" y="498"/>
                </a:cubicBezTo>
                <a:close/>
                <a:moveTo>
                  <a:pt x="326" y="498"/>
                </a:moveTo>
                <a:cubicBezTo>
                  <a:pt x="326" y="493"/>
                  <a:pt x="322" y="489"/>
                  <a:pt x="318" y="489"/>
                </a:cubicBezTo>
                <a:cubicBezTo>
                  <a:pt x="313" y="489"/>
                  <a:pt x="309" y="493"/>
                  <a:pt x="309" y="498"/>
                </a:cubicBezTo>
                <a:cubicBezTo>
                  <a:pt x="309" y="502"/>
                  <a:pt x="313" y="506"/>
                  <a:pt x="318" y="506"/>
                </a:cubicBezTo>
                <a:cubicBezTo>
                  <a:pt x="322" y="506"/>
                  <a:pt x="326" y="502"/>
                  <a:pt x="326" y="498"/>
                </a:cubicBezTo>
                <a:close/>
                <a:moveTo>
                  <a:pt x="352" y="498"/>
                </a:moveTo>
                <a:cubicBezTo>
                  <a:pt x="352" y="493"/>
                  <a:pt x="348" y="489"/>
                  <a:pt x="343" y="489"/>
                </a:cubicBezTo>
                <a:cubicBezTo>
                  <a:pt x="339" y="489"/>
                  <a:pt x="335" y="493"/>
                  <a:pt x="335" y="498"/>
                </a:cubicBezTo>
                <a:cubicBezTo>
                  <a:pt x="335" y="502"/>
                  <a:pt x="339" y="506"/>
                  <a:pt x="343" y="506"/>
                </a:cubicBezTo>
                <a:cubicBezTo>
                  <a:pt x="348" y="506"/>
                  <a:pt x="352" y="502"/>
                  <a:pt x="352" y="498"/>
                </a:cubicBezTo>
                <a:close/>
                <a:moveTo>
                  <a:pt x="378" y="498"/>
                </a:moveTo>
                <a:cubicBezTo>
                  <a:pt x="378" y="493"/>
                  <a:pt x="374" y="489"/>
                  <a:pt x="369" y="489"/>
                </a:cubicBezTo>
                <a:cubicBezTo>
                  <a:pt x="364" y="489"/>
                  <a:pt x="360" y="493"/>
                  <a:pt x="360" y="498"/>
                </a:cubicBezTo>
                <a:cubicBezTo>
                  <a:pt x="360" y="502"/>
                  <a:pt x="364" y="506"/>
                  <a:pt x="369" y="506"/>
                </a:cubicBezTo>
                <a:cubicBezTo>
                  <a:pt x="374" y="506"/>
                  <a:pt x="378" y="502"/>
                  <a:pt x="378" y="498"/>
                </a:cubicBezTo>
                <a:close/>
                <a:moveTo>
                  <a:pt x="403" y="498"/>
                </a:moveTo>
                <a:cubicBezTo>
                  <a:pt x="403" y="493"/>
                  <a:pt x="400" y="489"/>
                  <a:pt x="395" y="489"/>
                </a:cubicBezTo>
                <a:cubicBezTo>
                  <a:pt x="390" y="489"/>
                  <a:pt x="386" y="493"/>
                  <a:pt x="386" y="498"/>
                </a:cubicBezTo>
                <a:cubicBezTo>
                  <a:pt x="386" y="502"/>
                  <a:pt x="390" y="506"/>
                  <a:pt x="395" y="506"/>
                </a:cubicBezTo>
                <a:cubicBezTo>
                  <a:pt x="400" y="506"/>
                  <a:pt x="403" y="502"/>
                  <a:pt x="403" y="498"/>
                </a:cubicBezTo>
                <a:close/>
                <a:moveTo>
                  <a:pt x="429" y="498"/>
                </a:moveTo>
                <a:cubicBezTo>
                  <a:pt x="429" y="493"/>
                  <a:pt x="425" y="489"/>
                  <a:pt x="421" y="489"/>
                </a:cubicBezTo>
                <a:cubicBezTo>
                  <a:pt x="416" y="489"/>
                  <a:pt x="412" y="493"/>
                  <a:pt x="412" y="498"/>
                </a:cubicBezTo>
                <a:cubicBezTo>
                  <a:pt x="412" y="502"/>
                  <a:pt x="416" y="506"/>
                  <a:pt x="421" y="506"/>
                </a:cubicBezTo>
                <a:cubicBezTo>
                  <a:pt x="425" y="506"/>
                  <a:pt x="429" y="502"/>
                  <a:pt x="429" y="498"/>
                </a:cubicBezTo>
                <a:close/>
                <a:moveTo>
                  <a:pt x="455" y="498"/>
                </a:moveTo>
                <a:cubicBezTo>
                  <a:pt x="455" y="493"/>
                  <a:pt x="451" y="489"/>
                  <a:pt x="446" y="489"/>
                </a:cubicBezTo>
                <a:cubicBezTo>
                  <a:pt x="442" y="489"/>
                  <a:pt x="438" y="493"/>
                  <a:pt x="438" y="498"/>
                </a:cubicBezTo>
                <a:cubicBezTo>
                  <a:pt x="438" y="502"/>
                  <a:pt x="442" y="506"/>
                  <a:pt x="446" y="506"/>
                </a:cubicBezTo>
                <a:cubicBezTo>
                  <a:pt x="451" y="506"/>
                  <a:pt x="455" y="502"/>
                  <a:pt x="455" y="498"/>
                </a:cubicBezTo>
                <a:close/>
                <a:moveTo>
                  <a:pt x="481" y="498"/>
                </a:moveTo>
                <a:cubicBezTo>
                  <a:pt x="481" y="493"/>
                  <a:pt x="477" y="489"/>
                  <a:pt x="472" y="489"/>
                </a:cubicBezTo>
                <a:cubicBezTo>
                  <a:pt x="467" y="489"/>
                  <a:pt x="463" y="493"/>
                  <a:pt x="463" y="498"/>
                </a:cubicBezTo>
                <a:cubicBezTo>
                  <a:pt x="463" y="502"/>
                  <a:pt x="467" y="506"/>
                  <a:pt x="472" y="506"/>
                </a:cubicBezTo>
                <a:cubicBezTo>
                  <a:pt x="477" y="506"/>
                  <a:pt x="481" y="502"/>
                  <a:pt x="481" y="498"/>
                </a:cubicBezTo>
                <a:close/>
                <a:moveTo>
                  <a:pt x="506" y="498"/>
                </a:moveTo>
                <a:cubicBezTo>
                  <a:pt x="506" y="493"/>
                  <a:pt x="503" y="489"/>
                  <a:pt x="498" y="489"/>
                </a:cubicBezTo>
                <a:cubicBezTo>
                  <a:pt x="493" y="489"/>
                  <a:pt x="489" y="493"/>
                  <a:pt x="489" y="498"/>
                </a:cubicBezTo>
                <a:cubicBezTo>
                  <a:pt x="489" y="502"/>
                  <a:pt x="493" y="506"/>
                  <a:pt x="498" y="506"/>
                </a:cubicBezTo>
                <a:cubicBezTo>
                  <a:pt x="503" y="506"/>
                  <a:pt x="506" y="502"/>
                  <a:pt x="506" y="498"/>
                </a:cubicBezTo>
                <a:close/>
                <a:moveTo>
                  <a:pt x="532" y="498"/>
                </a:moveTo>
                <a:cubicBezTo>
                  <a:pt x="532" y="493"/>
                  <a:pt x="528" y="489"/>
                  <a:pt x="524" y="489"/>
                </a:cubicBezTo>
                <a:cubicBezTo>
                  <a:pt x="519" y="489"/>
                  <a:pt x="515" y="493"/>
                  <a:pt x="515" y="498"/>
                </a:cubicBezTo>
                <a:cubicBezTo>
                  <a:pt x="515" y="502"/>
                  <a:pt x="519" y="506"/>
                  <a:pt x="524" y="506"/>
                </a:cubicBezTo>
                <a:cubicBezTo>
                  <a:pt x="528" y="506"/>
                  <a:pt x="532" y="502"/>
                  <a:pt x="532" y="498"/>
                </a:cubicBezTo>
                <a:close/>
                <a:moveTo>
                  <a:pt x="687" y="498"/>
                </a:moveTo>
                <a:cubicBezTo>
                  <a:pt x="687" y="493"/>
                  <a:pt x="683" y="489"/>
                  <a:pt x="678" y="489"/>
                </a:cubicBezTo>
                <a:cubicBezTo>
                  <a:pt x="673" y="489"/>
                  <a:pt x="670" y="493"/>
                  <a:pt x="670" y="498"/>
                </a:cubicBezTo>
                <a:cubicBezTo>
                  <a:pt x="670" y="502"/>
                  <a:pt x="673" y="506"/>
                  <a:pt x="678" y="506"/>
                </a:cubicBezTo>
                <a:cubicBezTo>
                  <a:pt x="683" y="506"/>
                  <a:pt x="687" y="502"/>
                  <a:pt x="687" y="498"/>
                </a:cubicBezTo>
                <a:close/>
                <a:moveTo>
                  <a:pt x="712" y="498"/>
                </a:moveTo>
                <a:cubicBezTo>
                  <a:pt x="712" y="493"/>
                  <a:pt x="709" y="489"/>
                  <a:pt x="704" y="489"/>
                </a:cubicBezTo>
                <a:cubicBezTo>
                  <a:pt x="699" y="489"/>
                  <a:pt x="695" y="493"/>
                  <a:pt x="695" y="498"/>
                </a:cubicBezTo>
                <a:cubicBezTo>
                  <a:pt x="695" y="502"/>
                  <a:pt x="699" y="506"/>
                  <a:pt x="704" y="506"/>
                </a:cubicBezTo>
                <a:cubicBezTo>
                  <a:pt x="709" y="506"/>
                  <a:pt x="712" y="502"/>
                  <a:pt x="712" y="498"/>
                </a:cubicBezTo>
                <a:close/>
                <a:moveTo>
                  <a:pt x="738" y="498"/>
                </a:moveTo>
                <a:cubicBezTo>
                  <a:pt x="738" y="493"/>
                  <a:pt x="734" y="489"/>
                  <a:pt x="730" y="489"/>
                </a:cubicBezTo>
                <a:cubicBezTo>
                  <a:pt x="725" y="489"/>
                  <a:pt x="721" y="493"/>
                  <a:pt x="721" y="498"/>
                </a:cubicBezTo>
                <a:cubicBezTo>
                  <a:pt x="721" y="502"/>
                  <a:pt x="725" y="506"/>
                  <a:pt x="730" y="506"/>
                </a:cubicBezTo>
                <a:cubicBezTo>
                  <a:pt x="734" y="506"/>
                  <a:pt x="738" y="502"/>
                  <a:pt x="738" y="498"/>
                </a:cubicBezTo>
                <a:close/>
                <a:moveTo>
                  <a:pt x="790" y="498"/>
                </a:moveTo>
                <a:cubicBezTo>
                  <a:pt x="790" y="493"/>
                  <a:pt x="786" y="489"/>
                  <a:pt x="781" y="489"/>
                </a:cubicBezTo>
                <a:cubicBezTo>
                  <a:pt x="776" y="489"/>
                  <a:pt x="773" y="493"/>
                  <a:pt x="773" y="498"/>
                </a:cubicBezTo>
                <a:cubicBezTo>
                  <a:pt x="773" y="502"/>
                  <a:pt x="776" y="506"/>
                  <a:pt x="781" y="506"/>
                </a:cubicBezTo>
                <a:cubicBezTo>
                  <a:pt x="786" y="506"/>
                  <a:pt x="790" y="502"/>
                  <a:pt x="790" y="498"/>
                </a:cubicBezTo>
                <a:close/>
                <a:moveTo>
                  <a:pt x="1331" y="498"/>
                </a:moveTo>
                <a:cubicBezTo>
                  <a:pt x="1331" y="493"/>
                  <a:pt x="1327" y="489"/>
                  <a:pt x="1322" y="489"/>
                </a:cubicBezTo>
                <a:cubicBezTo>
                  <a:pt x="1317" y="489"/>
                  <a:pt x="1314" y="493"/>
                  <a:pt x="1314" y="498"/>
                </a:cubicBezTo>
                <a:cubicBezTo>
                  <a:pt x="1314" y="502"/>
                  <a:pt x="1317" y="506"/>
                  <a:pt x="1322" y="506"/>
                </a:cubicBezTo>
                <a:cubicBezTo>
                  <a:pt x="1327" y="506"/>
                  <a:pt x="1331" y="502"/>
                  <a:pt x="1331" y="498"/>
                </a:cubicBezTo>
                <a:close/>
                <a:moveTo>
                  <a:pt x="1382" y="498"/>
                </a:moveTo>
                <a:cubicBezTo>
                  <a:pt x="1382" y="493"/>
                  <a:pt x="1378" y="489"/>
                  <a:pt x="1374" y="489"/>
                </a:cubicBezTo>
                <a:cubicBezTo>
                  <a:pt x="1369" y="489"/>
                  <a:pt x="1365" y="493"/>
                  <a:pt x="1365" y="498"/>
                </a:cubicBezTo>
                <a:cubicBezTo>
                  <a:pt x="1365" y="502"/>
                  <a:pt x="1369" y="506"/>
                  <a:pt x="1374" y="506"/>
                </a:cubicBezTo>
                <a:cubicBezTo>
                  <a:pt x="1378" y="506"/>
                  <a:pt x="1382" y="502"/>
                  <a:pt x="1382" y="498"/>
                </a:cubicBezTo>
                <a:close/>
                <a:moveTo>
                  <a:pt x="1408" y="498"/>
                </a:moveTo>
                <a:cubicBezTo>
                  <a:pt x="1408" y="493"/>
                  <a:pt x="1404" y="489"/>
                  <a:pt x="1399" y="489"/>
                </a:cubicBezTo>
                <a:cubicBezTo>
                  <a:pt x="1395" y="489"/>
                  <a:pt x="1391" y="493"/>
                  <a:pt x="1391" y="498"/>
                </a:cubicBezTo>
                <a:cubicBezTo>
                  <a:pt x="1391" y="502"/>
                  <a:pt x="1395" y="506"/>
                  <a:pt x="1399" y="506"/>
                </a:cubicBezTo>
                <a:cubicBezTo>
                  <a:pt x="1404" y="506"/>
                  <a:pt x="1408" y="502"/>
                  <a:pt x="1408" y="498"/>
                </a:cubicBezTo>
                <a:close/>
                <a:moveTo>
                  <a:pt x="1459" y="498"/>
                </a:moveTo>
                <a:cubicBezTo>
                  <a:pt x="1459" y="493"/>
                  <a:pt x="1456" y="489"/>
                  <a:pt x="1451" y="489"/>
                </a:cubicBezTo>
                <a:cubicBezTo>
                  <a:pt x="1446" y="489"/>
                  <a:pt x="1442" y="493"/>
                  <a:pt x="1442" y="498"/>
                </a:cubicBezTo>
                <a:cubicBezTo>
                  <a:pt x="1442" y="502"/>
                  <a:pt x="1446" y="506"/>
                  <a:pt x="1451" y="506"/>
                </a:cubicBezTo>
                <a:cubicBezTo>
                  <a:pt x="1456" y="506"/>
                  <a:pt x="1459" y="502"/>
                  <a:pt x="1459" y="498"/>
                </a:cubicBezTo>
                <a:close/>
                <a:moveTo>
                  <a:pt x="1485" y="498"/>
                </a:moveTo>
                <a:cubicBezTo>
                  <a:pt x="1485" y="493"/>
                  <a:pt x="1481" y="489"/>
                  <a:pt x="1477" y="489"/>
                </a:cubicBezTo>
                <a:cubicBezTo>
                  <a:pt x="1472" y="489"/>
                  <a:pt x="1468" y="493"/>
                  <a:pt x="1468" y="498"/>
                </a:cubicBezTo>
                <a:cubicBezTo>
                  <a:pt x="1468" y="502"/>
                  <a:pt x="1472" y="506"/>
                  <a:pt x="1477" y="506"/>
                </a:cubicBezTo>
                <a:cubicBezTo>
                  <a:pt x="1481" y="506"/>
                  <a:pt x="1485" y="502"/>
                  <a:pt x="1485" y="498"/>
                </a:cubicBezTo>
                <a:close/>
                <a:moveTo>
                  <a:pt x="1511" y="498"/>
                </a:moveTo>
                <a:cubicBezTo>
                  <a:pt x="1511" y="493"/>
                  <a:pt x="1507" y="489"/>
                  <a:pt x="1502" y="489"/>
                </a:cubicBezTo>
                <a:cubicBezTo>
                  <a:pt x="1498" y="489"/>
                  <a:pt x="1494" y="493"/>
                  <a:pt x="1494" y="498"/>
                </a:cubicBezTo>
                <a:cubicBezTo>
                  <a:pt x="1494" y="502"/>
                  <a:pt x="1498" y="506"/>
                  <a:pt x="1502" y="506"/>
                </a:cubicBezTo>
                <a:cubicBezTo>
                  <a:pt x="1507" y="506"/>
                  <a:pt x="1511" y="502"/>
                  <a:pt x="1511" y="498"/>
                </a:cubicBezTo>
                <a:close/>
                <a:moveTo>
                  <a:pt x="1537" y="498"/>
                </a:moveTo>
                <a:cubicBezTo>
                  <a:pt x="1537" y="493"/>
                  <a:pt x="1533" y="489"/>
                  <a:pt x="1528" y="489"/>
                </a:cubicBezTo>
                <a:cubicBezTo>
                  <a:pt x="1523" y="489"/>
                  <a:pt x="1520" y="493"/>
                  <a:pt x="1520" y="498"/>
                </a:cubicBezTo>
                <a:cubicBezTo>
                  <a:pt x="1520" y="502"/>
                  <a:pt x="1523" y="506"/>
                  <a:pt x="1528" y="506"/>
                </a:cubicBezTo>
                <a:cubicBezTo>
                  <a:pt x="1533" y="506"/>
                  <a:pt x="1537" y="502"/>
                  <a:pt x="1537" y="498"/>
                </a:cubicBezTo>
                <a:close/>
                <a:moveTo>
                  <a:pt x="1563" y="498"/>
                </a:moveTo>
                <a:cubicBezTo>
                  <a:pt x="1563" y="493"/>
                  <a:pt x="1559" y="489"/>
                  <a:pt x="1554" y="489"/>
                </a:cubicBezTo>
                <a:cubicBezTo>
                  <a:pt x="1549" y="489"/>
                  <a:pt x="1545" y="493"/>
                  <a:pt x="1545" y="498"/>
                </a:cubicBezTo>
                <a:cubicBezTo>
                  <a:pt x="1545" y="502"/>
                  <a:pt x="1549" y="506"/>
                  <a:pt x="1554" y="506"/>
                </a:cubicBezTo>
                <a:cubicBezTo>
                  <a:pt x="1559" y="506"/>
                  <a:pt x="1563" y="502"/>
                  <a:pt x="1563" y="498"/>
                </a:cubicBezTo>
                <a:close/>
                <a:moveTo>
                  <a:pt x="1588" y="498"/>
                </a:moveTo>
                <a:cubicBezTo>
                  <a:pt x="1588" y="493"/>
                  <a:pt x="1584" y="489"/>
                  <a:pt x="1580" y="489"/>
                </a:cubicBezTo>
                <a:cubicBezTo>
                  <a:pt x="1575" y="489"/>
                  <a:pt x="1571" y="493"/>
                  <a:pt x="1571" y="498"/>
                </a:cubicBezTo>
                <a:cubicBezTo>
                  <a:pt x="1571" y="502"/>
                  <a:pt x="1575" y="506"/>
                  <a:pt x="1580" y="506"/>
                </a:cubicBezTo>
                <a:cubicBezTo>
                  <a:pt x="1584" y="506"/>
                  <a:pt x="1588" y="502"/>
                  <a:pt x="1588" y="498"/>
                </a:cubicBezTo>
                <a:close/>
                <a:moveTo>
                  <a:pt x="1614" y="498"/>
                </a:moveTo>
                <a:cubicBezTo>
                  <a:pt x="1614" y="493"/>
                  <a:pt x="1610" y="489"/>
                  <a:pt x="1605" y="489"/>
                </a:cubicBezTo>
                <a:cubicBezTo>
                  <a:pt x="1601" y="489"/>
                  <a:pt x="1597" y="493"/>
                  <a:pt x="1597" y="498"/>
                </a:cubicBezTo>
                <a:cubicBezTo>
                  <a:pt x="1597" y="502"/>
                  <a:pt x="1601" y="506"/>
                  <a:pt x="1605" y="506"/>
                </a:cubicBezTo>
                <a:cubicBezTo>
                  <a:pt x="1610" y="506"/>
                  <a:pt x="1614" y="502"/>
                  <a:pt x="1614" y="498"/>
                </a:cubicBezTo>
                <a:close/>
                <a:moveTo>
                  <a:pt x="1640" y="498"/>
                </a:moveTo>
                <a:cubicBezTo>
                  <a:pt x="1640" y="493"/>
                  <a:pt x="1636" y="489"/>
                  <a:pt x="1631" y="489"/>
                </a:cubicBezTo>
                <a:cubicBezTo>
                  <a:pt x="1626" y="489"/>
                  <a:pt x="1623" y="493"/>
                  <a:pt x="1623" y="498"/>
                </a:cubicBezTo>
                <a:cubicBezTo>
                  <a:pt x="1623" y="502"/>
                  <a:pt x="1626" y="506"/>
                  <a:pt x="1631" y="506"/>
                </a:cubicBezTo>
                <a:cubicBezTo>
                  <a:pt x="1636" y="506"/>
                  <a:pt x="1640" y="502"/>
                  <a:pt x="1640" y="498"/>
                </a:cubicBezTo>
                <a:close/>
                <a:moveTo>
                  <a:pt x="1666" y="498"/>
                </a:moveTo>
                <a:cubicBezTo>
                  <a:pt x="1666" y="493"/>
                  <a:pt x="1662" y="489"/>
                  <a:pt x="1657" y="489"/>
                </a:cubicBezTo>
                <a:cubicBezTo>
                  <a:pt x="1652" y="489"/>
                  <a:pt x="1648" y="493"/>
                  <a:pt x="1648" y="498"/>
                </a:cubicBezTo>
                <a:cubicBezTo>
                  <a:pt x="1648" y="502"/>
                  <a:pt x="1652" y="506"/>
                  <a:pt x="1657" y="506"/>
                </a:cubicBezTo>
                <a:cubicBezTo>
                  <a:pt x="1662" y="506"/>
                  <a:pt x="1666" y="502"/>
                  <a:pt x="1666" y="498"/>
                </a:cubicBezTo>
                <a:close/>
                <a:moveTo>
                  <a:pt x="1691" y="498"/>
                </a:moveTo>
                <a:cubicBezTo>
                  <a:pt x="1691" y="493"/>
                  <a:pt x="1687" y="489"/>
                  <a:pt x="1683" y="489"/>
                </a:cubicBezTo>
                <a:cubicBezTo>
                  <a:pt x="1678" y="489"/>
                  <a:pt x="1674" y="493"/>
                  <a:pt x="1674" y="498"/>
                </a:cubicBezTo>
                <a:cubicBezTo>
                  <a:pt x="1674" y="502"/>
                  <a:pt x="1678" y="506"/>
                  <a:pt x="1683" y="506"/>
                </a:cubicBezTo>
                <a:cubicBezTo>
                  <a:pt x="1687" y="506"/>
                  <a:pt x="1691" y="502"/>
                  <a:pt x="1691" y="498"/>
                </a:cubicBezTo>
                <a:close/>
                <a:moveTo>
                  <a:pt x="1717" y="498"/>
                </a:moveTo>
                <a:cubicBezTo>
                  <a:pt x="1717" y="493"/>
                  <a:pt x="1713" y="489"/>
                  <a:pt x="1708" y="489"/>
                </a:cubicBezTo>
                <a:cubicBezTo>
                  <a:pt x="1704" y="489"/>
                  <a:pt x="1700" y="493"/>
                  <a:pt x="1700" y="498"/>
                </a:cubicBezTo>
                <a:cubicBezTo>
                  <a:pt x="1700" y="502"/>
                  <a:pt x="1704" y="506"/>
                  <a:pt x="1708" y="506"/>
                </a:cubicBezTo>
                <a:cubicBezTo>
                  <a:pt x="1713" y="506"/>
                  <a:pt x="1717" y="502"/>
                  <a:pt x="1717" y="498"/>
                </a:cubicBezTo>
                <a:close/>
                <a:moveTo>
                  <a:pt x="1743" y="498"/>
                </a:moveTo>
                <a:cubicBezTo>
                  <a:pt x="1743" y="493"/>
                  <a:pt x="1739" y="489"/>
                  <a:pt x="1734" y="489"/>
                </a:cubicBezTo>
                <a:cubicBezTo>
                  <a:pt x="1730" y="489"/>
                  <a:pt x="1726" y="493"/>
                  <a:pt x="1726" y="498"/>
                </a:cubicBezTo>
                <a:cubicBezTo>
                  <a:pt x="1726" y="502"/>
                  <a:pt x="1730" y="506"/>
                  <a:pt x="1734" y="506"/>
                </a:cubicBezTo>
                <a:cubicBezTo>
                  <a:pt x="1739" y="506"/>
                  <a:pt x="1743" y="502"/>
                  <a:pt x="1743" y="498"/>
                </a:cubicBezTo>
                <a:close/>
                <a:moveTo>
                  <a:pt x="1769" y="498"/>
                </a:moveTo>
                <a:cubicBezTo>
                  <a:pt x="1769" y="493"/>
                  <a:pt x="1765" y="489"/>
                  <a:pt x="1760" y="489"/>
                </a:cubicBezTo>
                <a:cubicBezTo>
                  <a:pt x="1755" y="489"/>
                  <a:pt x="1751" y="493"/>
                  <a:pt x="1751" y="498"/>
                </a:cubicBezTo>
                <a:cubicBezTo>
                  <a:pt x="1751" y="502"/>
                  <a:pt x="1755" y="506"/>
                  <a:pt x="1760" y="506"/>
                </a:cubicBezTo>
                <a:cubicBezTo>
                  <a:pt x="1765" y="506"/>
                  <a:pt x="1769" y="502"/>
                  <a:pt x="1769" y="498"/>
                </a:cubicBezTo>
                <a:close/>
                <a:moveTo>
                  <a:pt x="1794" y="498"/>
                </a:moveTo>
                <a:cubicBezTo>
                  <a:pt x="1794" y="493"/>
                  <a:pt x="1791" y="489"/>
                  <a:pt x="1786" y="489"/>
                </a:cubicBezTo>
                <a:cubicBezTo>
                  <a:pt x="1781" y="489"/>
                  <a:pt x="1777" y="493"/>
                  <a:pt x="1777" y="498"/>
                </a:cubicBezTo>
                <a:cubicBezTo>
                  <a:pt x="1777" y="502"/>
                  <a:pt x="1781" y="506"/>
                  <a:pt x="1786" y="506"/>
                </a:cubicBezTo>
                <a:cubicBezTo>
                  <a:pt x="1791" y="506"/>
                  <a:pt x="1794" y="502"/>
                  <a:pt x="1794" y="498"/>
                </a:cubicBezTo>
                <a:close/>
                <a:moveTo>
                  <a:pt x="1820" y="498"/>
                </a:moveTo>
                <a:cubicBezTo>
                  <a:pt x="1820" y="493"/>
                  <a:pt x="1816" y="489"/>
                  <a:pt x="1812" y="489"/>
                </a:cubicBezTo>
                <a:cubicBezTo>
                  <a:pt x="1807" y="489"/>
                  <a:pt x="1803" y="493"/>
                  <a:pt x="1803" y="498"/>
                </a:cubicBezTo>
                <a:cubicBezTo>
                  <a:pt x="1803" y="502"/>
                  <a:pt x="1807" y="506"/>
                  <a:pt x="1812" y="506"/>
                </a:cubicBezTo>
                <a:cubicBezTo>
                  <a:pt x="1816" y="506"/>
                  <a:pt x="1820" y="502"/>
                  <a:pt x="1820" y="498"/>
                </a:cubicBezTo>
                <a:close/>
                <a:moveTo>
                  <a:pt x="1846" y="498"/>
                </a:moveTo>
                <a:cubicBezTo>
                  <a:pt x="1846" y="493"/>
                  <a:pt x="1842" y="489"/>
                  <a:pt x="1837" y="489"/>
                </a:cubicBezTo>
                <a:cubicBezTo>
                  <a:pt x="1833" y="489"/>
                  <a:pt x="1829" y="493"/>
                  <a:pt x="1829" y="498"/>
                </a:cubicBezTo>
                <a:cubicBezTo>
                  <a:pt x="1829" y="502"/>
                  <a:pt x="1833" y="506"/>
                  <a:pt x="1837" y="506"/>
                </a:cubicBezTo>
                <a:cubicBezTo>
                  <a:pt x="1842" y="506"/>
                  <a:pt x="1846" y="502"/>
                  <a:pt x="1846" y="498"/>
                </a:cubicBezTo>
                <a:close/>
                <a:moveTo>
                  <a:pt x="1872" y="498"/>
                </a:moveTo>
                <a:cubicBezTo>
                  <a:pt x="1872" y="493"/>
                  <a:pt x="1868" y="489"/>
                  <a:pt x="1863" y="489"/>
                </a:cubicBezTo>
                <a:cubicBezTo>
                  <a:pt x="1858" y="489"/>
                  <a:pt x="1854" y="493"/>
                  <a:pt x="1854" y="498"/>
                </a:cubicBezTo>
                <a:cubicBezTo>
                  <a:pt x="1854" y="502"/>
                  <a:pt x="1858" y="506"/>
                  <a:pt x="1863" y="506"/>
                </a:cubicBezTo>
                <a:cubicBezTo>
                  <a:pt x="1868" y="506"/>
                  <a:pt x="1872" y="502"/>
                  <a:pt x="1872" y="498"/>
                </a:cubicBezTo>
                <a:close/>
                <a:moveTo>
                  <a:pt x="1897" y="498"/>
                </a:moveTo>
                <a:cubicBezTo>
                  <a:pt x="1897" y="493"/>
                  <a:pt x="1894" y="489"/>
                  <a:pt x="1889" y="489"/>
                </a:cubicBezTo>
                <a:cubicBezTo>
                  <a:pt x="1884" y="489"/>
                  <a:pt x="1880" y="493"/>
                  <a:pt x="1880" y="498"/>
                </a:cubicBezTo>
                <a:cubicBezTo>
                  <a:pt x="1880" y="502"/>
                  <a:pt x="1884" y="506"/>
                  <a:pt x="1889" y="506"/>
                </a:cubicBezTo>
                <a:cubicBezTo>
                  <a:pt x="1894" y="506"/>
                  <a:pt x="1897" y="502"/>
                  <a:pt x="1897" y="498"/>
                </a:cubicBezTo>
                <a:close/>
                <a:moveTo>
                  <a:pt x="1923" y="498"/>
                </a:moveTo>
                <a:cubicBezTo>
                  <a:pt x="1923" y="493"/>
                  <a:pt x="1919" y="489"/>
                  <a:pt x="1915" y="489"/>
                </a:cubicBezTo>
                <a:cubicBezTo>
                  <a:pt x="1910" y="489"/>
                  <a:pt x="1906" y="493"/>
                  <a:pt x="1906" y="498"/>
                </a:cubicBezTo>
                <a:cubicBezTo>
                  <a:pt x="1906" y="502"/>
                  <a:pt x="1910" y="506"/>
                  <a:pt x="1915" y="506"/>
                </a:cubicBezTo>
                <a:cubicBezTo>
                  <a:pt x="1919" y="506"/>
                  <a:pt x="1923" y="502"/>
                  <a:pt x="1923" y="498"/>
                </a:cubicBezTo>
                <a:close/>
                <a:moveTo>
                  <a:pt x="1949" y="498"/>
                </a:moveTo>
                <a:cubicBezTo>
                  <a:pt x="1949" y="493"/>
                  <a:pt x="1945" y="489"/>
                  <a:pt x="1940" y="489"/>
                </a:cubicBezTo>
                <a:cubicBezTo>
                  <a:pt x="1936" y="489"/>
                  <a:pt x="1932" y="493"/>
                  <a:pt x="1932" y="498"/>
                </a:cubicBezTo>
                <a:cubicBezTo>
                  <a:pt x="1932" y="502"/>
                  <a:pt x="1936" y="506"/>
                  <a:pt x="1940" y="506"/>
                </a:cubicBezTo>
                <a:cubicBezTo>
                  <a:pt x="1945" y="506"/>
                  <a:pt x="1949" y="502"/>
                  <a:pt x="1949" y="498"/>
                </a:cubicBezTo>
                <a:close/>
                <a:moveTo>
                  <a:pt x="1975" y="498"/>
                </a:moveTo>
                <a:cubicBezTo>
                  <a:pt x="1975" y="493"/>
                  <a:pt x="1971" y="489"/>
                  <a:pt x="1966" y="489"/>
                </a:cubicBezTo>
                <a:cubicBezTo>
                  <a:pt x="1961" y="489"/>
                  <a:pt x="1957" y="493"/>
                  <a:pt x="1957" y="498"/>
                </a:cubicBezTo>
                <a:cubicBezTo>
                  <a:pt x="1957" y="502"/>
                  <a:pt x="1961" y="506"/>
                  <a:pt x="1966" y="506"/>
                </a:cubicBezTo>
                <a:cubicBezTo>
                  <a:pt x="1971" y="506"/>
                  <a:pt x="1975" y="502"/>
                  <a:pt x="1975" y="498"/>
                </a:cubicBezTo>
                <a:close/>
                <a:moveTo>
                  <a:pt x="2000" y="498"/>
                </a:moveTo>
                <a:cubicBezTo>
                  <a:pt x="2000" y="493"/>
                  <a:pt x="1997" y="489"/>
                  <a:pt x="1992" y="489"/>
                </a:cubicBezTo>
                <a:cubicBezTo>
                  <a:pt x="1987" y="489"/>
                  <a:pt x="1983" y="493"/>
                  <a:pt x="1983" y="498"/>
                </a:cubicBezTo>
                <a:cubicBezTo>
                  <a:pt x="1983" y="502"/>
                  <a:pt x="1987" y="506"/>
                  <a:pt x="1992" y="506"/>
                </a:cubicBezTo>
                <a:cubicBezTo>
                  <a:pt x="1997" y="506"/>
                  <a:pt x="2000" y="502"/>
                  <a:pt x="2000" y="498"/>
                </a:cubicBezTo>
                <a:close/>
                <a:moveTo>
                  <a:pt x="2026" y="498"/>
                </a:moveTo>
                <a:cubicBezTo>
                  <a:pt x="2026" y="493"/>
                  <a:pt x="2022" y="489"/>
                  <a:pt x="2018" y="489"/>
                </a:cubicBezTo>
                <a:cubicBezTo>
                  <a:pt x="2013" y="489"/>
                  <a:pt x="2009" y="493"/>
                  <a:pt x="2009" y="498"/>
                </a:cubicBezTo>
                <a:cubicBezTo>
                  <a:pt x="2009" y="502"/>
                  <a:pt x="2013" y="506"/>
                  <a:pt x="2018" y="506"/>
                </a:cubicBezTo>
                <a:cubicBezTo>
                  <a:pt x="2022" y="506"/>
                  <a:pt x="2026" y="502"/>
                  <a:pt x="2026" y="498"/>
                </a:cubicBezTo>
                <a:close/>
                <a:moveTo>
                  <a:pt x="2052" y="498"/>
                </a:moveTo>
                <a:cubicBezTo>
                  <a:pt x="2052" y="493"/>
                  <a:pt x="2048" y="489"/>
                  <a:pt x="2043" y="489"/>
                </a:cubicBezTo>
                <a:cubicBezTo>
                  <a:pt x="2039" y="489"/>
                  <a:pt x="2035" y="493"/>
                  <a:pt x="2035" y="498"/>
                </a:cubicBezTo>
                <a:cubicBezTo>
                  <a:pt x="2035" y="502"/>
                  <a:pt x="2039" y="506"/>
                  <a:pt x="2043" y="506"/>
                </a:cubicBezTo>
                <a:cubicBezTo>
                  <a:pt x="2048" y="506"/>
                  <a:pt x="2052" y="502"/>
                  <a:pt x="2052" y="498"/>
                </a:cubicBezTo>
                <a:close/>
                <a:moveTo>
                  <a:pt x="2078" y="498"/>
                </a:moveTo>
                <a:cubicBezTo>
                  <a:pt x="2078" y="493"/>
                  <a:pt x="2074" y="489"/>
                  <a:pt x="2069" y="489"/>
                </a:cubicBezTo>
                <a:cubicBezTo>
                  <a:pt x="2064" y="489"/>
                  <a:pt x="2061" y="493"/>
                  <a:pt x="2061" y="498"/>
                </a:cubicBezTo>
                <a:cubicBezTo>
                  <a:pt x="2061" y="502"/>
                  <a:pt x="2064" y="506"/>
                  <a:pt x="2069" y="506"/>
                </a:cubicBezTo>
                <a:cubicBezTo>
                  <a:pt x="2074" y="506"/>
                  <a:pt x="2078" y="502"/>
                  <a:pt x="2078" y="498"/>
                </a:cubicBezTo>
                <a:close/>
                <a:moveTo>
                  <a:pt x="2103" y="498"/>
                </a:moveTo>
                <a:cubicBezTo>
                  <a:pt x="2103" y="493"/>
                  <a:pt x="2100" y="489"/>
                  <a:pt x="2095" y="489"/>
                </a:cubicBezTo>
                <a:cubicBezTo>
                  <a:pt x="2090" y="489"/>
                  <a:pt x="2086" y="493"/>
                  <a:pt x="2086" y="498"/>
                </a:cubicBezTo>
                <a:cubicBezTo>
                  <a:pt x="2086" y="502"/>
                  <a:pt x="2090" y="506"/>
                  <a:pt x="2095" y="506"/>
                </a:cubicBezTo>
                <a:cubicBezTo>
                  <a:pt x="2100" y="506"/>
                  <a:pt x="2103" y="502"/>
                  <a:pt x="2103" y="498"/>
                </a:cubicBezTo>
                <a:close/>
                <a:moveTo>
                  <a:pt x="2129" y="498"/>
                </a:moveTo>
                <a:cubicBezTo>
                  <a:pt x="2129" y="493"/>
                  <a:pt x="2125" y="489"/>
                  <a:pt x="2121" y="489"/>
                </a:cubicBezTo>
                <a:cubicBezTo>
                  <a:pt x="2116" y="489"/>
                  <a:pt x="2112" y="493"/>
                  <a:pt x="2112" y="498"/>
                </a:cubicBezTo>
                <a:cubicBezTo>
                  <a:pt x="2112" y="502"/>
                  <a:pt x="2116" y="506"/>
                  <a:pt x="2121" y="506"/>
                </a:cubicBezTo>
                <a:cubicBezTo>
                  <a:pt x="2125" y="506"/>
                  <a:pt x="2129" y="502"/>
                  <a:pt x="2129" y="498"/>
                </a:cubicBezTo>
                <a:close/>
                <a:moveTo>
                  <a:pt x="2155" y="498"/>
                </a:moveTo>
                <a:cubicBezTo>
                  <a:pt x="2155" y="493"/>
                  <a:pt x="2151" y="489"/>
                  <a:pt x="2146" y="489"/>
                </a:cubicBezTo>
                <a:cubicBezTo>
                  <a:pt x="2142" y="489"/>
                  <a:pt x="2138" y="493"/>
                  <a:pt x="2138" y="498"/>
                </a:cubicBezTo>
                <a:cubicBezTo>
                  <a:pt x="2138" y="502"/>
                  <a:pt x="2142" y="506"/>
                  <a:pt x="2146" y="506"/>
                </a:cubicBezTo>
                <a:cubicBezTo>
                  <a:pt x="2151" y="506"/>
                  <a:pt x="2155" y="502"/>
                  <a:pt x="2155" y="498"/>
                </a:cubicBezTo>
                <a:close/>
                <a:moveTo>
                  <a:pt x="2181" y="498"/>
                </a:moveTo>
                <a:cubicBezTo>
                  <a:pt x="2181" y="493"/>
                  <a:pt x="2177" y="489"/>
                  <a:pt x="2172" y="489"/>
                </a:cubicBezTo>
                <a:cubicBezTo>
                  <a:pt x="2167" y="489"/>
                  <a:pt x="2164" y="493"/>
                  <a:pt x="2164" y="498"/>
                </a:cubicBezTo>
                <a:cubicBezTo>
                  <a:pt x="2164" y="502"/>
                  <a:pt x="2167" y="506"/>
                  <a:pt x="2172" y="506"/>
                </a:cubicBezTo>
                <a:cubicBezTo>
                  <a:pt x="2177" y="506"/>
                  <a:pt x="2181" y="502"/>
                  <a:pt x="2181" y="498"/>
                </a:cubicBezTo>
                <a:close/>
                <a:moveTo>
                  <a:pt x="2207" y="498"/>
                </a:moveTo>
                <a:cubicBezTo>
                  <a:pt x="2207" y="493"/>
                  <a:pt x="2203" y="489"/>
                  <a:pt x="2198" y="489"/>
                </a:cubicBezTo>
                <a:cubicBezTo>
                  <a:pt x="2193" y="489"/>
                  <a:pt x="2189" y="493"/>
                  <a:pt x="2189" y="498"/>
                </a:cubicBezTo>
                <a:cubicBezTo>
                  <a:pt x="2189" y="502"/>
                  <a:pt x="2193" y="506"/>
                  <a:pt x="2198" y="506"/>
                </a:cubicBezTo>
                <a:cubicBezTo>
                  <a:pt x="2203" y="506"/>
                  <a:pt x="2207" y="502"/>
                  <a:pt x="2207" y="498"/>
                </a:cubicBezTo>
                <a:close/>
                <a:moveTo>
                  <a:pt x="2232" y="498"/>
                </a:moveTo>
                <a:cubicBezTo>
                  <a:pt x="2232" y="493"/>
                  <a:pt x="2228" y="489"/>
                  <a:pt x="2224" y="489"/>
                </a:cubicBezTo>
                <a:cubicBezTo>
                  <a:pt x="2219" y="489"/>
                  <a:pt x="2215" y="493"/>
                  <a:pt x="2215" y="498"/>
                </a:cubicBezTo>
                <a:cubicBezTo>
                  <a:pt x="2215" y="502"/>
                  <a:pt x="2219" y="506"/>
                  <a:pt x="2224" y="506"/>
                </a:cubicBezTo>
                <a:cubicBezTo>
                  <a:pt x="2228" y="506"/>
                  <a:pt x="2232" y="502"/>
                  <a:pt x="2232" y="498"/>
                </a:cubicBezTo>
                <a:close/>
                <a:moveTo>
                  <a:pt x="2258" y="498"/>
                </a:moveTo>
                <a:cubicBezTo>
                  <a:pt x="2258" y="493"/>
                  <a:pt x="2254" y="489"/>
                  <a:pt x="2249" y="489"/>
                </a:cubicBezTo>
                <a:cubicBezTo>
                  <a:pt x="2245" y="489"/>
                  <a:pt x="2241" y="493"/>
                  <a:pt x="2241" y="498"/>
                </a:cubicBezTo>
                <a:cubicBezTo>
                  <a:pt x="2241" y="502"/>
                  <a:pt x="2245" y="506"/>
                  <a:pt x="2249" y="506"/>
                </a:cubicBezTo>
                <a:cubicBezTo>
                  <a:pt x="2254" y="506"/>
                  <a:pt x="2258" y="502"/>
                  <a:pt x="2258" y="498"/>
                </a:cubicBezTo>
                <a:close/>
                <a:moveTo>
                  <a:pt x="2284" y="498"/>
                </a:moveTo>
                <a:cubicBezTo>
                  <a:pt x="2284" y="493"/>
                  <a:pt x="2280" y="489"/>
                  <a:pt x="2275" y="489"/>
                </a:cubicBezTo>
                <a:cubicBezTo>
                  <a:pt x="2270" y="489"/>
                  <a:pt x="2267" y="493"/>
                  <a:pt x="2267" y="498"/>
                </a:cubicBezTo>
                <a:cubicBezTo>
                  <a:pt x="2267" y="502"/>
                  <a:pt x="2270" y="506"/>
                  <a:pt x="2275" y="506"/>
                </a:cubicBezTo>
                <a:cubicBezTo>
                  <a:pt x="2280" y="506"/>
                  <a:pt x="2284" y="502"/>
                  <a:pt x="2284" y="498"/>
                </a:cubicBezTo>
                <a:close/>
                <a:moveTo>
                  <a:pt x="2310" y="498"/>
                </a:moveTo>
                <a:cubicBezTo>
                  <a:pt x="2310" y="493"/>
                  <a:pt x="2306" y="489"/>
                  <a:pt x="2301" y="489"/>
                </a:cubicBezTo>
                <a:cubicBezTo>
                  <a:pt x="2296" y="489"/>
                  <a:pt x="2292" y="493"/>
                  <a:pt x="2292" y="498"/>
                </a:cubicBezTo>
                <a:cubicBezTo>
                  <a:pt x="2292" y="502"/>
                  <a:pt x="2296" y="506"/>
                  <a:pt x="2301" y="506"/>
                </a:cubicBezTo>
                <a:cubicBezTo>
                  <a:pt x="2306" y="506"/>
                  <a:pt x="2310" y="502"/>
                  <a:pt x="2310" y="498"/>
                </a:cubicBezTo>
                <a:close/>
                <a:moveTo>
                  <a:pt x="2335" y="498"/>
                </a:moveTo>
                <a:cubicBezTo>
                  <a:pt x="2335" y="493"/>
                  <a:pt x="2331" y="489"/>
                  <a:pt x="2327" y="489"/>
                </a:cubicBezTo>
                <a:cubicBezTo>
                  <a:pt x="2322" y="489"/>
                  <a:pt x="2318" y="493"/>
                  <a:pt x="2318" y="498"/>
                </a:cubicBezTo>
                <a:cubicBezTo>
                  <a:pt x="2318" y="502"/>
                  <a:pt x="2322" y="506"/>
                  <a:pt x="2327" y="506"/>
                </a:cubicBezTo>
                <a:cubicBezTo>
                  <a:pt x="2331" y="506"/>
                  <a:pt x="2335" y="502"/>
                  <a:pt x="2335" y="498"/>
                </a:cubicBezTo>
                <a:close/>
                <a:moveTo>
                  <a:pt x="2361" y="498"/>
                </a:moveTo>
                <a:cubicBezTo>
                  <a:pt x="2361" y="493"/>
                  <a:pt x="2357" y="489"/>
                  <a:pt x="2352" y="489"/>
                </a:cubicBezTo>
                <a:cubicBezTo>
                  <a:pt x="2348" y="489"/>
                  <a:pt x="2344" y="493"/>
                  <a:pt x="2344" y="498"/>
                </a:cubicBezTo>
                <a:cubicBezTo>
                  <a:pt x="2344" y="502"/>
                  <a:pt x="2348" y="506"/>
                  <a:pt x="2352" y="506"/>
                </a:cubicBezTo>
                <a:cubicBezTo>
                  <a:pt x="2357" y="506"/>
                  <a:pt x="2361" y="502"/>
                  <a:pt x="2361" y="498"/>
                </a:cubicBezTo>
                <a:close/>
                <a:moveTo>
                  <a:pt x="2387" y="498"/>
                </a:moveTo>
                <a:cubicBezTo>
                  <a:pt x="2387" y="493"/>
                  <a:pt x="2383" y="489"/>
                  <a:pt x="2378" y="489"/>
                </a:cubicBezTo>
                <a:cubicBezTo>
                  <a:pt x="2373" y="489"/>
                  <a:pt x="2370" y="493"/>
                  <a:pt x="2370" y="498"/>
                </a:cubicBezTo>
                <a:cubicBezTo>
                  <a:pt x="2370" y="502"/>
                  <a:pt x="2373" y="506"/>
                  <a:pt x="2378" y="506"/>
                </a:cubicBezTo>
                <a:cubicBezTo>
                  <a:pt x="2383" y="506"/>
                  <a:pt x="2387" y="502"/>
                  <a:pt x="2387" y="498"/>
                </a:cubicBezTo>
                <a:close/>
                <a:moveTo>
                  <a:pt x="2413" y="498"/>
                </a:moveTo>
                <a:cubicBezTo>
                  <a:pt x="2413" y="493"/>
                  <a:pt x="2409" y="489"/>
                  <a:pt x="2404" y="489"/>
                </a:cubicBezTo>
                <a:cubicBezTo>
                  <a:pt x="2399" y="489"/>
                  <a:pt x="2395" y="493"/>
                  <a:pt x="2395" y="498"/>
                </a:cubicBezTo>
                <a:cubicBezTo>
                  <a:pt x="2395" y="502"/>
                  <a:pt x="2399" y="506"/>
                  <a:pt x="2404" y="506"/>
                </a:cubicBezTo>
                <a:cubicBezTo>
                  <a:pt x="2409" y="506"/>
                  <a:pt x="2413" y="502"/>
                  <a:pt x="2413" y="498"/>
                </a:cubicBezTo>
                <a:close/>
                <a:moveTo>
                  <a:pt x="2438" y="498"/>
                </a:moveTo>
                <a:cubicBezTo>
                  <a:pt x="2438" y="493"/>
                  <a:pt x="2434" y="489"/>
                  <a:pt x="2430" y="489"/>
                </a:cubicBezTo>
                <a:cubicBezTo>
                  <a:pt x="2425" y="489"/>
                  <a:pt x="2421" y="493"/>
                  <a:pt x="2421" y="498"/>
                </a:cubicBezTo>
                <a:cubicBezTo>
                  <a:pt x="2421" y="502"/>
                  <a:pt x="2425" y="506"/>
                  <a:pt x="2430" y="506"/>
                </a:cubicBezTo>
                <a:cubicBezTo>
                  <a:pt x="2434" y="506"/>
                  <a:pt x="2438" y="502"/>
                  <a:pt x="2438" y="498"/>
                </a:cubicBezTo>
                <a:close/>
                <a:moveTo>
                  <a:pt x="2516" y="498"/>
                </a:moveTo>
                <a:cubicBezTo>
                  <a:pt x="2516" y="493"/>
                  <a:pt x="2512" y="489"/>
                  <a:pt x="2507" y="489"/>
                </a:cubicBezTo>
                <a:cubicBezTo>
                  <a:pt x="2502" y="489"/>
                  <a:pt x="2498" y="493"/>
                  <a:pt x="2498" y="498"/>
                </a:cubicBezTo>
                <a:cubicBezTo>
                  <a:pt x="2498" y="502"/>
                  <a:pt x="2502" y="506"/>
                  <a:pt x="2507" y="506"/>
                </a:cubicBezTo>
                <a:cubicBezTo>
                  <a:pt x="2512" y="506"/>
                  <a:pt x="2516" y="502"/>
                  <a:pt x="2516" y="498"/>
                </a:cubicBezTo>
                <a:close/>
                <a:moveTo>
                  <a:pt x="2541" y="498"/>
                </a:moveTo>
                <a:cubicBezTo>
                  <a:pt x="2541" y="493"/>
                  <a:pt x="2538" y="489"/>
                  <a:pt x="2533" y="489"/>
                </a:cubicBezTo>
                <a:cubicBezTo>
                  <a:pt x="2528" y="489"/>
                  <a:pt x="2524" y="493"/>
                  <a:pt x="2524" y="498"/>
                </a:cubicBezTo>
                <a:cubicBezTo>
                  <a:pt x="2524" y="502"/>
                  <a:pt x="2528" y="506"/>
                  <a:pt x="2533" y="506"/>
                </a:cubicBezTo>
                <a:cubicBezTo>
                  <a:pt x="2538" y="506"/>
                  <a:pt x="2541" y="502"/>
                  <a:pt x="2541" y="498"/>
                </a:cubicBezTo>
                <a:close/>
                <a:moveTo>
                  <a:pt x="43" y="523"/>
                </a:moveTo>
                <a:cubicBezTo>
                  <a:pt x="43" y="519"/>
                  <a:pt x="39" y="515"/>
                  <a:pt x="34" y="515"/>
                </a:cubicBezTo>
                <a:cubicBezTo>
                  <a:pt x="29" y="515"/>
                  <a:pt x="26" y="519"/>
                  <a:pt x="26" y="523"/>
                </a:cubicBezTo>
                <a:cubicBezTo>
                  <a:pt x="26" y="528"/>
                  <a:pt x="29" y="532"/>
                  <a:pt x="34" y="532"/>
                </a:cubicBezTo>
                <a:cubicBezTo>
                  <a:pt x="39" y="532"/>
                  <a:pt x="43" y="528"/>
                  <a:pt x="43" y="523"/>
                </a:cubicBezTo>
                <a:close/>
                <a:moveTo>
                  <a:pt x="69" y="523"/>
                </a:moveTo>
                <a:cubicBezTo>
                  <a:pt x="69" y="519"/>
                  <a:pt x="65" y="515"/>
                  <a:pt x="60" y="515"/>
                </a:cubicBezTo>
                <a:cubicBezTo>
                  <a:pt x="55" y="515"/>
                  <a:pt x="51" y="519"/>
                  <a:pt x="51" y="523"/>
                </a:cubicBezTo>
                <a:cubicBezTo>
                  <a:pt x="51" y="528"/>
                  <a:pt x="55" y="532"/>
                  <a:pt x="60" y="532"/>
                </a:cubicBezTo>
                <a:cubicBezTo>
                  <a:pt x="65" y="532"/>
                  <a:pt x="69" y="528"/>
                  <a:pt x="69" y="523"/>
                </a:cubicBezTo>
                <a:close/>
                <a:moveTo>
                  <a:pt x="94" y="523"/>
                </a:moveTo>
                <a:cubicBezTo>
                  <a:pt x="94" y="519"/>
                  <a:pt x="90" y="515"/>
                  <a:pt x="86" y="515"/>
                </a:cubicBezTo>
                <a:cubicBezTo>
                  <a:pt x="81" y="515"/>
                  <a:pt x="77" y="519"/>
                  <a:pt x="77" y="523"/>
                </a:cubicBezTo>
                <a:cubicBezTo>
                  <a:pt x="77" y="528"/>
                  <a:pt x="81" y="532"/>
                  <a:pt x="86" y="532"/>
                </a:cubicBezTo>
                <a:cubicBezTo>
                  <a:pt x="90" y="532"/>
                  <a:pt x="94" y="528"/>
                  <a:pt x="94" y="523"/>
                </a:cubicBezTo>
                <a:close/>
                <a:moveTo>
                  <a:pt x="223" y="523"/>
                </a:moveTo>
                <a:cubicBezTo>
                  <a:pt x="223" y="519"/>
                  <a:pt x="219" y="515"/>
                  <a:pt x="214" y="515"/>
                </a:cubicBezTo>
                <a:cubicBezTo>
                  <a:pt x="210" y="515"/>
                  <a:pt x="206" y="519"/>
                  <a:pt x="206" y="523"/>
                </a:cubicBezTo>
                <a:cubicBezTo>
                  <a:pt x="206" y="528"/>
                  <a:pt x="210" y="532"/>
                  <a:pt x="214" y="532"/>
                </a:cubicBezTo>
                <a:cubicBezTo>
                  <a:pt x="219" y="532"/>
                  <a:pt x="223" y="528"/>
                  <a:pt x="223" y="523"/>
                </a:cubicBezTo>
                <a:close/>
                <a:moveTo>
                  <a:pt x="249" y="523"/>
                </a:moveTo>
                <a:cubicBezTo>
                  <a:pt x="249" y="519"/>
                  <a:pt x="245" y="515"/>
                  <a:pt x="240" y="515"/>
                </a:cubicBezTo>
                <a:cubicBezTo>
                  <a:pt x="236" y="515"/>
                  <a:pt x="232" y="519"/>
                  <a:pt x="232" y="523"/>
                </a:cubicBezTo>
                <a:cubicBezTo>
                  <a:pt x="232" y="528"/>
                  <a:pt x="236" y="532"/>
                  <a:pt x="240" y="532"/>
                </a:cubicBezTo>
                <a:cubicBezTo>
                  <a:pt x="245" y="532"/>
                  <a:pt x="249" y="528"/>
                  <a:pt x="249" y="523"/>
                </a:cubicBezTo>
                <a:close/>
                <a:moveTo>
                  <a:pt x="275" y="523"/>
                </a:moveTo>
                <a:cubicBezTo>
                  <a:pt x="275" y="519"/>
                  <a:pt x="271" y="515"/>
                  <a:pt x="266" y="515"/>
                </a:cubicBezTo>
                <a:cubicBezTo>
                  <a:pt x="261" y="515"/>
                  <a:pt x="257" y="519"/>
                  <a:pt x="257" y="523"/>
                </a:cubicBezTo>
                <a:cubicBezTo>
                  <a:pt x="257" y="528"/>
                  <a:pt x="261" y="532"/>
                  <a:pt x="266" y="532"/>
                </a:cubicBezTo>
                <a:cubicBezTo>
                  <a:pt x="271" y="532"/>
                  <a:pt x="275" y="528"/>
                  <a:pt x="275" y="523"/>
                </a:cubicBezTo>
                <a:close/>
                <a:moveTo>
                  <a:pt x="300" y="523"/>
                </a:moveTo>
                <a:cubicBezTo>
                  <a:pt x="300" y="519"/>
                  <a:pt x="297" y="515"/>
                  <a:pt x="292" y="515"/>
                </a:cubicBezTo>
                <a:cubicBezTo>
                  <a:pt x="287" y="515"/>
                  <a:pt x="283" y="519"/>
                  <a:pt x="283" y="523"/>
                </a:cubicBezTo>
                <a:cubicBezTo>
                  <a:pt x="283" y="528"/>
                  <a:pt x="287" y="532"/>
                  <a:pt x="292" y="532"/>
                </a:cubicBezTo>
                <a:cubicBezTo>
                  <a:pt x="297" y="532"/>
                  <a:pt x="300" y="528"/>
                  <a:pt x="300" y="523"/>
                </a:cubicBezTo>
                <a:close/>
                <a:moveTo>
                  <a:pt x="326" y="523"/>
                </a:moveTo>
                <a:cubicBezTo>
                  <a:pt x="326" y="519"/>
                  <a:pt x="322" y="515"/>
                  <a:pt x="318" y="515"/>
                </a:cubicBezTo>
                <a:cubicBezTo>
                  <a:pt x="313" y="515"/>
                  <a:pt x="309" y="519"/>
                  <a:pt x="309" y="523"/>
                </a:cubicBezTo>
                <a:cubicBezTo>
                  <a:pt x="309" y="528"/>
                  <a:pt x="313" y="532"/>
                  <a:pt x="318" y="532"/>
                </a:cubicBezTo>
                <a:cubicBezTo>
                  <a:pt x="322" y="532"/>
                  <a:pt x="326" y="528"/>
                  <a:pt x="326" y="523"/>
                </a:cubicBezTo>
                <a:close/>
                <a:moveTo>
                  <a:pt x="352" y="523"/>
                </a:moveTo>
                <a:cubicBezTo>
                  <a:pt x="352" y="519"/>
                  <a:pt x="348" y="515"/>
                  <a:pt x="343" y="515"/>
                </a:cubicBezTo>
                <a:cubicBezTo>
                  <a:pt x="339" y="515"/>
                  <a:pt x="335" y="519"/>
                  <a:pt x="335" y="523"/>
                </a:cubicBezTo>
                <a:cubicBezTo>
                  <a:pt x="335" y="528"/>
                  <a:pt x="339" y="532"/>
                  <a:pt x="343" y="532"/>
                </a:cubicBezTo>
                <a:cubicBezTo>
                  <a:pt x="348" y="532"/>
                  <a:pt x="352" y="528"/>
                  <a:pt x="352" y="523"/>
                </a:cubicBezTo>
                <a:close/>
                <a:moveTo>
                  <a:pt x="378" y="523"/>
                </a:moveTo>
                <a:cubicBezTo>
                  <a:pt x="378" y="519"/>
                  <a:pt x="374" y="515"/>
                  <a:pt x="369" y="515"/>
                </a:cubicBezTo>
                <a:cubicBezTo>
                  <a:pt x="364" y="515"/>
                  <a:pt x="360" y="519"/>
                  <a:pt x="360" y="523"/>
                </a:cubicBezTo>
                <a:cubicBezTo>
                  <a:pt x="360" y="528"/>
                  <a:pt x="364" y="532"/>
                  <a:pt x="369" y="532"/>
                </a:cubicBezTo>
                <a:cubicBezTo>
                  <a:pt x="374" y="532"/>
                  <a:pt x="378" y="528"/>
                  <a:pt x="378" y="523"/>
                </a:cubicBezTo>
                <a:close/>
                <a:moveTo>
                  <a:pt x="403" y="523"/>
                </a:moveTo>
                <a:cubicBezTo>
                  <a:pt x="403" y="519"/>
                  <a:pt x="400" y="515"/>
                  <a:pt x="395" y="515"/>
                </a:cubicBezTo>
                <a:cubicBezTo>
                  <a:pt x="390" y="515"/>
                  <a:pt x="386" y="519"/>
                  <a:pt x="386" y="523"/>
                </a:cubicBezTo>
                <a:cubicBezTo>
                  <a:pt x="386" y="528"/>
                  <a:pt x="390" y="532"/>
                  <a:pt x="395" y="532"/>
                </a:cubicBezTo>
                <a:cubicBezTo>
                  <a:pt x="400" y="532"/>
                  <a:pt x="403" y="528"/>
                  <a:pt x="403" y="523"/>
                </a:cubicBezTo>
                <a:close/>
                <a:moveTo>
                  <a:pt x="429" y="523"/>
                </a:moveTo>
                <a:cubicBezTo>
                  <a:pt x="429" y="519"/>
                  <a:pt x="425" y="515"/>
                  <a:pt x="421" y="515"/>
                </a:cubicBezTo>
                <a:cubicBezTo>
                  <a:pt x="416" y="515"/>
                  <a:pt x="412" y="519"/>
                  <a:pt x="412" y="523"/>
                </a:cubicBezTo>
                <a:cubicBezTo>
                  <a:pt x="412" y="528"/>
                  <a:pt x="416" y="532"/>
                  <a:pt x="421" y="532"/>
                </a:cubicBezTo>
                <a:cubicBezTo>
                  <a:pt x="425" y="532"/>
                  <a:pt x="429" y="528"/>
                  <a:pt x="429" y="523"/>
                </a:cubicBezTo>
                <a:close/>
                <a:moveTo>
                  <a:pt x="455" y="523"/>
                </a:moveTo>
                <a:cubicBezTo>
                  <a:pt x="455" y="519"/>
                  <a:pt x="451" y="515"/>
                  <a:pt x="446" y="515"/>
                </a:cubicBezTo>
                <a:cubicBezTo>
                  <a:pt x="442" y="515"/>
                  <a:pt x="438" y="519"/>
                  <a:pt x="438" y="523"/>
                </a:cubicBezTo>
                <a:cubicBezTo>
                  <a:pt x="438" y="528"/>
                  <a:pt x="442" y="532"/>
                  <a:pt x="446" y="532"/>
                </a:cubicBezTo>
                <a:cubicBezTo>
                  <a:pt x="451" y="532"/>
                  <a:pt x="455" y="528"/>
                  <a:pt x="455" y="523"/>
                </a:cubicBezTo>
                <a:close/>
                <a:moveTo>
                  <a:pt x="481" y="523"/>
                </a:moveTo>
                <a:cubicBezTo>
                  <a:pt x="481" y="519"/>
                  <a:pt x="477" y="515"/>
                  <a:pt x="472" y="515"/>
                </a:cubicBezTo>
                <a:cubicBezTo>
                  <a:pt x="467" y="515"/>
                  <a:pt x="463" y="519"/>
                  <a:pt x="463" y="523"/>
                </a:cubicBezTo>
                <a:cubicBezTo>
                  <a:pt x="463" y="528"/>
                  <a:pt x="467" y="532"/>
                  <a:pt x="472" y="532"/>
                </a:cubicBezTo>
                <a:cubicBezTo>
                  <a:pt x="477" y="532"/>
                  <a:pt x="481" y="528"/>
                  <a:pt x="481" y="523"/>
                </a:cubicBezTo>
                <a:close/>
                <a:moveTo>
                  <a:pt x="506" y="523"/>
                </a:moveTo>
                <a:cubicBezTo>
                  <a:pt x="506" y="519"/>
                  <a:pt x="503" y="515"/>
                  <a:pt x="498" y="515"/>
                </a:cubicBezTo>
                <a:cubicBezTo>
                  <a:pt x="493" y="515"/>
                  <a:pt x="489" y="519"/>
                  <a:pt x="489" y="523"/>
                </a:cubicBezTo>
                <a:cubicBezTo>
                  <a:pt x="489" y="528"/>
                  <a:pt x="493" y="532"/>
                  <a:pt x="498" y="532"/>
                </a:cubicBezTo>
                <a:cubicBezTo>
                  <a:pt x="503" y="532"/>
                  <a:pt x="506" y="528"/>
                  <a:pt x="506" y="523"/>
                </a:cubicBezTo>
                <a:close/>
                <a:moveTo>
                  <a:pt x="532" y="523"/>
                </a:moveTo>
                <a:cubicBezTo>
                  <a:pt x="532" y="519"/>
                  <a:pt x="528" y="515"/>
                  <a:pt x="524" y="515"/>
                </a:cubicBezTo>
                <a:cubicBezTo>
                  <a:pt x="519" y="515"/>
                  <a:pt x="515" y="519"/>
                  <a:pt x="515" y="523"/>
                </a:cubicBezTo>
                <a:cubicBezTo>
                  <a:pt x="515" y="528"/>
                  <a:pt x="519" y="532"/>
                  <a:pt x="524" y="532"/>
                </a:cubicBezTo>
                <a:cubicBezTo>
                  <a:pt x="528" y="532"/>
                  <a:pt x="532" y="528"/>
                  <a:pt x="532" y="523"/>
                </a:cubicBezTo>
                <a:close/>
                <a:moveTo>
                  <a:pt x="558" y="523"/>
                </a:moveTo>
                <a:cubicBezTo>
                  <a:pt x="558" y="519"/>
                  <a:pt x="554" y="515"/>
                  <a:pt x="549" y="515"/>
                </a:cubicBezTo>
                <a:cubicBezTo>
                  <a:pt x="545" y="515"/>
                  <a:pt x="541" y="519"/>
                  <a:pt x="541" y="523"/>
                </a:cubicBezTo>
                <a:cubicBezTo>
                  <a:pt x="541" y="528"/>
                  <a:pt x="545" y="532"/>
                  <a:pt x="549" y="532"/>
                </a:cubicBezTo>
                <a:cubicBezTo>
                  <a:pt x="554" y="532"/>
                  <a:pt x="558" y="528"/>
                  <a:pt x="558" y="523"/>
                </a:cubicBezTo>
                <a:close/>
                <a:moveTo>
                  <a:pt x="712" y="523"/>
                </a:moveTo>
                <a:cubicBezTo>
                  <a:pt x="712" y="519"/>
                  <a:pt x="709" y="515"/>
                  <a:pt x="704" y="515"/>
                </a:cubicBezTo>
                <a:cubicBezTo>
                  <a:pt x="699" y="515"/>
                  <a:pt x="695" y="519"/>
                  <a:pt x="695" y="523"/>
                </a:cubicBezTo>
                <a:cubicBezTo>
                  <a:pt x="695" y="528"/>
                  <a:pt x="699" y="532"/>
                  <a:pt x="704" y="532"/>
                </a:cubicBezTo>
                <a:cubicBezTo>
                  <a:pt x="709" y="532"/>
                  <a:pt x="712" y="528"/>
                  <a:pt x="712" y="523"/>
                </a:cubicBezTo>
                <a:close/>
                <a:moveTo>
                  <a:pt x="738" y="523"/>
                </a:moveTo>
                <a:cubicBezTo>
                  <a:pt x="738" y="519"/>
                  <a:pt x="734" y="515"/>
                  <a:pt x="730" y="515"/>
                </a:cubicBezTo>
                <a:cubicBezTo>
                  <a:pt x="725" y="515"/>
                  <a:pt x="721" y="519"/>
                  <a:pt x="721" y="523"/>
                </a:cubicBezTo>
                <a:cubicBezTo>
                  <a:pt x="721" y="528"/>
                  <a:pt x="725" y="532"/>
                  <a:pt x="730" y="532"/>
                </a:cubicBezTo>
                <a:cubicBezTo>
                  <a:pt x="734" y="532"/>
                  <a:pt x="738" y="528"/>
                  <a:pt x="738" y="523"/>
                </a:cubicBezTo>
                <a:close/>
                <a:moveTo>
                  <a:pt x="764" y="523"/>
                </a:moveTo>
                <a:cubicBezTo>
                  <a:pt x="764" y="519"/>
                  <a:pt x="760" y="515"/>
                  <a:pt x="755" y="515"/>
                </a:cubicBezTo>
                <a:cubicBezTo>
                  <a:pt x="751" y="515"/>
                  <a:pt x="747" y="519"/>
                  <a:pt x="747" y="523"/>
                </a:cubicBezTo>
                <a:cubicBezTo>
                  <a:pt x="747" y="528"/>
                  <a:pt x="751" y="532"/>
                  <a:pt x="755" y="532"/>
                </a:cubicBezTo>
                <a:cubicBezTo>
                  <a:pt x="760" y="532"/>
                  <a:pt x="764" y="528"/>
                  <a:pt x="764" y="523"/>
                </a:cubicBezTo>
                <a:close/>
                <a:moveTo>
                  <a:pt x="790" y="523"/>
                </a:moveTo>
                <a:cubicBezTo>
                  <a:pt x="790" y="519"/>
                  <a:pt x="786" y="515"/>
                  <a:pt x="781" y="515"/>
                </a:cubicBezTo>
                <a:cubicBezTo>
                  <a:pt x="776" y="515"/>
                  <a:pt x="773" y="519"/>
                  <a:pt x="773" y="523"/>
                </a:cubicBezTo>
                <a:cubicBezTo>
                  <a:pt x="773" y="528"/>
                  <a:pt x="776" y="532"/>
                  <a:pt x="781" y="532"/>
                </a:cubicBezTo>
                <a:cubicBezTo>
                  <a:pt x="786" y="532"/>
                  <a:pt x="790" y="528"/>
                  <a:pt x="790" y="523"/>
                </a:cubicBezTo>
                <a:close/>
                <a:moveTo>
                  <a:pt x="1253" y="523"/>
                </a:moveTo>
                <a:cubicBezTo>
                  <a:pt x="1253" y="519"/>
                  <a:pt x="1250" y="515"/>
                  <a:pt x="1245" y="515"/>
                </a:cubicBezTo>
                <a:cubicBezTo>
                  <a:pt x="1240" y="515"/>
                  <a:pt x="1236" y="519"/>
                  <a:pt x="1236" y="523"/>
                </a:cubicBezTo>
                <a:cubicBezTo>
                  <a:pt x="1236" y="528"/>
                  <a:pt x="1240" y="532"/>
                  <a:pt x="1245" y="532"/>
                </a:cubicBezTo>
                <a:cubicBezTo>
                  <a:pt x="1250" y="532"/>
                  <a:pt x="1253" y="528"/>
                  <a:pt x="1253" y="523"/>
                </a:cubicBezTo>
                <a:close/>
                <a:moveTo>
                  <a:pt x="1382" y="523"/>
                </a:moveTo>
                <a:cubicBezTo>
                  <a:pt x="1382" y="519"/>
                  <a:pt x="1378" y="515"/>
                  <a:pt x="1374" y="515"/>
                </a:cubicBezTo>
                <a:cubicBezTo>
                  <a:pt x="1369" y="515"/>
                  <a:pt x="1365" y="519"/>
                  <a:pt x="1365" y="523"/>
                </a:cubicBezTo>
                <a:cubicBezTo>
                  <a:pt x="1365" y="528"/>
                  <a:pt x="1369" y="532"/>
                  <a:pt x="1374" y="532"/>
                </a:cubicBezTo>
                <a:cubicBezTo>
                  <a:pt x="1378" y="532"/>
                  <a:pt x="1382" y="528"/>
                  <a:pt x="1382" y="523"/>
                </a:cubicBezTo>
                <a:close/>
                <a:moveTo>
                  <a:pt x="1408" y="523"/>
                </a:moveTo>
                <a:cubicBezTo>
                  <a:pt x="1408" y="519"/>
                  <a:pt x="1404" y="515"/>
                  <a:pt x="1399" y="515"/>
                </a:cubicBezTo>
                <a:cubicBezTo>
                  <a:pt x="1395" y="515"/>
                  <a:pt x="1391" y="519"/>
                  <a:pt x="1391" y="523"/>
                </a:cubicBezTo>
                <a:cubicBezTo>
                  <a:pt x="1391" y="528"/>
                  <a:pt x="1395" y="532"/>
                  <a:pt x="1399" y="532"/>
                </a:cubicBezTo>
                <a:cubicBezTo>
                  <a:pt x="1404" y="532"/>
                  <a:pt x="1408" y="528"/>
                  <a:pt x="1408" y="523"/>
                </a:cubicBezTo>
                <a:close/>
                <a:moveTo>
                  <a:pt x="1459" y="523"/>
                </a:moveTo>
                <a:cubicBezTo>
                  <a:pt x="1459" y="519"/>
                  <a:pt x="1456" y="515"/>
                  <a:pt x="1451" y="515"/>
                </a:cubicBezTo>
                <a:cubicBezTo>
                  <a:pt x="1446" y="515"/>
                  <a:pt x="1442" y="519"/>
                  <a:pt x="1442" y="523"/>
                </a:cubicBezTo>
                <a:cubicBezTo>
                  <a:pt x="1442" y="528"/>
                  <a:pt x="1446" y="532"/>
                  <a:pt x="1451" y="532"/>
                </a:cubicBezTo>
                <a:cubicBezTo>
                  <a:pt x="1456" y="532"/>
                  <a:pt x="1459" y="528"/>
                  <a:pt x="1459" y="523"/>
                </a:cubicBezTo>
                <a:close/>
                <a:moveTo>
                  <a:pt x="1485" y="523"/>
                </a:moveTo>
                <a:cubicBezTo>
                  <a:pt x="1485" y="519"/>
                  <a:pt x="1481" y="515"/>
                  <a:pt x="1477" y="515"/>
                </a:cubicBezTo>
                <a:cubicBezTo>
                  <a:pt x="1472" y="515"/>
                  <a:pt x="1468" y="519"/>
                  <a:pt x="1468" y="523"/>
                </a:cubicBezTo>
                <a:cubicBezTo>
                  <a:pt x="1468" y="528"/>
                  <a:pt x="1472" y="532"/>
                  <a:pt x="1477" y="532"/>
                </a:cubicBezTo>
                <a:cubicBezTo>
                  <a:pt x="1481" y="532"/>
                  <a:pt x="1485" y="528"/>
                  <a:pt x="1485" y="523"/>
                </a:cubicBezTo>
                <a:close/>
                <a:moveTo>
                  <a:pt x="1511" y="523"/>
                </a:moveTo>
                <a:cubicBezTo>
                  <a:pt x="1511" y="519"/>
                  <a:pt x="1507" y="515"/>
                  <a:pt x="1502" y="515"/>
                </a:cubicBezTo>
                <a:cubicBezTo>
                  <a:pt x="1498" y="515"/>
                  <a:pt x="1494" y="519"/>
                  <a:pt x="1494" y="523"/>
                </a:cubicBezTo>
                <a:cubicBezTo>
                  <a:pt x="1494" y="528"/>
                  <a:pt x="1498" y="532"/>
                  <a:pt x="1502" y="532"/>
                </a:cubicBezTo>
                <a:cubicBezTo>
                  <a:pt x="1507" y="532"/>
                  <a:pt x="1511" y="528"/>
                  <a:pt x="1511" y="523"/>
                </a:cubicBezTo>
                <a:close/>
                <a:moveTo>
                  <a:pt x="1537" y="523"/>
                </a:moveTo>
                <a:cubicBezTo>
                  <a:pt x="1537" y="519"/>
                  <a:pt x="1533" y="515"/>
                  <a:pt x="1528" y="515"/>
                </a:cubicBezTo>
                <a:cubicBezTo>
                  <a:pt x="1523" y="515"/>
                  <a:pt x="1520" y="519"/>
                  <a:pt x="1520" y="523"/>
                </a:cubicBezTo>
                <a:cubicBezTo>
                  <a:pt x="1520" y="528"/>
                  <a:pt x="1523" y="532"/>
                  <a:pt x="1528" y="532"/>
                </a:cubicBezTo>
                <a:cubicBezTo>
                  <a:pt x="1533" y="532"/>
                  <a:pt x="1537" y="528"/>
                  <a:pt x="1537" y="523"/>
                </a:cubicBezTo>
                <a:close/>
                <a:moveTo>
                  <a:pt x="1563" y="523"/>
                </a:moveTo>
                <a:cubicBezTo>
                  <a:pt x="1563" y="519"/>
                  <a:pt x="1559" y="515"/>
                  <a:pt x="1554" y="515"/>
                </a:cubicBezTo>
                <a:cubicBezTo>
                  <a:pt x="1549" y="515"/>
                  <a:pt x="1545" y="519"/>
                  <a:pt x="1545" y="523"/>
                </a:cubicBezTo>
                <a:cubicBezTo>
                  <a:pt x="1545" y="528"/>
                  <a:pt x="1549" y="532"/>
                  <a:pt x="1554" y="532"/>
                </a:cubicBezTo>
                <a:cubicBezTo>
                  <a:pt x="1559" y="532"/>
                  <a:pt x="1563" y="528"/>
                  <a:pt x="1563" y="523"/>
                </a:cubicBezTo>
                <a:close/>
                <a:moveTo>
                  <a:pt x="1588" y="523"/>
                </a:moveTo>
                <a:cubicBezTo>
                  <a:pt x="1588" y="519"/>
                  <a:pt x="1584" y="515"/>
                  <a:pt x="1580" y="515"/>
                </a:cubicBezTo>
                <a:cubicBezTo>
                  <a:pt x="1575" y="515"/>
                  <a:pt x="1571" y="519"/>
                  <a:pt x="1571" y="523"/>
                </a:cubicBezTo>
                <a:cubicBezTo>
                  <a:pt x="1571" y="528"/>
                  <a:pt x="1575" y="532"/>
                  <a:pt x="1580" y="532"/>
                </a:cubicBezTo>
                <a:cubicBezTo>
                  <a:pt x="1584" y="532"/>
                  <a:pt x="1588" y="528"/>
                  <a:pt x="1588" y="523"/>
                </a:cubicBezTo>
                <a:close/>
                <a:moveTo>
                  <a:pt x="1614" y="523"/>
                </a:moveTo>
                <a:cubicBezTo>
                  <a:pt x="1614" y="519"/>
                  <a:pt x="1610" y="515"/>
                  <a:pt x="1605" y="515"/>
                </a:cubicBezTo>
                <a:cubicBezTo>
                  <a:pt x="1601" y="515"/>
                  <a:pt x="1597" y="519"/>
                  <a:pt x="1597" y="523"/>
                </a:cubicBezTo>
                <a:cubicBezTo>
                  <a:pt x="1597" y="528"/>
                  <a:pt x="1601" y="532"/>
                  <a:pt x="1605" y="532"/>
                </a:cubicBezTo>
                <a:cubicBezTo>
                  <a:pt x="1610" y="532"/>
                  <a:pt x="1614" y="528"/>
                  <a:pt x="1614" y="523"/>
                </a:cubicBezTo>
                <a:close/>
                <a:moveTo>
                  <a:pt x="1640" y="523"/>
                </a:moveTo>
                <a:cubicBezTo>
                  <a:pt x="1640" y="519"/>
                  <a:pt x="1636" y="515"/>
                  <a:pt x="1631" y="515"/>
                </a:cubicBezTo>
                <a:cubicBezTo>
                  <a:pt x="1626" y="515"/>
                  <a:pt x="1623" y="519"/>
                  <a:pt x="1623" y="523"/>
                </a:cubicBezTo>
                <a:cubicBezTo>
                  <a:pt x="1623" y="528"/>
                  <a:pt x="1626" y="532"/>
                  <a:pt x="1631" y="532"/>
                </a:cubicBezTo>
                <a:cubicBezTo>
                  <a:pt x="1636" y="532"/>
                  <a:pt x="1640" y="528"/>
                  <a:pt x="1640" y="523"/>
                </a:cubicBezTo>
                <a:close/>
                <a:moveTo>
                  <a:pt x="1666" y="523"/>
                </a:moveTo>
                <a:cubicBezTo>
                  <a:pt x="1666" y="519"/>
                  <a:pt x="1662" y="515"/>
                  <a:pt x="1657" y="515"/>
                </a:cubicBezTo>
                <a:cubicBezTo>
                  <a:pt x="1652" y="515"/>
                  <a:pt x="1648" y="519"/>
                  <a:pt x="1648" y="523"/>
                </a:cubicBezTo>
                <a:cubicBezTo>
                  <a:pt x="1648" y="528"/>
                  <a:pt x="1652" y="532"/>
                  <a:pt x="1657" y="532"/>
                </a:cubicBezTo>
                <a:cubicBezTo>
                  <a:pt x="1662" y="532"/>
                  <a:pt x="1666" y="528"/>
                  <a:pt x="1666" y="523"/>
                </a:cubicBezTo>
                <a:close/>
                <a:moveTo>
                  <a:pt x="1691" y="523"/>
                </a:moveTo>
                <a:cubicBezTo>
                  <a:pt x="1691" y="519"/>
                  <a:pt x="1687" y="515"/>
                  <a:pt x="1683" y="515"/>
                </a:cubicBezTo>
                <a:cubicBezTo>
                  <a:pt x="1678" y="515"/>
                  <a:pt x="1674" y="519"/>
                  <a:pt x="1674" y="523"/>
                </a:cubicBezTo>
                <a:cubicBezTo>
                  <a:pt x="1674" y="528"/>
                  <a:pt x="1678" y="532"/>
                  <a:pt x="1683" y="532"/>
                </a:cubicBezTo>
                <a:cubicBezTo>
                  <a:pt x="1687" y="532"/>
                  <a:pt x="1691" y="528"/>
                  <a:pt x="1691" y="523"/>
                </a:cubicBezTo>
                <a:close/>
                <a:moveTo>
                  <a:pt x="1717" y="523"/>
                </a:moveTo>
                <a:cubicBezTo>
                  <a:pt x="1717" y="519"/>
                  <a:pt x="1713" y="515"/>
                  <a:pt x="1708" y="515"/>
                </a:cubicBezTo>
                <a:cubicBezTo>
                  <a:pt x="1704" y="515"/>
                  <a:pt x="1700" y="519"/>
                  <a:pt x="1700" y="523"/>
                </a:cubicBezTo>
                <a:cubicBezTo>
                  <a:pt x="1700" y="528"/>
                  <a:pt x="1704" y="532"/>
                  <a:pt x="1708" y="532"/>
                </a:cubicBezTo>
                <a:cubicBezTo>
                  <a:pt x="1713" y="532"/>
                  <a:pt x="1717" y="528"/>
                  <a:pt x="1717" y="523"/>
                </a:cubicBezTo>
                <a:close/>
                <a:moveTo>
                  <a:pt x="1743" y="523"/>
                </a:moveTo>
                <a:cubicBezTo>
                  <a:pt x="1743" y="519"/>
                  <a:pt x="1739" y="515"/>
                  <a:pt x="1734" y="515"/>
                </a:cubicBezTo>
                <a:cubicBezTo>
                  <a:pt x="1730" y="515"/>
                  <a:pt x="1726" y="519"/>
                  <a:pt x="1726" y="523"/>
                </a:cubicBezTo>
                <a:cubicBezTo>
                  <a:pt x="1726" y="528"/>
                  <a:pt x="1730" y="532"/>
                  <a:pt x="1734" y="532"/>
                </a:cubicBezTo>
                <a:cubicBezTo>
                  <a:pt x="1739" y="532"/>
                  <a:pt x="1743" y="528"/>
                  <a:pt x="1743" y="523"/>
                </a:cubicBezTo>
                <a:close/>
                <a:moveTo>
                  <a:pt x="1769" y="523"/>
                </a:moveTo>
                <a:cubicBezTo>
                  <a:pt x="1769" y="519"/>
                  <a:pt x="1765" y="515"/>
                  <a:pt x="1760" y="515"/>
                </a:cubicBezTo>
                <a:cubicBezTo>
                  <a:pt x="1755" y="515"/>
                  <a:pt x="1751" y="519"/>
                  <a:pt x="1751" y="523"/>
                </a:cubicBezTo>
                <a:cubicBezTo>
                  <a:pt x="1751" y="528"/>
                  <a:pt x="1755" y="532"/>
                  <a:pt x="1760" y="532"/>
                </a:cubicBezTo>
                <a:cubicBezTo>
                  <a:pt x="1765" y="532"/>
                  <a:pt x="1769" y="528"/>
                  <a:pt x="1769" y="523"/>
                </a:cubicBezTo>
                <a:close/>
                <a:moveTo>
                  <a:pt x="1794" y="523"/>
                </a:moveTo>
                <a:cubicBezTo>
                  <a:pt x="1794" y="519"/>
                  <a:pt x="1791" y="515"/>
                  <a:pt x="1786" y="515"/>
                </a:cubicBezTo>
                <a:cubicBezTo>
                  <a:pt x="1781" y="515"/>
                  <a:pt x="1777" y="519"/>
                  <a:pt x="1777" y="523"/>
                </a:cubicBezTo>
                <a:cubicBezTo>
                  <a:pt x="1777" y="528"/>
                  <a:pt x="1781" y="532"/>
                  <a:pt x="1786" y="532"/>
                </a:cubicBezTo>
                <a:cubicBezTo>
                  <a:pt x="1791" y="532"/>
                  <a:pt x="1794" y="528"/>
                  <a:pt x="1794" y="523"/>
                </a:cubicBezTo>
                <a:close/>
                <a:moveTo>
                  <a:pt x="1820" y="523"/>
                </a:moveTo>
                <a:cubicBezTo>
                  <a:pt x="1820" y="519"/>
                  <a:pt x="1816" y="515"/>
                  <a:pt x="1812" y="515"/>
                </a:cubicBezTo>
                <a:cubicBezTo>
                  <a:pt x="1807" y="515"/>
                  <a:pt x="1803" y="519"/>
                  <a:pt x="1803" y="523"/>
                </a:cubicBezTo>
                <a:cubicBezTo>
                  <a:pt x="1803" y="528"/>
                  <a:pt x="1807" y="532"/>
                  <a:pt x="1812" y="532"/>
                </a:cubicBezTo>
                <a:cubicBezTo>
                  <a:pt x="1816" y="532"/>
                  <a:pt x="1820" y="528"/>
                  <a:pt x="1820" y="523"/>
                </a:cubicBezTo>
                <a:close/>
                <a:moveTo>
                  <a:pt x="1846" y="523"/>
                </a:moveTo>
                <a:cubicBezTo>
                  <a:pt x="1846" y="519"/>
                  <a:pt x="1842" y="515"/>
                  <a:pt x="1837" y="515"/>
                </a:cubicBezTo>
                <a:cubicBezTo>
                  <a:pt x="1833" y="515"/>
                  <a:pt x="1829" y="519"/>
                  <a:pt x="1829" y="523"/>
                </a:cubicBezTo>
                <a:cubicBezTo>
                  <a:pt x="1829" y="528"/>
                  <a:pt x="1833" y="532"/>
                  <a:pt x="1837" y="532"/>
                </a:cubicBezTo>
                <a:cubicBezTo>
                  <a:pt x="1842" y="532"/>
                  <a:pt x="1846" y="528"/>
                  <a:pt x="1846" y="523"/>
                </a:cubicBezTo>
                <a:close/>
                <a:moveTo>
                  <a:pt x="1872" y="523"/>
                </a:moveTo>
                <a:cubicBezTo>
                  <a:pt x="1872" y="519"/>
                  <a:pt x="1868" y="515"/>
                  <a:pt x="1863" y="515"/>
                </a:cubicBezTo>
                <a:cubicBezTo>
                  <a:pt x="1858" y="515"/>
                  <a:pt x="1854" y="519"/>
                  <a:pt x="1854" y="523"/>
                </a:cubicBezTo>
                <a:cubicBezTo>
                  <a:pt x="1854" y="528"/>
                  <a:pt x="1858" y="532"/>
                  <a:pt x="1863" y="532"/>
                </a:cubicBezTo>
                <a:cubicBezTo>
                  <a:pt x="1868" y="532"/>
                  <a:pt x="1872" y="528"/>
                  <a:pt x="1872" y="523"/>
                </a:cubicBezTo>
                <a:close/>
                <a:moveTo>
                  <a:pt x="1897" y="523"/>
                </a:moveTo>
                <a:cubicBezTo>
                  <a:pt x="1897" y="519"/>
                  <a:pt x="1894" y="515"/>
                  <a:pt x="1889" y="515"/>
                </a:cubicBezTo>
                <a:cubicBezTo>
                  <a:pt x="1884" y="515"/>
                  <a:pt x="1880" y="519"/>
                  <a:pt x="1880" y="523"/>
                </a:cubicBezTo>
                <a:cubicBezTo>
                  <a:pt x="1880" y="528"/>
                  <a:pt x="1884" y="532"/>
                  <a:pt x="1889" y="532"/>
                </a:cubicBezTo>
                <a:cubicBezTo>
                  <a:pt x="1894" y="532"/>
                  <a:pt x="1897" y="528"/>
                  <a:pt x="1897" y="523"/>
                </a:cubicBezTo>
                <a:close/>
                <a:moveTo>
                  <a:pt x="1923" y="523"/>
                </a:moveTo>
                <a:cubicBezTo>
                  <a:pt x="1923" y="519"/>
                  <a:pt x="1919" y="515"/>
                  <a:pt x="1915" y="515"/>
                </a:cubicBezTo>
                <a:cubicBezTo>
                  <a:pt x="1910" y="515"/>
                  <a:pt x="1906" y="519"/>
                  <a:pt x="1906" y="523"/>
                </a:cubicBezTo>
                <a:cubicBezTo>
                  <a:pt x="1906" y="528"/>
                  <a:pt x="1910" y="532"/>
                  <a:pt x="1915" y="532"/>
                </a:cubicBezTo>
                <a:cubicBezTo>
                  <a:pt x="1919" y="532"/>
                  <a:pt x="1923" y="528"/>
                  <a:pt x="1923" y="523"/>
                </a:cubicBezTo>
                <a:close/>
                <a:moveTo>
                  <a:pt x="1949" y="523"/>
                </a:moveTo>
                <a:cubicBezTo>
                  <a:pt x="1949" y="519"/>
                  <a:pt x="1945" y="515"/>
                  <a:pt x="1940" y="515"/>
                </a:cubicBezTo>
                <a:cubicBezTo>
                  <a:pt x="1936" y="515"/>
                  <a:pt x="1932" y="519"/>
                  <a:pt x="1932" y="523"/>
                </a:cubicBezTo>
                <a:cubicBezTo>
                  <a:pt x="1932" y="528"/>
                  <a:pt x="1936" y="532"/>
                  <a:pt x="1940" y="532"/>
                </a:cubicBezTo>
                <a:cubicBezTo>
                  <a:pt x="1945" y="532"/>
                  <a:pt x="1949" y="528"/>
                  <a:pt x="1949" y="523"/>
                </a:cubicBezTo>
                <a:close/>
                <a:moveTo>
                  <a:pt x="1975" y="523"/>
                </a:moveTo>
                <a:cubicBezTo>
                  <a:pt x="1975" y="519"/>
                  <a:pt x="1971" y="515"/>
                  <a:pt x="1966" y="515"/>
                </a:cubicBezTo>
                <a:cubicBezTo>
                  <a:pt x="1961" y="515"/>
                  <a:pt x="1957" y="519"/>
                  <a:pt x="1957" y="523"/>
                </a:cubicBezTo>
                <a:cubicBezTo>
                  <a:pt x="1957" y="528"/>
                  <a:pt x="1961" y="532"/>
                  <a:pt x="1966" y="532"/>
                </a:cubicBezTo>
                <a:cubicBezTo>
                  <a:pt x="1971" y="532"/>
                  <a:pt x="1975" y="528"/>
                  <a:pt x="1975" y="523"/>
                </a:cubicBezTo>
                <a:close/>
                <a:moveTo>
                  <a:pt x="2000" y="523"/>
                </a:moveTo>
                <a:cubicBezTo>
                  <a:pt x="2000" y="519"/>
                  <a:pt x="1997" y="515"/>
                  <a:pt x="1992" y="515"/>
                </a:cubicBezTo>
                <a:cubicBezTo>
                  <a:pt x="1987" y="515"/>
                  <a:pt x="1983" y="519"/>
                  <a:pt x="1983" y="523"/>
                </a:cubicBezTo>
                <a:cubicBezTo>
                  <a:pt x="1983" y="528"/>
                  <a:pt x="1987" y="532"/>
                  <a:pt x="1992" y="532"/>
                </a:cubicBezTo>
                <a:cubicBezTo>
                  <a:pt x="1997" y="532"/>
                  <a:pt x="2000" y="528"/>
                  <a:pt x="2000" y="523"/>
                </a:cubicBezTo>
                <a:close/>
                <a:moveTo>
                  <a:pt x="2026" y="523"/>
                </a:moveTo>
                <a:cubicBezTo>
                  <a:pt x="2026" y="519"/>
                  <a:pt x="2022" y="515"/>
                  <a:pt x="2018" y="515"/>
                </a:cubicBezTo>
                <a:cubicBezTo>
                  <a:pt x="2013" y="515"/>
                  <a:pt x="2009" y="519"/>
                  <a:pt x="2009" y="523"/>
                </a:cubicBezTo>
                <a:cubicBezTo>
                  <a:pt x="2009" y="528"/>
                  <a:pt x="2013" y="532"/>
                  <a:pt x="2018" y="532"/>
                </a:cubicBezTo>
                <a:cubicBezTo>
                  <a:pt x="2022" y="532"/>
                  <a:pt x="2026" y="528"/>
                  <a:pt x="2026" y="523"/>
                </a:cubicBezTo>
                <a:close/>
                <a:moveTo>
                  <a:pt x="2052" y="523"/>
                </a:moveTo>
                <a:cubicBezTo>
                  <a:pt x="2052" y="519"/>
                  <a:pt x="2048" y="515"/>
                  <a:pt x="2043" y="515"/>
                </a:cubicBezTo>
                <a:cubicBezTo>
                  <a:pt x="2039" y="515"/>
                  <a:pt x="2035" y="519"/>
                  <a:pt x="2035" y="523"/>
                </a:cubicBezTo>
                <a:cubicBezTo>
                  <a:pt x="2035" y="528"/>
                  <a:pt x="2039" y="532"/>
                  <a:pt x="2043" y="532"/>
                </a:cubicBezTo>
                <a:cubicBezTo>
                  <a:pt x="2048" y="532"/>
                  <a:pt x="2052" y="528"/>
                  <a:pt x="2052" y="523"/>
                </a:cubicBezTo>
                <a:close/>
                <a:moveTo>
                  <a:pt x="2078" y="523"/>
                </a:moveTo>
                <a:cubicBezTo>
                  <a:pt x="2078" y="519"/>
                  <a:pt x="2074" y="515"/>
                  <a:pt x="2069" y="515"/>
                </a:cubicBezTo>
                <a:cubicBezTo>
                  <a:pt x="2064" y="515"/>
                  <a:pt x="2061" y="519"/>
                  <a:pt x="2061" y="523"/>
                </a:cubicBezTo>
                <a:cubicBezTo>
                  <a:pt x="2061" y="528"/>
                  <a:pt x="2064" y="532"/>
                  <a:pt x="2069" y="532"/>
                </a:cubicBezTo>
                <a:cubicBezTo>
                  <a:pt x="2074" y="532"/>
                  <a:pt x="2078" y="528"/>
                  <a:pt x="2078" y="523"/>
                </a:cubicBezTo>
                <a:close/>
                <a:moveTo>
                  <a:pt x="2103" y="523"/>
                </a:moveTo>
                <a:cubicBezTo>
                  <a:pt x="2103" y="519"/>
                  <a:pt x="2100" y="515"/>
                  <a:pt x="2095" y="515"/>
                </a:cubicBezTo>
                <a:cubicBezTo>
                  <a:pt x="2090" y="515"/>
                  <a:pt x="2086" y="519"/>
                  <a:pt x="2086" y="523"/>
                </a:cubicBezTo>
                <a:cubicBezTo>
                  <a:pt x="2086" y="528"/>
                  <a:pt x="2090" y="532"/>
                  <a:pt x="2095" y="532"/>
                </a:cubicBezTo>
                <a:cubicBezTo>
                  <a:pt x="2100" y="532"/>
                  <a:pt x="2103" y="528"/>
                  <a:pt x="2103" y="523"/>
                </a:cubicBezTo>
                <a:close/>
                <a:moveTo>
                  <a:pt x="2129" y="523"/>
                </a:moveTo>
                <a:cubicBezTo>
                  <a:pt x="2129" y="519"/>
                  <a:pt x="2125" y="515"/>
                  <a:pt x="2121" y="515"/>
                </a:cubicBezTo>
                <a:cubicBezTo>
                  <a:pt x="2116" y="515"/>
                  <a:pt x="2112" y="519"/>
                  <a:pt x="2112" y="523"/>
                </a:cubicBezTo>
                <a:cubicBezTo>
                  <a:pt x="2112" y="528"/>
                  <a:pt x="2116" y="532"/>
                  <a:pt x="2121" y="532"/>
                </a:cubicBezTo>
                <a:cubicBezTo>
                  <a:pt x="2125" y="532"/>
                  <a:pt x="2129" y="528"/>
                  <a:pt x="2129" y="523"/>
                </a:cubicBezTo>
                <a:close/>
                <a:moveTo>
                  <a:pt x="2155" y="523"/>
                </a:moveTo>
                <a:cubicBezTo>
                  <a:pt x="2155" y="519"/>
                  <a:pt x="2151" y="515"/>
                  <a:pt x="2146" y="515"/>
                </a:cubicBezTo>
                <a:cubicBezTo>
                  <a:pt x="2142" y="515"/>
                  <a:pt x="2138" y="519"/>
                  <a:pt x="2138" y="523"/>
                </a:cubicBezTo>
                <a:cubicBezTo>
                  <a:pt x="2138" y="528"/>
                  <a:pt x="2142" y="532"/>
                  <a:pt x="2146" y="532"/>
                </a:cubicBezTo>
                <a:cubicBezTo>
                  <a:pt x="2151" y="532"/>
                  <a:pt x="2155" y="528"/>
                  <a:pt x="2155" y="523"/>
                </a:cubicBezTo>
                <a:close/>
                <a:moveTo>
                  <a:pt x="2181" y="523"/>
                </a:moveTo>
                <a:cubicBezTo>
                  <a:pt x="2181" y="519"/>
                  <a:pt x="2177" y="515"/>
                  <a:pt x="2172" y="515"/>
                </a:cubicBezTo>
                <a:cubicBezTo>
                  <a:pt x="2167" y="515"/>
                  <a:pt x="2164" y="519"/>
                  <a:pt x="2164" y="523"/>
                </a:cubicBezTo>
                <a:cubicBezTo>
                  <a:pt x="2164" y="528"/>
                  <a:pt x="2167" y="532"/>
                  <a:pt x="2172" y="532"/>
                </a:cubicBezTo>
                <a:cubicBezTo>
                  <a:pt x="2177" y="532"/>
                  <a:pt x="2181" y="528"/>
                  <a:pt x="2181" y="523"/>
                </a:cubicBezTo>
                <a:close/>
                <a:moveTo>
                  <a:pt x="2207" y="523"/>
                </a:moveTo>
                <a:cubicBezTo>
                  <a:pt x="2207" y="519"/>
                  <a:pt x="2203" y="515"/>
                  <a:pt x="2198" y="515"/>
                </a:cubicBezTo>
                <a:cubicBezTo>
                  <a:pt x="2193" y="515"/>
                  <a:pt x="2189" y="519"/>
                  <a:pt x="2189" y="523"/>
                </a:cubicBezTo>
                <a:cubicBezTo>
                  <a:pt x="2189" y="528"/>
                  <a:pt x="2193" y="532"/>
                  <a:pt x="2198" y="532"/>
                </a:cubicBezTo>
                <a:cubicBezTo>
                  <a:pt x="2203" y="532"/>
                  <a:pt x="2207" y="528"/>
                  <a:pt x="2207" y="523"/>
                </a:cubicBezTo>
                <a:close/>
                <a:moveTo>
                  <a:pt x="2232" y="523"/>
                </a:moveTo>
                <a:cubicBezTo>
                  <a:pt x="2232" y="519"/>
                  <a:pt x="2228" y="515"/>
                  <a:pt x="2224" y="515"/>
                </a:cubicBezTo>
                <a:cubicBezTo>
                  <a:pt x="2219" y="515"/>
                  <a:pt x="2215" y="519"/>
                  <a:pt x="2215" y="523"/>
                </a:cubicBezTo>
                <a:cubicBezTo>
                  <a:pt x="2215" y="528"/>
                  <a:pt x="2219" y="532"/>
                  <a:pt x="2224" y="532"/>
                </a:cubicBezTo>
                <a:cubicBezTo>
                  <a:pt x="2228" y="532"/>
                  <a:pt x="2232" y="528"/>
                  <a:pt x="2232" y="523"/>
                </a:cubicBezTo>
                <a:close/>
                <a:moveTo>
                  <a:pt x="2258" y="523"/>
                </a:moveTo>
                <a:cubicBezTo>
                  <a:pt x="2258" y="519"/>
                  <a:pt x="2254" y="515"/>
                  <a:pt x="2249" y="515"/>
                </a:cubicBezTo>
                <a:cubicBezTo>
                  <a:pt x="2245" y="515"/>
                  <a:pt x="2241" y="519"/>
                  <a:pt x="2241" y="523"/>
                </a:cubicBezTo>
                <a:cubicBezTo>
                  <a:pt x="2241" y="528"/>
                  <a:pt x="2245" y="532"/>
                  <a:pt x="2249" y="532"/>
                </a:cubicBezTo>
                <a:cubicBezTo>
                  <a:pt x="2254" y="532"/>
                  <a:pt x="2258" y="528"/>
                  <a:pt x="2258" y="523"/>
                </a:cubicBezTo>
                <a:close/>
                <a:moveTo>
                  <a:pt x="2284" y="523"/>
                </a:moveTo>
                <a:cubicBezTo>
                  <a:pt x="2284" y="519"/>
                  <a:pt x="2280" y="515"/>
                  <a:pt x="2275" y="515"/>
                </a:cubicBezTo>
                <a:cubicBezTo>
                  <a:pt x="2270" y="515"/>
                  <a:pt x="2267" y="519"/>
                  <a:pt x="2267" y="523"/>
                </a:cubicBezTo>
                <a:cubicBezTo>
                  <a:pt x="2267" y="528"/>
                  <a:pt x="2270" y="532"/>
                  <a:pt x="2275" y="532"/>
                </a:cubicBezTo>
                <a:cubicBezTo>
                  <a:pt x="2280" y="532"/>
                  <a:pt x="2284" y="528"/>
                  <a:pt x="2284" y="523"/>
                </a:cubicBezTo>
                <a:close/>
                <a:moveTo>
                  <a:pt x="2310" y="523"/>
                </a:moveTo>
                <a:cubicBezTo>
                  <a:pt x="2310" y="519"/>
                  <a:pt x="2306" y="515"/>
                  <a:pt x="2301" y="515"/>
                </a:cubicBezTo>
                <a:cubicBezTo>
                  <a:pt x="2296" y="515"/>
                  <a:pt x="2292" y="519"/>
                  <a:pt x="2292" y="523"/>
                </a:cubicBezTo>
                <a:cubicBezTo>
                  <a:pt x="2292" y="528"/>
                  <a:pt x="2296" y="532"/>
                  <a:pt x="2301" y="532"/>
                </a:cubicBezTo>
                <a:cubicBezTo>
                  <a:pt x="2306" y="532"/>
                  <a:pt x="2310" y="528"/>
                  <a:pt x="2310" y="523"/>
                </a:cubicBezTo>
                <a:close/>
                <a:moveTo>
                  <a:pt x="2490" y="523"/>
                </a:moveTo>
                <a:cubicBezTo>
                  <a:pt x="2490" y="519"/>
                  <a:pt x="2486" y="515"/>
                  <a:pt x="2481" y="515"/>
                </a:cubicBezTo>
                <a:cubicBezTo>
                  <a:pt x="2477" y="515"/>
                  <a:pt x="2473" y="519"/>
                  <a:pt x="2473" y="523"/>
                </a:cubicBezTo>
                <a:cubicBezTo>
                  <a:pt x="2473" y="528"/>
                  <a:pt x="2477" y="532"/>
                  <a:pt x="2481" y="532"/>
                </a:cubicBezTo>
                <a:cubicBezTo>
                  <a:pt x="2486" y="532"/>
                  <a:pt x="2490" y="528"/>
                  <a:pt x="2490" y="523"/>
                </a:cubicBezTo>
                <a:close/>
                <a:moveTo>
                  <a:pt x="2516" y="523"/>
                </a:moveTo>
                <a:cubicBezTo>
                  <a:pt x="2516" y="519"/>
                  <a:pt x="2512" y="515"/>
                  <a:pt x="2507" y="515"/>
                </a:cubicBezTo>
                <a:cubicBezTo>
                  <a:pt x="2502" y="515"/>
                  <a:pt x="2498" y="519"/>
                  <a:pt x="2498" y="523"/>
                </a:cubicBezTo>
                <a:cubicBezTo>
                  <a:pt x="2498" y="528"/>
                  <a:pt x="2502" y="532"/>
                  <a:pt x="2507" y="532"/>
                </a:cubicBezTo>
                <a:cubicBezTo>
                  <a:pt x="2512" y="532"/>
                  <a:pt x="2516" y="528"/>
                  <a:pt x="2516" y="523"/>
                </a:cubicBezTo>
                <a:close/>
                <a:moveTo>
                  <a:pt x="249" y="549"/>
                </a:moveTo>
                <a:cubicBezTo>
                  <a:pt x="249" y="545"/>
                  <a:pt x="245" y="541"/>
                  <a:pt x="240" y="541"/>
                </a:cubicBezTo>
                <a:cubicBezTo>
                  <a:pt x="236" y="541"/>
                  <a:pt x="232" y="545"/>
                  <a:pt x="232" y="549"/>
                </a:cubicBezTo>
                <a:cubicBezTo>
                  <a:pt x="232" y="554"/>
                  <a:pt x="236" y="558"/>
                  <a:pt x="240" y="558"/>
                </a:cubicBezTo>
                <a:cubicBezTo>
                  <a:pt x="245" y="558"/>
                  <a:pt x="249" y="554"/>
                  <a:pt x="249" y="549"/>
                </a:cubicBezTo>
                <a:close/>
                <a:moveTo>
                  <a:pt x="275" y="549"/>
                </a:moveTo>
                <a:cubicBezTo>
                  <a:pt x="275" y="545"/>
                  <a:pt x="271" y="541"/>
                  <a:pt x="266" y="541"/>
                </a:cubicBezTo>
                <a:cubicBezTo>
                  <a:pt x="261" y="541"/>
                  <a:pt x="257" y="545"/>
                  <a:pt x="257" y="549"/>
                </a:cubicBezTo>
                <a:cubicBezTo>
                  <a:pt x="257" y="554"/>
                  <a:pt x="261" y="558"/>
                  <a:pt x="266" y="558"/>
                </a:cubicBezTo>
                <a:cubicBezTo>
                  <a:pt x="271" y="558"/>
                  <a:pt x="275" y="554"/>
                  <a:pt x="275" y="549"/>
                </a:cubicBezTo>
                <a:close/>
                <a:moveTo>
                  <a:pt x="300" y="549"/>
                </a:moveTo>
                <a:cubicBezTo>
                  <a:pt x="300" y="545"/>
                  <a:pt x="297" y="541"/>
                  <a:pt x="292" y="541"/>
                </a:cubicBezTo>
                <a:cubicBezTo>
                  <a:pt x="287" y="541"/>
                  <a:pt x="283" y="545"/>
                  <a:pt x="283" y="549"/>
                </a:cubicBezTo>
                <a:cubicBezTo>
                  <a:pt x="283" y="554"/>
                  <a:pt x="287" y="558"/>
                  <a:pt x="292" y="558"/>
                </a:cubicBezTo>
                <a:cubicBezTo>
                  <a:pt x="297" y="558"/>
                  <a:pt x="300" y="554"/>
                  <a:pt x="300" y="549"/>
                </a:cubicBezTo>
                <a:close/>
                <a:moveTo>
                  <a:pt x="326" y="549"/>
                </a:moveTo>
                <a:cubicBezTo>
                  <a:pt x="326" y="545"/>
                  <a:pt x="322" y="541"/>
                  <a:pt x="318" y="541"/>
                </a:cubicBezTo>
                <a:cubicBezTo>
                  <a:pt x="313" y="541"/>
                  <a:pt x="309" y="545"/>
                  <a:pt x="309" y="549"/>
                </a:cubicBezTo>
                <a:cubicBezTo>
                  <a:pt x="309" y="554"/>
                  <a:pt x="313" y="558"/>
                  <a:pt x="318" y="558"/>
                </a:cubicBezTo>
                <a:cubicBezTo>
                  <a:pt x="322" y="558"/>
                  <a:pt x="326" y="554"/>
                  <a:pt x="326" y="549"/>
                </a:cubicBezTo>
                <a:close/>
                <a:moveTo>
                  <a:pt x="352" y="549"/>
                </a:moveTo>
                <a:cubicBezTo>
                  <a:pt x="352" y="545"/>
                  <a:pt x="348" y="541"/>
                  <a:pt x="343" y="541"/>
                </a:cubicBezTo>
                <a:cubicBezTo>
                  <a:pt x="339" y="541"/>
                  <a:pt x="335" y="545"/>
                  <a:pt x="335" y="549"/>
                </a:cubicBezTo>
                <a:cubicBezTo>
                  <a:pt x="335" y="554"/>
                  <a:pt x="339" y="558"/>
                  <a:pt x="343" y="558"/>
                </a:cubicBezTo>
                <a:cubicBezTo>
                  <a:pt x="348" y="558"/>
                  <a:pt x="352" y="554"/>
                  <a:pt x="352" y="549"/>
                </a:cubicBezTo>
                <a:close/>
                <a:moveTo>
                  <a:pt x="378" y="549"/>
                </a:moveTo>
                <a:cubicBezTo>
                  <a:pt x="378" y="545"/>
                  <a:pt x="374" y="541"/>
                  <a:pt x="369" y="541"/>
                </a:cubicBezTo>
                <a:cubicBezTo>
                  <a:pt x="364" y="541"/>
                  <a:pt x="360" y="545"/>
                  <a:pt x="360" y="549"/>
                </a:cubicBezTo>
                <a:cubicBezTo>
                  <a:pt x="360" y="554"/>
                  <a:pt x="364" y="558"/>
                  <a:pt x="369" y="558"/>
                </a:cubicBezTo>
                <a:cubicBezTo>
                  <a:pt x="374" y="558"/>
                  <a:pt x="378" y="554"/>
                  <a:pt x="378" y="549"/>
                </a:cubicBezTo>
                <a:close/>
                <a:moveTo>
                  <a:pt x="403" y="549"/>
                </a:moveTo>
                <a:cubicBezTo>
                  <a:pt x="403" y="545"/>
                  <a:pt x="400" y="541"/>
                  <a:pt x="395" y="541"/>
                </a:cubicBezTo>
                <a:cubicBezTo>
                  <a:pt x="390" y="541"/>
                  <a:pt x="386" y="545"/>
                  <a:pt x="386" y="549"/>
                </a:cubicBezTo>
                <a:cubicBezTo>
                  <a:pt x="386" y="554"/>
                  <a:pt x="390" y="558"/>
                  <a:pt x="395" y="558"/>
                </a:cubicBezTo>
                <a:cubicBezTo>
                  <a:pt x="400" y="558"/>
                  <a:pt x="403" y="554"/>
                  <a:pt x="403" y="549"/>
                </a:cubicBezTo>
                <a:close/>
                <a:moveTo>
                  <a:pt x="429" y="549"/>
                </a:moveTo>
                <a:cubicBezTo>
                  <a:pt x="429" y="545"/>
                  <a:pt x="425" y="541"/>
                  <a:pt x="421" y="541"/>
                </a:cubicBezTo>
                <a:cubicBezTo>
                  <a:pt x="416" y="541"/>
                  <a:pt x="412" y="545"/>
                  <a:pt x="412" y="549"/>
                </a:cubicBezTo>
                <a:cubicBezTo>
                  <a:pt x="412" y="554"/>
                  <a:pt x="416" y="558"/>
                  <a:pt x="421" y="558"/>
                </a:cubicBezTo>
                <a:cubicBezTo>
                  <a:pt x="425" y="558"/>
                  <a:pt x="429" y="554"/>
                  <a:pt x="429" y="549"/>
                </a:cubicBezTo>
                <a:close/>
                <a:moveTo>
                  <a:pt x="455" y="549"/>
                </a:moveTo>
                <a:cubicBezTo>
                  <a:pt x="455" y="545"/>
                  <a:pt x="451" y="541"/>
                  <a:pt x="446" y="541"/>
                </a:cubicBezTo>
                <a:cubicBezTo>
                  <a:pt x="442" y="541"/>
                  <a:pt x="438" y="545"/>
                  <a:pt x="438" y="549"/>
                </a:cubicBezTo>
                <a:cubicBezTo>
                  <a:pt x="438" y="554"/>
                  <a:pt x="442" y="558"/>
                  <a:pt x="446" y="558"/>
                </a:cubicBezTo>
                <a:cubicBezTo>
                  <a:pt x="451" y="558"/>
                  <a:pt x="455" y="554"/>
                  <a:pt x="455" y="549"/>
                </a:cubicBezTo>
                <a:close/>
                <a:moveTo>
                  <a:pt x="481" y="549"/>
                </a:moveTo>
                <a:cubicBezTo>
                  <a:pt x="481" y="545"/>
                  <a:pt x="477" y="541"/>
                  <a:pt x="472" y="541"/>
                </a:cubicBezTo>
                <a:cubicBezTo>
                  <a:pt x="467" y="541"/>
                  <a:pt x="463" y="545"/>
                  <a:pt x="463" y="549"/>
                </a:cubicBezTo>
                <a:cubicBezTo>
                  <a:pt x="463" y="554"/>
                  <a:pt x="467" y="558"/>
                  <a:pt x="472" y="558"/>
                </a:cubicBezTo>
                <a:cubicBezTo>
                  <a:pt x="477" y="558"/>
                  <a:pt x="481" y="554"/>
                  <a:pt x="481" y="549"/>
                </a:cubicBezTo>
                <a:close/>
                <a:moveTo>
                  <a:pt x="506" y="549"/>
                </a:moveTo>
                <a:cubicBezTo>
                  <a:pt x="506" y="545"/>
                  <a:pt x="503" y="541"/>
                  <a:pt x="498" y="541"/>
                </a:cubicBezTo>
                <a:cubicBezTo>
                  <a:pt x="493" y="541"/>
                  <a:pt x="489" y="545"/>
                  <a:pt x="489" y="549"/>
                </a:cubicBezTo>
                <a:cubicBezTo>
                  <a:pt x="489" y="554"/>
                  <a:pt x="493" y="558"/>
                  <a:pt x="498" y="558"/>
                </a:cubicBezTo>
                <a:cubicBezTo>
                  <a:pt x="503" y="558"/>
                  <a:pt x="506" y="554"/>
                  <a:pt x="506" y="549"/>
                </a:cubicBezTo>
                <a:close/>
                <a:moveTo>
                  <a:pt x="532" y="549"/>
                </a:moveTo>
                <a:cubicBezTo>
                  <a:pt x="532" y="545"/>
                  <a:pt x="528" y="541"/>
                  <a:pt x="524" y="541"/>
                </a:cubicBezTo>
                <a:cubicBezTo>
                  <a:pt x="519" y="541"/>
                  <a:pt x="515" y="545"/>
                  <a:pt x="515" y="549"/>
                </a:cubicBezTo>
                <a:cubicBezTo>
                  <a:pt x="515" y="554"/>
                  <a:pt x="519" y="558"/>
                  <a:pt x="524" y="558"/>
                </a:cubicBezTo>
                <a:cubicBezTo>
                  <a:pt x="528" y="558"/>
                  <a:pt x="532" y="554"/>
                  <a:pt x="532" y="549"/>
                </a:cubicBezTo>
                <a:close/>
                <a:moveTo>
                  <a:pt x="558" y="549"/>
                </a:moveTo>
                <a:cubicBezTo>
                  <a:pt x="558" y="545"/>
                  <a:pt x="554" y="541"/>
                  <a:pt x="549" y="541"/>
                </a:cubicBezTo>
                <a:cubicBezTo>
                  <a:pt x="545" y="541"/>
                  <a:pt x="541" y="545"/>
                  <a:pt x="541" y="549"/>
                </a:cubicBezTo>
                <a:cubicBezTo>
                  <a:pt x="541" y="554"/>
                  <a:pt x="545" y="558"/>
                  <a:pt x="549" y="558"/>
                </a:cubicBezTo>
                <a:cubicBezTo>
                  <a:pt x="554" y="558"/>
                  <a:pt x="558" y="554"/>
                  <a:pt x="558" y="549"/>
                </a:cubicBezTo>
                <a:close/>
                <a:moveTo>
                  <a:pt x="584" y="549"/>
                </a:moveTo>
                <a:cubicBezTo>
                  <a:pt x="584" y="545"/>
                  <a:pt x="580" y="541"/>
                  <a:pt x="575" y="541"/>
                </a:cubicBezTo>
                <a:cubicBezTo>
                  <a:pt x="570" y="541"/>
                  <a:pt x="567" y="545"/>
                  <a:pt x="567" y="549"/>
                </a:cubicBezTo>
                <a:cubicBezTo>
                  <a:pt x="567" y="554"/>
                  <a:pt x="570" y="558"/>
                  <a:pt x="575" y="558"/>
                </a:cubicBezTo>
                <a:cubicBezTo>
                  <a:pt x="580" y="558"/>
                  <a:pt x="584" y="554"/>
                  <a:pt x="584" y="549"/>
                </a:cubicBezTo>
                <a:close/>
                <a:moveTo>
                  <a:pt x="712" y="549"/>
                </a:moveTo>
                <a:cubicBezTo>
                  <a:pt x="712" y="545"/>
                  <a:pt x="709" y="541"/>
                  <a:pt x="704" y="541"/>
                </a:cubicBezTo>
                <a:cubicBezTo>
                  <a:pt x="699" y="541"/>
                  <a:pt x="695" y="545"/>
                  <a:pt x="695" y="549"/>
                </a:cubicBezTo>
                <a:cubicBezTo>
                  <a:pt x="695" y="554"/>
                  <a:pt x="699" y="558"/>
                  <a:pt x="704" y="558"/>
                </a:cubicBezTo>
                <a:cubicBezTo>
                  <a:pt x="709" y="558"/>
                  <a:pt x="712" y="554"/>
                  <a:pt x="712" y="549"/>
                </a:cubicBezTo>
                <a:close/>
                <a:moveTo>
                  <a:pt x="738" y="549"/>
                </a:moveTo>
                <a:cubicBezTo>
                  <a:pt x="738" y="545"/>
                  <a:pt x="734" y="541"/>
                  <a:pt x="730" y="541"/>
                </a:cubicBezTo>
                <a:cubicBezTo>
                  <a:pt x="725" y="541"/>
                  <a:pt x="721" y="545"/>
                  <a:pt x="721" y="549"/>
                </a:cubicBezTo>
                <a:cubicBezTo>
                  <a:pt x="721" y="554"/>
                  <a:pt x="725" y="558"/>
                  <a:pt x="730" y="558"/>
                </a:cubicBezTo>
                <a:cubicBezTo>
                  <a:pt x="734" y="558"/>
                  <a:pt x="738" y="554"/>
                  <a:pt x="738" y="549"/>
                </a:cubicBezTo>
                <a:close/>
                <a:moveTo>
                  <a:pt x="764" y="549"/>
                </a:moveTo>
                <a:cubicBezTo>
                  <a:pt x="764" y="545"/>
                  <a:pt x="760" y="541"/>
                  <a:pt x="755" y="541"/>
                </a:cubicBezTo>
                <a:cubicBezTo>
                  <a:pt x="751" y="541"/>
                  <a:pt x="747" y="545"/>
                  <a:pt x="747" y="549"/>
                </a:cubicBezTo>
                <a:cubicBezTo>
                  <a:pt x="747" y="554"/>
                  <a:pt x="751" y="558"/>
                  <a:pt x="755" y="558"/>
                </a:cubicBezTo>
                <a:cubicBezTo>
                  <a:pt x="760" y="558"/>
                  <a:pt x="764" y="554"/>
                  <a:pt x="764" y="549"/>
                </a:cubicBezTo>
                <a:close/>
                <a:moveTo>
                  <a:pt x="790" y="549"/>
                </a:moveTo>
                <a:cubicBezTo>
                  <a:pt x="790" y="545"/>
                  <a:pt x="786" y="541"/>
                  <a:pt x="781" y="541"/>
                </a:cubicBezTo>
                <a:cubicBezTo>
                  <a:pt x="776" y="541"/>
                  <a:pt x="773" y="545"/>
                  <a:pt x="773" y="549"/>
                </a:cubicBezTo>
                <a:cubicBezTo>
                  <a:pt x="773" y="554"/>
                  <a:pt x="776" y="558"/>
                  <a:pt x="781" y="558"/>
                </a:cubicBezTo>
                <a:cubicBezTo>
                  <a:pt x="786" y="558"/>
                  <a:pt x="790" y="554"/>
                  <a:pt x="790" y="549"/>
                </a:cubicBezTo>
                <a:close/>
                <a:moveTo>
                  <a:pt x="816" y="549"/>
                </a:moveTo>
                <a:cubicBezTo>
                  <a:pt x="816" y="545"/>
                  <a:pt x="812" y="541"/>
                  <a:pt x="807" y="541"/>
                </a:cubicBezTo>
                <a:cubicBezTo>
                  <a:pt x="802" y="541"/>
                  <a:pt x="798" y="545"/>
                  <a:pt x="798" y="549"/>
                </a:cubicBezTo>
                <a:cubicBezTo>
                  <a:pt x="798" y="554"/>
                  <a:pt x="802" y="558"/>
                  <a:pt x="807" y="558"/>
                </a:cubicBezTo>
                <a:cubicBezTo>
                  <a:pt x="812" y="558"/>
                  <a:pt x="816" y="554"/>
                  <a:pt x="816" y="549"/>
                </a:cubicBezTo>
                <a:close/>
                <a:moveTo>
                  <a:pt x="1228" y="549"/>
                </a:moveTo>
                <a:cubicBezTo>
                  <a:pt x="1228" y="545"/>
                  <a:pt x="1224" y="541"/>
                  <a:pt x="1219" y="541"/>
                </a:cubicBezTo>
                <a:cubicBezTo>
                  <a:pt x="1214" y="541"/>
                  <a:pt x="1210" y="545"/>
                  <a:pt x="1210" y="549"/>
                </a:cubicBezTo>
                <a:cubicBezTo>
                  <a:pt x="1210" y="554"/>
                  <a:pt x="1214" y="558"/>
                  <a:pt x="1219" y="558"/>
                </a:cubicBezTo>
                <a:cubicBezTo>
                  <a:pt x="1224" y="558"/>
                  <a:pt x="1228" y="554"/>
                  <a:pt x="1228" y="549"/>
                </a:cubicBezTo>
                <a:close/>
                <a:moveTo>
                  <a:pt x="1253" y="549"/>
                </a:moveTo>
                <a:cubicBezTo>
                  <a:pt x="1253" y="545"/>
                  <a:pt x="1250" y="541"/>
                  <a:pt x="1245" y="541"/>
                </a:cubicBezTo>
                <a:cubicBezTo>
                  <a:pt x="1240" y="541"/>
                  <a:pt x="1236" y="545"/>
                  <a:pt x="1236" y="549"/>
                </a:cubicBezTo>
                <a:cubicBezTo>
                  <a:pt x="1236" y="554"/>
                  <a:pt x="1240" y="558"/>
                  <a:pt x="1245" y="558"/>
                </a:cubicBezTo>
                <a:cubicBezTo>
                  <a:pt x="1250" y="558"/>
                  <a:pt x="1253" y="554"/>
                  <a:pt x="1253" y="549"/>
                </a:cubicBezTo>
                <a:close/>
                <a:moveTo>
                  <a:pt x="1459" y="549"/>
                </a:moveTo>
                <a:cubicBezTo>
                  <a:pt x="1459" y="545"/>
                  <a:pt x="1456" y="541"/>
                  <a:pt x="1451" y="541"/>
                </a:cubicBezTo>
                <a:cubicBezTo>
                  <a:pt x="1446" y="541"/>
                  <a:pt x="1442" y="545"/>
                  <a:pt x="1442" y="549"/>
                </a:cubicBezTo>
                <a:cubicBezTo>
                  <a:pt x="1442" y="554"/>
                  <a:pt x="1446" y="558"/>
                  <a:pt x="1451" y="558"/>
                </a:cubicBezTo>
                <a:cubicBezTo>
                  <a:pt x="1456" y="558"/>
                  <a:pt x="1459" y="554"/>
                  <a:pt x="1459" y="549"/>
                </a:cubicBezTo>
                <a:close/>
                <a:moveTo>
                  <a:pt x="1485" y="549"/>
                </a:moveTo>
                <a:cubicBezTo>
                  <a:pt x="1485" y="545"/>
                  <a:pt x="1481" y="541"/>
                  <a:pt x="1477" y="541"/>
                </a:cubicBezTo>
                <a:cubicBezTo>
                  <a:pt x="1472" y="541"/>
                  <a:pt x="1468" y="545"/>
                  <a:pt x="1468" y="549"/>
                </a:cubicBezTo>
                <a:cubicBezTo>
                  <a:pt x="1468" y="554"/>
                  <a:pt x="1472" y="558"/>
                  <a:pt x="1477" y="558"/>
                </a:cubicBezTo>
                <a:cubicBezTo>
                  <a:pt x="1481" y="558"/>
                  <a:pt x="1485" y="554"/>
                  <a:pt x="1485" y="549"/>
                </a:cubicBezTo>
                <a:close/>
                <a:moveTo>
                  <a:pt x="1511" y="549"/>
                </a:moveTo>
                <a:cubicBezTo>
                  <a:pt x="1511" y="545"/>
                  <a:pt x="1507" y="541"/>
                  <a:pt x="1502" y="541"/>
                </a:cubicBezTo>
                <a:cubicBezTo>
                  <a:pt x="1498" y="541"/>
                  <a:pt x="1494" y="545"/>
                  <a:pt x="1494" y="549"/>
                </a:cubicBezTo>
                <a:cubicBezTo>
                  <a:pt x="1494" y="554"/>
                  <a:pt x="1498" y="558"/>
                  <a:pt x="1502" y="558"/>
                </a:cubicBezTo>
                <a:cubicBezTo>
                  <a:pt x="1507" y="558"/>
                  <a:pt x="1511" y="554"/>
                  <a:pt x="1511" y="549"/>
                </a:cubicBezTo>
                <a:close/>
                <a:moveTo>
                  <a:pt x="1537" y="549"/>
                </a:moveTo>
                <a:cubicBezTo>
                  <a:pt x="1537" y="545"/>
                  <a:pt x="1533" y="541"/>
                  <a:pt x="1528" y="541"/>
                </a:cubicBezTo>
                <a:cubicBezTo>
                  <a:pt x="1523" y="541"/>
                  <a:pt x="1520" y="545"/>
                  <a:pt x="1520" y="549"/>
                </a:cubicBezTo>
                <a:cubicBezTo>
                  <a:pt x="1520" y="554"/>
                  <a:pt x="1523" y="558"/>
                  <a:pt x="1528" y="558"/>
                </a:cubicBezTo>
                <a:cubicBezTo>
                  <a:pt x="1533" y="558"/>
                  <a:pt x="1537" y="554"/>
                  <a:pt x="1537" y="549"/>
                </a:cubicBezTo>
                <a:close/>
                <a:moveTo>
                  <a:pt x="1563" y="549"/>
                </a:moveTo>
                <a:cubicBezTo>
                  <a:pt x="1563" y="545"/>
                  <a:pt x="1559" y="541"/>
                  <a:pt x="1554" y="541"/>
                </a:cubicBezTo>
                <a:cubicBezTo>
                  <a:pt x="1549" y="541"/>
                  <a:pt x="1545" y="545"/>
                  <a:pt x="1545" y="549"/>
                </a:cubicBezTo>
                <a:cubicBezTo>
                  <a:pt x="1545" y="554"/>
                  <a:pt x="1549" y="558"/>
                  <a:pt x="1554" y="558"/>
                </a:cubicBezTo>
                <a:cubicBezTo>
                  <a:pt x="1559" y="558"/>
                  <a:pt x="1563" y="554"/>
                  <a:pt x="1563" y="549"/>
                </a:cubicBezTo>
                <a:close/>
                <a:moveTo>
                  <a:pt x="1588" y="549"/>
                </a:moveTo>
                <a:cubicBezTo>
                  <a:pt x="1588" y="545"/>
                  <a:pt x="1584" y="541"/>
                  <a:pt x="1580" y="541"/>
                </a:cubicBezTo>
                <a:cubicBezTo>
                  <a:pt x="1575" y="541"/>
                  <a:pt x="1571" y="545"/>
                  <a:pt x="1571" y="549"/>
                </a:cubicBezTo>
                <a:cubicBezTo>
                  <a:pt x="1571" y="554"/>
                  <a:pt x="1575" y="558"/>
                  <a:pt x="1580" y="558"/>
                </a:cubicBezTo>
                <a:cubicBezTo>
                  <a:pt x="1584" y="558"/>
                  <a:pt x="1588" y="554"/>
                  <a:pt x="1588" y="549"/>
                </a:cubicBezTo>
                <a:close/>
                <a:moveTo>
                  <a:pt x="1614" y="549"/>
                </a:moveTo>
                <a:cubicBezTo>
                  <a:pt x="1614" y="545"/>
                  <a:pt x="1610" y="541"/>
                  <a:pt x="1605" y="541"/>
                </a:cubicBezTo>
                <a:cubicBezTo>
                  <a:pt x="1601" y="541"/>
                  <a:pt x="1597" y="545"/>
                  <a:pt x="1597" y="549"/>
                </a:cubicBezTo>
                <a:cubicBezTo>
                  <a:pt x="1597" y="554"/>
                  <a:pt x="1601" y="558"/>
                  <a:pt x="1605" y="558"/>
                </a:cubicBezTo>
                <a:cubicBezTo>
                  <a:pt x="1610" y="558"/>
                  <a:pt x="1614" y="554"/>
                  <a:pt x="1614" y="549"/>
                </a:cubicBezTo>
                <a:close/>
                <a:moveTo>
                  <a:pt x="1640" y="549"/>
                </a:moveTo>
                <a:cubicBezTo>
                  <a:pt x="1640" y="545"/>
                  <a:pt x="1636" y="541"/>
                  <a:pt x="1631" y="541"/>
                </a:cubicBezTo>
                <a:cubicBezTo>
                  <a:pt x="1626" y="541"/>
                  <a:pt x="1623" y="545"/>
                  <a:pt x="1623" y="549"/>
                </a:cubicBezTo>
                <a:cubicBezTo>
                  <a:pt x="1623" y="554"/>
                  <a:pt x="1626" y="558"/>
                  <a:pt x="1631" y="558"/>
                </a:cubicBezTo>
                <a:cubicBezTo>
                  <a:pt x="1636" y="558"/>
                  <a:pt x="1640" y="554"/>
                  <a:pt x="1640" y="549"/>
                </a:cubicBezTo>
                <a:close/>
                <a:moveTo>
                  <a:pt x="1666" y="549"/>
                </a:moveTo>
                <a:cubicBezTo>
                  <a:pt x="1666" y="545"/>
                  <a:pt x="1662" y="541"/>
                  <a:pt x="1657" y="541"/>
                </a:cubicBezTo>
                <a:cubicBezTo>
                  <a:pt x="1652" y="541"/>
                  <a:pt x="1648" y="545"/>
                  <a:pt x="1648" y="549"/>
                </a:cubicBezTo>
                <a:cubicBezTo>
                  <a:pt x="1648" y="554"/>
                  <a:pt x="1652" y="558"/>
                  <a:pt x="1657" y="558"/>
                </a:cubicBezTo>
                <a:cubicBezTo>
                  <a:pt x="1662" y="558"/>
                  <a:pt x="1666" y="554"/>
                  <a:pt x="1666" y="549"/>
                </a:cubicBezTo>
                <a:close/>
                <a:moveTo>
                  <a:pt x="1691" y="549"/>
                </a:moveTo>
                <a:cubicBezTo>
                  <a:pt x="1691" y="545"/>
                  <a:pt x="1687" y="541"/>
                  <a:pt x="1683" y="541"/>
                </a:cubicBezTo>
                <a:cubicBezTo>
                  <a:pt x="1678" y="541"/>
                  <a:pt x="1674" y="545"/>
                  <a:pt x="1674" y="549"/>
                </a:cubicBezTo>
                <a:cubicBezTo>
                  <a:pt x="1674" y="554"/>
                  <a:pt x="1678" y="558"/>
                  <a:pt x="1683" y="558"/>
                </a:cubicBezTo>
                <a:cubicBezTo>
                  <a:pt x="1687" y="558"/>
                  <a:pt x="1691" y="554"/>
                  <a:pt x="1691" y="549"/>
                </a:cubicBezTo>
                <a:close/>
                <a:moveTo>
                  <a:pt x="1717" y="549"/>
                </a:moveTo>
                <a:cubicBezTo>
                  <a:pt x="1717" y="545"/>
                  <a:pt x="1713" y="541"/>
                  <a:pt x="1708" y="541"/>
                </a:cubicBezTo>
                <a:cubicBezTo>
                  <a:pt x="1704" y="541"/>
                  <a:pt x="1700" y="545"/>
                  <a:pt x="1700" y="549"/>
                </a:cubicBezTo>
                <a:cubicBezTo>
                  <a:pt x="1700" y="554"/>
                  <a:pt x="1704" y="558"/>
                  <a:pt x="1708" y="558"/>
                </a:cubicBezTo>
                <a:cubicBezTo>
                  <a:pt x="1713" y="558"/>
                  <a:pt x="1717" y="554"/>
                  <a:pt x="1717" y="549"/>
                </a:cubicBezTo>
                <a:close/>
                <a:moveTo>
                  <a:pt x="1743" y="549"/>
                </a:moveTo>
                <a:cubicBezTo>
                  <a:pt x="1743" y="545"/>
                  <a:pt x="1739" y="541"/>
                  <a:pt x="1734" y="541"/>
                </a:cubicBezTo>
                <a:cubicBezTo>
                  <a:pt x="1730" y="541"/>
                  <a:pt x="1726" y="545"/>
                  <a:pt x="1726" y="549"/>
                </a:cubicBezTo>
                <a:cubicBezTo>
                  <a:pt x="1726" y="554"/>
                  <a:pt x="1730" y="558"/>
                  <a:pt x="1734" y="558"/>
                </a:cubicBezTo>
                <a:cubicBezTo>
                  <a:pt x="1739" y="558"/>
                  <a:pt x="1743" y="554"/>
                  <a:pt x="1743" y="549"/>
                </a:cubicBezTo>
                <a:close/>
                <a:moveTo>
                  <a:pt x="1769" y="549"/>
                </a:moveTo>
                <a:cubicBezTo>
                  <a:pt x="1769" y="545"/>
                  <a:pt x="1765" y="541"/>
                  <a:pt x="1760" y="541"/>
                </a:cubicBezTo>
                <a:cubicBezTo>
                  <a:pt x="1755" y="541"/>
                  <a:pt x="1751" y="545"/>
                  <a:pt x="1751" y="549"/>
                </a:cubicBezTo>
                <a:cubicBezTo>
                  <a:pt x="1751" y="554"/>
                  <a:pt x="1755" y="558"/>
                  <a:pt x="1760" y="558"/>
                </a:cubicBezTo>
                <a:cubicBezTo>
                  <a:pt x="1765" y="558"/>
                  <a:pt x="1769" y="554"/>
                  <a:pt x="1769" y="549"/>
                </a:cubicBezTo>
                <a:close/>
                <a:moveTo>
                  <a:pt x="1794" y="549"/>
                </a:moveTo>
                <a:cubicBezTo>
                  <a:pt x="1794" y="545"/>
                  <a:pt x="1791" y="541"/>
                  <a:pt x="1786" y="541"/>
                </a:cubicBezTo>
                <a:cubicBezTo>
                  <a:pt x="1781" y="541"/>
                  <a:pt x="1777" y="545"/>
                  <a:pt x="1777" y="549"/>
                </a:cubicBezTo>
                <a:cubicBezTo>
                  <a:pt x="1777" y="554"/>
                  <a:pt x="1781" y="558"/>
                  <a:pt x="1786" y="558"/>
                </a:cubicBezTo>
                <a:cubicBezTo>
                  <a:pt x="1791" y="558"/>
                  <a:pt x="1794" y="554"/>
                  <a:pt x="1794" y="549"/>
                </a:cubicBezTo>
                <a:close/>
                <a:moveTo>
                  <a:pt x="1820" y="549"/>
                </a:moveTo>
                <a:cubicBezTo>
                  <a:pt x="1820" y="545"/>
                  <a:pt x="1816" y="541"/>
                  <a:pt x="1812" y="541"/>
                </a:cubicBezTo>
                <a:cubicBezTo>
                  <a:pt x="1807" y="541"/>
                  <a:pt x="1803" y="545"/>
                  <a:pt x="1803" y="549"/>
                </a:cubicBezTo>
                <a:cubicBezTo>
                  <a:pt x="1803" y="554"/>
                  <a:pt x="1807" y="558"/>
                  <a:pt x="1812" y="558"/>
                </a:cubicBezTo>
                <a:cubicBezTo>
                  <a:pt x="1816" y="558"/>
                  <a:pt x="1820" y="554"/>
                  <a:pt x="1820" y="549"/>
                </a:cubicBezTo>
                <a:close/>
                <a:moveTo>
                  <a:pt x="1846" y="549"/>
                </a:moveTo>
                <a:cubicBezTo>
                  <a:pt x="1846" y="545"/>
                  <a:pt x="1842" y="541"/>
                  <a:pt x="1837" y="541"/>
                </a:cubicBezTo>
                <a:cubicBezTo>
                  <a:pt x="1833" y="541"/>
                  <a:pt x="1829" y="545"/>
                  <a:pt x="1829" y="549"/>
                </a:cubicBezTo>
                <a:cubicBezTo>
                  <a:pt x="1829" y="554"/>
                  <a:pt x="1833" y="558"/>
                  <a:pt x="1837" y="558"/>
                </a:cubicBezTo>
                <a:cubicBezTo>
                  <a:pt x="1842" y="558"/>
                  <a:pt x="1846" y="554"/>
                  <a:pt x="1846" y="549"/>
                </a:cubicBezTo>
                <a:close/>
                <a:moveTo>
                  <a:pt x="1872" y="549"/>
                </a:moveTo>
                <a:cubicBezTo>
                  <a:pt x="1872" y="545"/>
                  <a:pt x="1868" y="541"/>
                  <a:pt x="1863" y="541"/>
                </a:cubicBezTo>
                <a:cubicBezTo>
                  <a:pt x="1858" y="541"/>
                  <a:pt x="1854" y="545"/>
                  <a:pt x="1854" y="549"/>
                </a:cubicBezTo>
                <a:cubicBezTo>
                  <a:pt x="1854" y="554"/>
                  <a:pt x="1858" y="558"/>
                  <a:pt x="1863" y="558"/>
                </a:cubicBezTo>
                <a:cubicBezTo>
                  <a:pt x="1868" y="558"/>
                  <a:pt x="1872" y="554"/>
                  <a:pt x="1872" y="549"/>
                </a:cubicBezTo>
                <a:close/>
                <a:moveTo>
                  <a:pt x="1897" y="549"/>
                </a:moveTo>
                <a:cubicBezTo>
                  <a:pt x="1897" y="545"/>
                  <a:pt x="1894" y="541"/>
                  <a:pt x="1889" y="541"/>
                </a:cubicBezTo>
                <a:cubicBezTo>
                  <a:pt x="1884" y="541"/>
                  <a:pt x="1880" y="545"/>
                  <a:pt x="1880" y="549"/>
                </a:cubicBezTo>
                <a:cubicBezTo>
                  <a:pt x="1880" y="554"/>
                  <a:pt x="1884" y="558"/>
                  <a:pt x="1889" y="558"/>
                </a:cubicBezTo>
                <a:cubicBezTo>
                  <a:pt x="1894" y="558"/>
                  <a:pt x="1897" y="554"/>
                  <a:pt x="1897" y="549"/>
                </a:cubicBezTo>
                <a:close/>
                <a:moveTo>
                  <a:pt x="1923" y="549"/>
                </a:moveTo>
                <a:cubicBezTo>
                  <a:pt x="1923" y="545"/>
                  <a:pt x="1919" y="541"/>
                  <a:pt x="1915" y="541"/>
                </a:cubicBezTo>
                <a:cubicBezTo>
                  <a:pt x="1910" y="541"/>
                  <a:pt x="1906" y="545"/>
                  <a:pt x="1906" y="549"/>
                </a:cubicBezTo>
                <a:cubicBezTo>
                  <a:pt x="1906" y="554"/>
                  <a:pt x="1910" y="558"/>
                  <a:pt x="1915" y="558"/>
                </a:cubicBezTo>
                <a:cubicBezTo>
                  <a:pt x="1919" y="558"/>
                  <a:pt x="1923" y="554"/>
                  <a:pt x="1923" y="549"/>
                </a:cubicBezTo>
                <a:close/>
                <a:moveTo>
                  <a:pt x="1949" y="549"/>
                </a:moveTo>
                <a:cubicBezTo>
                  <a:pt x="1949" y="545"/>
                  <a:pt x="1945" y="541"/>
                  <a:pt x="1940" y="541"/>
                </a:cubicBezTo>
                <a:cubicBezTo>
                  <a:pt x="1936" y="541"/>
                  <a:pt x="1932" y="545"/>
                  <a:pt x="1932" y="549"/>
                </a:cubicBezTo>
                <a:cubicBezTo>
                  <a:pt x="1932" y="554"/>
                  <a:pt x="1936" y="558"/>
                  <a:pt x="1940" y="558"/>
                </a:cubicBezTo>
                <a:cubicBezTo>
                  <a:pt x="1945" y="558"/>
                  <a:pt x="1949" y="554"/>
                  <a:pt x="1949" y="549"/>
                </a:cubicBezTo>
                <a:close/>
                <a:moveTo>
                  <a:pt x="1975" y="549"/>
                </a:moveTo>
                <a:cubicBezTo>
                  <a:pt x="1975" y="545"/>
                  <a:pt x="1971" y="541"/>
                  <a:pt x="1966" y="541"/>
                </a:cubicBezTo>
                <a:cubicBezTo>
                  <a:pt x="1961" y="541"/>
                  <a:pt x="1957" y="545"/>
                  <a:pt x="1957" y="549"/>
                </a:cubicBezTo>
                <a:cubicBezTo>
                  <a:pt x="1957" y="554"/>
                  <a:pt x="1961" y="558"/>
                  <a:pt x="1966" y="558"/>
                </a:cubicBezTo>
                <a:cubicBezTo>
                  <a:pt x="1971" y="558"/>
                  <a:pt x="1975" y="554"/>
                  <a:pt x="1975" y="549"/>
                </a:cubicBezTo>
                <a:close/>
                <a:moveTo>
                  <a:pt x="2000" y="549"/>
                </a:moveTo>
                <a:cubicBezTo>
                  <a:pt x="2000" y="545"/>
                  <a:pt x="1997" y="541"/>
                  <a:pt x="1992" y="541"/>
                </a:cubicBezTo>
                <a:cubicBezTo>
                  <a:pt x="1987" y="541"/>
                  <a:pt x="1983" y="545"/>
                  <a:pt x="1983" y="549"/>
                </a:cubicBezTo>
                <a:cubicBezTo>
                  <a:pt x="1983" y="554"/>
                  <a:pt x="1987" y="558"/>
                  <a:pt x="1992" y="558"/>
                </a:cubicBezTo>
                <a:cubicBezTo>
                  <a:pt x="1997" y="558"/>
                  <a:pt x="2000" y="554"/>
                  <a:pt x="2000" y="549"/>
                </a:cubicBezTo>
                <a:close/>
                <a:moveTo>
                  <a:pt x="2026" y="549"/>
                </a:moveTo>
                <a:cubicBezTo>
                  <a:pt x="2026" y="545"/>
                  <a:pt x="2022" y="541"/>
                  <a:pt x="2018" y="541"/>
                </a:cubicBezTo>
                <a:cubicBezTo>
                  <a:pt x="2013" y="541"/>
                  <a:pt x="2009" y="545"/>
                  <a:pt x="2009" y="549"/>
                </a:cubicBezTo>
                <a:cubicBezTo>
                  <a:pt x="2009" y="554"/>
                  <a:pt x="2013" y="558"/>
                  <a:pt x="2018" y="558"/>
                </a:cubicBezTo>
                <a:cubicBezTo>
                  <a:pt x="2022" y="558"/>
                  <a:pt x="2026" y="554"/>
                  <a:pt x="2026" y="549"/>
                </a:cubicBezTo>
                <a:close/>
                <a:moveTo>
                  <a:pt x="2052" y="549"/>
                </a:moveTo>
                <a:cubicBezTo>
                  <a:pt x="2052" y="545"/>
                  <a:pt x="2048" y="541"/>
                  <a:pt x="2043" y="541"/>
                </a:cubicBezTo>
                <a:cubicBezTo>
                  <a:pt x="2039" y="541"/>
                  <a:pt x="2035" y="545"/>
                  <a:pt x="2035" y="549"/>
                </a:cubicBezTo>
                <a:cubicBezTo>
                  <a:pt x="2035" y="554"/>
                  <a:pt x="2039" y="558"/>
                  <a:pt x="2043" y="558"/>
                </a:cubicBezTo>
                <a:cubicBezTo>
                  <a:pt x="2048" y="558"/>
                  <a:pt x="2052" y="554"/>
                  <a:pt x="2052" y="549"/>
                </a:cubicBezTo>
                <a:close/>
                <a:moveTo>
                  <a:pt x="2078" y="549"/>
                </a:moveTo>
                <a:cubicBezTo>
                  <a:pt x="2078" y="545"/>
                  <a:pt x="2074" y="541"/>
                  <a:pt x="2069" y="541"/>
                </a:cubicBezTo>
                <a:cubicBezTo>
                  <a:pt x="2064" y="541"/>
                  <a:pt x="2061" y="545"/>
                  <a:pt x="2061" y="549"/>
                </a:cubicBezTo>
                <a:cubicBezTo>
                  <a:pt x="2061" y="554"/>
                  <a:pt x="2064" y="558"/>
                  <a:pt x="2069" y="558"/>
                </a:cubicBezTo>
                <a:cubicBezTo>
                  <a:pt x="2074" y="558"/>
                  <a:pt x="2078" y="554"/>
                  <a:pt x="2078" y="549"/>
                </a:cubicBezTo>
                <a:close/>
                <a:moveTo>
                  <a:pt x="2103" y="549"/>
                </a:moveTo>
                <a:cubicBezTo>
                  <a:pt x="2103" y="545"/>
                  <a:pt x="2100" y="541"/>
                  <a:pt x="2095" y="541"/>
                </a:cubicBezTo>
                <a:cubicBezTo>
                  <a:pt x="2090" y="541"/>
                  <a:pt x="2086" y="545"/>
                  <a:pt x="2086" y="549"/>
                </a:cubicBezTo>
                <a:cubicBezTo>
                  <a:pt x="2086" y="554"/>
                  <a:pt x="2090" y="558"/>
                  <a:pt x="2095" y="558"/>
                </a:cubicBezTo>
                <a:cubicBezTo>
                  <a:pt x="2100" y="558"/>
                  <a:pt x="2103" y="554"/>
                  <a:pt x="2103" y="549"/>
                </a:cubicBezTo>
                <a:close/>
                <a:moveTo>
                  <a:pt x="2129" y="549"/>
                </a:moveTo>
                <a:cubicBezTo>
                  <a:pt x="2129" y="545"/>
                  <a:pt x="2125" y="541"/>
                  <a:pt x="2121" y="541"/>
                </a:cubicBezTo>
                <a:cubicBezTo>
                  <a:pt x="2116" y="541"/>
                  <a:pt x="2112" y="545"/>
                  <a:pt x="2112" y="549"/>
                </a:cubicBezTo>
                <a:cubicBezTo>
                  <a:pt x="2112" y="554"/>
                  <a:pt x="2116" y="558"/>
                  <a:pt x="2121" y="558"/>
                </a:cubicBezTo>
                <a:cubicBezTo>
                  <a:pt x="2125" y="558"/>
                  <a:pt x="2129" y="554"/>
                  <a:pt x="2129" y="549"/>
                </a:cubicBezTo>
                <a:close/>
                <a:moveTo>
                  <a:pt x="2155" y="549"/>
                </a:moveTo>
                <a:cubicBezTo>
                  <a:pt x="2155" y="545"/>
                  <a:pt x="2151" y="541"/>
                  <a:pt x="2146" y="541"/>
                </a:cubicBezTo>
                <a:cubicBezTo>
                  <a:pt x="2142" y="541"/>
                  <a:pt x="2138" y="545"/>
                  <a:pt x="2138" y="549"/>
                </a:cubicBezTo>
                <a:cubicBezTo>
                  <a:pt x="2138" y="554"/>
                  <a:pt x="2142" y="558"/>
                  <a:pt x="2146" y="558"/>
                </a:cubicBezTo>
                <a:cubicBezTo>
                  <a:pt x="2151" y="558"/>
                  <a:pt x="2155" y="554"/>
                  <a:pt x="2155" y="549"/>
                </a:cubicBezTo>
                <a:close/>
                <a:moveTo>
                  <a:pt x="2181" y="549"/>
                </a:moveTo>
                <a:cubicBezTo>
                  <a:pt x="2181" y="545"/>
                  <a:pt x="2177" y="541"/>
                  <a:pt x="2172" y="541"/>
                </a:cubicBezTo>
                <a:cubicBezTo>
                  <a:pt x="2167" y="541"/>
                  <a:pt x="2164" y="545"/>
                  <a:pt x="2164" y="549"/>
                </a:cubicBezTo>
                <a:cubicBezTo>
                  <a:pt x="2164" y="554"/>
                  <a:pt x="2167" y="558"/>
                  <a:pt x="2172" y="558"/>
                </a:cubicBezTo>
                <a:cubicBezTo>
                  <a:pt x="2177" y="558"/>
                  <a:pt x="2181" y="554"/>
                  <a:pt x="2181" y="549"/>
                </a:cubicBezTo>
                <a:close/>
                <a:moveTo>
                  <a:pt x="2207" y="549"/>
                </a:moveTo>
                <a:cubicBezTo>
                  <a:pt x="2207" y="545"/>
                  <a:pt x="2203" y="541"/>
                  <a:pt x="2198" y="541"/>
                </a:cubicBezTo>
                <a:cubicBezTo>
                  <a:pt x="2193" y="541"/>
                  <a:pt x="2189" y="545"/>
                  <a:pt x="2189" y="549"/>
                </a:cubicBezTo>
                <a:cubicBezTo>
                  <a:pt x="2189" y="554"/>
                  <a:pt x="2193" y="558"/>
                  <a:pt x="2198" y="558"/>
                </a:cubicBezTo>
                <a:cubicBezTo>
                  <a:pt x="2203" y="558"/>
                  <a:pt x="2207" y="554"/>
                  <a:pt x="2207" y="549"/>
                </a:cubicBezTo>
                <a:close/>
                <a:moveTo>
                  <a:pt x="2232" y="549"/>
                </a:moveTo>
                <a:cubicBezTo>
                  <a:pt x="2232" y="545"/>
                  <a:pt x="2228" y="541"/>
                  <a:pt x="2224" y="541"/>
                </a:cubicBezTo>
                <a:cubicBezTo>
                  <a:pt x="2219" y="541"/>
                  <a:pt x="2215" y="545"/>
                  <a:pt x="2215" y="549"/>
                </a:cubicBezTo>
                <a:cubicBezTo>
                  <a:pt x="2215" y="554"/>
                  <a:pt x="2219" y="558"/>
                  <a:pt x="2224" y="558"/>
                </a:cubicBezTo>
                <a:cubicBezTo>
                  <a:pt x="2228" y="558"/>
                  <a:pt x="2232" y="554"/>
                  <a:pt x="2232" y="549"/>
                </a:cubicBezTo>
                <a:close/>
                <a:moveTo>
                  <a:pt x="2258" y="549"/>
                </a:moveTo>
                <a:cubicBezTo>
                  <a:pt x="2258" y="545"/>
                  <a:pt x="2254" y="541"/>
                  <a:pt x="2249" y="541"/>
                </a:cubicBezTo>
                <a:cubicBezTo>
                  <a:pt x="2245" y="541"/>
                  <a:pt x="2241" y="545"/>
                  <a:pt x="2241" y="549"/>
                </a:cubicBezTo>
                <a:cubicBezTo>
                  <a:pt x="2241" y="554"/>
                  <a:pt x="2245" y="558"/>
                  <a:pt x="2249" y="558"/>
                </a:cubicBezTo>
                <a:cubicBezTo>
                  <a:pt x="2254" y="558"/>
                  <a:pt x="2258" y="554"/>
                  <a:pt x="2258" y="549"/>
                </a:cubicBezTo>
                <a:close/>
                <a:moveTo>
                  <a:pt x="2284" y="549"/>
                </a:moveTo>
                <a:cubicBezTo>
                  <a:pt x="2284" y="545"/>
                  <a:pt x="2280" y="541"/>
                  <a:pt x="2275" y="541"/>
                </a:cubicBezTo>
                <a:cubicBezTo>
                  <a:pt x="2270" y="541"/>
                  <a:pt x="2267" y="545"/>
                  <a:pt x="2267" y="549"/>
                </a:cubicBezTo>
                <a:cubicBezTo>
                  <a:pt x="2267" y="554"/>
                  <a:pt x="2270" y="558"/>
                  <a:pt x="2275" y="558"/>
                </a:cubicBezTo>
                <a:cubicBezTo>
                  <a:pt x="2280" y="558"/>
                  <a:pt x="2284" y="554"/>
                  <a:pt x="2284" y="549"/>
                </a:cubicBezTo>
                <a:close/>
                <a:moveTo>
                  <a:pt x="2310" y="549"/>
                </a:moveTo>
                <a:cubicBezTo>
                  <a:pt x="2310" y="545"/>
                  <a:pt x="2306" y="541"/>
                  <a:pt x="2301" y="541"/>
                </a:cubicBezTo>
                <a:cubicBezTo>
                  <a:pt x="2296" y="541"/>
                  <a:pt x="2292" y="545"/>
                  <a:pt x="2292" y="549"/>
                </a:cubicBezTo>
                <a:cubicBezTo>
                  <a:pt x="2292" y="554"/>
                  <a:pt x="2296" y="558"/>
                  <a:pt x="2301" y="558"/>
                </a:cubicBezTo>
                <a:cubicBezTo>
                  <a:pt x="2306" y="558"/>
                  <a:pt x="2310" y="554"/>
                  <a:pt x="2310" y="549"/>
                </a:cubicBezTo>
                <a:close/>
                <a:moveTo>
                  <a:pt x="2490" y="549"/>
                </a:moveTo>
                <a:cubicBezTo>
                  <a:pt x="2490" y="545"/>
                  <a:pt x="2486" y="541"/>
                  <a:pt x="2481" y="541"/>
                </a:cubicBezTo>
                <a:cubicBezTo>
                  <a:pt x="2477" y="541"/>
                  <a:pt x="2473" y="545"/>
                  <a:pt x="2473" y="549"/>
                </a:cubicBezTo>
                <a:cubicBezTo>
                  <a:pt x="2473" y="554"/>
                  <a:pt x="2477" y="558"/>
                  <a:pt x="2481" y="558"/>
                </a:cubicBezTo>
                <a:cubicBezTo>
                  <a:pt x="2486" y="558"/>
                  <a:pt x="2490" y="554"/>
                  <a:pt x="2490" y="549"/>
                </a:cubicBezTo>
                <a:close/>
                <a:moveTo>
                  <a:pt x="2516" y="549"/>
                </a:moveTo>
                <a:cubicBezTo>
                  <a:pt x="2516" y="545"/>
                  <a:pt x="2512" y="541"/>
                  <a:pt x="2507" y="541"/>
                </a:cubicBezTo>
                <a:cubicBezTo>
                  <a:pt x="2502" y="541"/>
                  <a:pt x="2498" y="545"/>
                  <a:pt x="2498" y="549"/>
                </a:cubicBezTo>
                <a:cubicBezTo>
                  <a:pt x="2498" y="554"/>
                  <a:pt x="2502" y="558"/>
                  <a:pt x="2507" y="558"/>
                </a:cubicBezTo>
                <a:cubicBezTo>
                  <a:pt x="2512" y="558"/>
                  <a:pt x="2516" y="554"/>
                  <a:pt x="2516" y="549"/>
                </a:cubicBezTo>
                <a:close/>
                <a:moveTo>
                  <a:pt x="275" y="575"/>
                </a:moveTo>
                <a:cubicBezTo>
                  <a:pt x="275" y="570"/>
                  <a:pt x="271" y="566"/>
                  <a:pt x="266" y="566"/>
                </a:cubicBezTo>
                <a:cubicBezTo>
                  <a:pt x="261" y="566"/>
                  <a:pt x="257" y="570"/>
                  <a:pt x="257" y="575"/>
                </a:cubicBezTo>
                <a:cubicBezTo>
                  <a:pt x="257" y="580"/>
                  <a:pt x="261" y="584"/>
                  <a:pt x="266" y="584"/>
                </a:cubicBezTo>
                <a:cubicBezTo>
                  <a:pt x="271" y="584"/>
                  <a:pt x="275" y="580"/>
                  <a:pt x="275" y="575"/>
                </a:cubicBezTo>
                <a:close/>
                <a:moveTo>
                  <a:pt x="300" y="575"/>
                </a:moveTo>
                <a:cubicBezTo>
                  <a:pt x="300" y="570"/>
                  <a:pt x="297" y="566"/>
                  <a:pt x="292" y="566"/>
                </a:cubicBezTo>
                <a:cubicBezTo>
                  <a:pt x="287" y="566"/>
                  <a:pt x="283" y="570"/>
                  <a:pt x="283" y="575"/>
                </a:cubicBezTo>
                <a:cubicBezTo>
                  <a:pt x="283" y="580"/>
                  <a:pt x="287" y="584"/>
                  <a:pt x="292" y="584"/>
                </a:cubicBezTo>
                <a:cubicBezTo>
                  <a:pt x="297" y="584"/>
                  <a:pt x="300" y="580"/>
                  <a:pt x="300" y="575"/>
                </a:cubicBezTo>
                <a:close/>
                <a:moveTo>
                  <a:pt x="326" y="575"/>
                </a:moveTo>
                <a:cubicBezTo>
                  <a:pt x="326" y="570"/>
                  <a:pt x="322" y="566"/>
                  <a:pt x="318" y="566"/>
                </a:cubicBezTo>
                <a:cubicBezTo>
                  <a:pt x="313" y="566"/>
                  <a:pt x="309" y="570"/>
                  <a:pt x="309" y="575"/>
                </a:cubicBezTo>
                <a:cubicBezTo>
                  <a:pt x="309" y="580"/>
                  <a:pt x="313" y="584"/>
                  <a:pt x="318" y="584"/>
                </a:cubicBezTo>
                <a:cubicBezTo>
                  <a:pt x="322" y="584"/>
                  <a:pt x="326" y="580"/>
                  <a:pt x="326" y="575"/>
                </a:cubicBezTo>
                <a:close/>
                <a:moveTo>
                  <a:pt x="352" y="575"/>
                </a:moveTo>
                <a:cubicBezTo>
                  <a:pt x="352" y="570"/>
                  <a:pt x="348" y="566"/>
                  <a:pt x="343" y="566"/>
                </a:cubicBezTo>
                <a:cubicBezTo>
                  <a:pt x="339" y="566"/>
                  <a:pt x="335" y="570"/>
                  <a:pt x="335" y="575"/>
                </a:cubicBezTo>
                <a:cubicBezTo>
                  <a:pt x="335" y="580"/>
                  <a:pt x="339" y="584"/>
                  <a:pt x="343" y="584"/>
                </a:cubicBezTo>
                <a:cubicBezTo>
                  <a:pt x="348" y="584"/>
                  <a:pt x="352" y="580"/>
                  <a:pt x="352" y="575"/>
                </a:cubicBezTo>
                <a:close/>
                <a:moveTo>
                  <a:pt x="378" y="575"/>
                </a:moveTo>
                <a:cubicBezTo>
                  <a:pt x="378" y="570"/>
                  <a:pt x="374" y="566"/>
                  <a:pt x="369" y="566"/>
                </a:cubicBezTo>
                <a:cubicBezTo>
                  <a:pt x="364" y="566"/>
                  <a:pt x="360" y="570"/>
                  <a:pt x="360" y="575"/>
                </a:cubicBezTo>
                <a:cubicBezTo>
                  <a:pt x="360" y="580"/>
                  <a:pt x="364" y="584"/>
                  <a:pt x="369" y="584"/>
                </a:cubicBezTo>
                <a:cubicBezTo>
                  <a:pt x="374" y="584"/>
                  <a:pt x="378" y="580"/>
                  <a:pt x="378" y="575"/>
                </a:cubicBezTo>
                <a:close/>
                <a:moveTo>
                  <a:pt x="403" y="575"/>
                </a:moveTo>
                <a:cubicBezTo>
                  <a:pt x="403" y="570"/>
                  <a:pt x="400" y="566"/>
                  <a:pt x="395" y="566"/>
                </a:cubicBezTo>
                <a:cubicBezTo>
                  <a:pt x="390" y="566"/>
                  <a:pt x="386" y="570"/>
                  <a:pt x="386" y="575"/>
                </a:cubicBezTo>
                <a:cubicBezTo>
                  <a:pt x="386" y="580"/>
                  <a:pt x="390" y="584"/>
                  <a:pt x="395" y="584"/>
                </a:cubicBezTo>
                <a:cubicBezTo>
                  <a:pt x="400" y="584"/>
                  <a:pt x="403" y="580"/>
                  <a:pt x="403" y="575"/>
                </a:cubicBezTo>
                <a:close/>
                <a:moveTo>
                  <a:pt x="429" y="575"/>
                </a:moveTo>
                <a:cubicBezTo>
                  <a:pt x="429" y="570"/>
                  <a:pt x="425" y="566"/>
                  <a:pt x="421" y="566"/>
                </a:cubicBezTo>
                <a:cubicBezTo>
                  <a:pt x="416" y="566"/>
                  <a:pt x="412" y="570"/>
                  <a:pt x="412" y="575"/>
                </a:cubicBezTo>
                <a:cubicBezTo>
                  <a:pt x="412" y="580"/>
                  <a:pt x="416" y="584"/>
                  <a:pt x="421" y="584"/>
                </a:cubicBezTo>
                <a:cubicBezTo>
                  <a:pt x="425" y="584"/>
                  <a:pt x="429" y="580"/>
                  <a:pt x="429" y="575"/>
                </a:cubicBezTo>
                <a:close/>
                <a:moveTo>
                  <a:pt x="455" y="575"/>
                </a:moveTo>
                <a:cubicBezTo>
                  <a:pt x="455" y="570"/>
                  <a:pt x="451" y="566"/>
                  <a:pt x="446" y="566"/>
                </a:cubicBezTo>
                <a:cubicBezTo>
                  <a:pt x="442" y="566"/>
                  <a:pt x="438" y="570"/>
                  <a:pt x="438" y="575"/>
                </a:cubicBezTo>
                <a:cubicBezTo>
                  <a:pt x="438" y="580"/>
                  <a:pt x="442" y="584"/>
                  <a:pt x="446" y="584"/>
                </a:cubicBezTo>
                <a:cubicBezTo>
                  <a:pt x="451" y="584"/>
                  <a:pt x="455" y="580"/>
                  <a:pt x="455" y="575"/>
                </a:cubicBezTo>
                <a:close/>
                <a:moveTo>
                  <a:pt x="481" y="575"/>
                </a:moveTo>
                <a:cubicBezTo>
                  <a:pt x="481" y="570"/>
                  <a:pt x="477" y="566"/>
                  <a:pt x="472" y="566"/>
                </a:cubicBezTo>
                <a:cubicBezTo>
                  <a:pt x="467" y="566"/>
                  <a:pt x="463" y="570"/>
                  <a:pt x="463" y="575"/>
                </a:cubicBezTo>
                <a:cubicBezTo>
                  <a:pt x="463" y="580"/>
                  <a:pt x="467" y="584"/>
                  <a:pt x="472" y="584"/>
                </a:cubicBezTo>
                <a:cubicBezTo>
                  <a:pt x="477" y="584"/>
                  <a:pt x="481" y="580"/>
                  <a:pt x="481" y="575"/>
                </a:cubicBezTo>
                <a:close/>
                <a:moveTo>
                  <a:pt x="506" y="575"/>
                </a:moveTo>
                <a:cubicBezTo>
                  <a:pt x="506" y="570"/>
                  <a:pt x="503" y="566"/>
                  <a:pt x="498" y="566"/>
                </a:cubicBezTo>
                <a:cubicBezTo>
                  <a:pt x="493" y="566"/>
                  <a:pt x="489" y="570"/>
                  <a:pt x="489" y="575"/>
                </a:cubicBezTo>
                <a:cubicBezTo>
                  <a:pt x="489" y="580"/>
                  <a:pt x="493" y="584"/>
                  <a:pt x="498" y="584"/>
                </a:cubicBezTo>
                <a:cubicBezTo>
                  <a:pt x="503" y="584"/>
                  <a:pt x="506" y="580"/>
                  <a:pt x="506" y="575"/>
                </a:cubicBezTo>
                <a:close/>
                <a:moveTo>
                  <a:pt x="532" y="575"/>
                </a:moveTo>
                <a:cubicBezTo>
                  <a:pt x="532" y="570"/>
                  <a:pt x="528" y="566"/>
                  <a:pt x="524" y="566"/>
                </a:cubicBezTo>
                <a:cubicBezTo>
                  <a:pt x="519" y="566"/>
                  <a:pt x="515" y="570"/>
                  <a:pt x="515" y="575"/>
                </a:cubicBezTo>
                <a:cubicBezTo>
                  <a:pt x="515" y="580"/>
                  <a:pt x="519" y="584"/>
                  <a:pt x="524" y="584"/>
                </a:cubicBezTo>
                <a:cubicBezTo>
                  <a:pt x="528" y="584"/>
                  <a:pt x="532" y="580"/>
                  <a:pt x="532" y="575"/>
                </a:cubicBezTo>
                <a:close/>
                <a:moveTo>
                  <a:pt x="558" y="575"/>
                </a:moveTo>
                <a:cubicBezTo>
                  <a:pt x="558" y="570"/>
                  <a:pt x="554" y="566"/>
                  <a:pt x="549" y="566"/>
                </a:cubicBezTo>
                <a:cubicBezTo>
                  <a:pt x="545" y="566"/>
                  <a:pt x="541" y="570"/>
                  <a:pt x="541" y="575"/>
                </a:cubicBezTo>
                <a:cubicBezTo>
                  <a:pt x="541" y="580"/>
                  <a:pt x="545" y="584"/>
                  <a:pt x="549" y="584"/>
                </a:cubicBezTo>
                <a:cubicBezTo>
                  <a:pt x="554" y="584"/>
                  <a:pt x="558" y="580"/>
                  <a:pt x="558" y="575"/>
                </a:cubicBezTo>
                <a:close/>
                <a:moveTo>
                  <a:pt x="584" y="575"/>
                </a:moveTo>
                <a:cubicBezTo>
                  <a:pt x="584" y="570"/>
                  <a:pt x="580" y="566"/>
                  <a:pt x="575" y="566"/>
                </a:cubicBezTo>
                <a:cubicBezTo>
                  <a:pt x="570" y="566"/>
                  <a:pt x="567" y="570"/>
                  <a:pt x="567" y="575"/>
                </a:cubicBezTo>
                <a:cubicBezTo>
                  <a:pt x="567" y="580"/>
                  <a:pt x="570" y="584"/>
                  <a:pt x="575" y="584"/>
                </a:cubicBezTo>
                <a:cubicBezTo>
                  <a:pt x="580" y="584"/>
                  <a:pt x="584" y="580"/>
                  <a:pt x="584" y="575"/>
                </a:cubicBezTo>
                <a:close/>
                <a:moveTo>
                  <a:pt x="609" y="575"/>
                </a:moveTo>
                <a:cubicBezTo>
                  <a:pt x="609" y="570"/>
                  <a:pt x="606" y="566"/>
                  <a:pt x="601" y="566"/>
                </a:cubicBezTo>
                <a:cubicBezTo>
                  <a:pt x="596" y="566"/>
                  <a:pt x="592" y="570"/>
                  <a:pt x="592" y="575"/>
                </a:cubicBezTo>
                <a:cubicBezTo>
                  <a:pt x="592" y="580"/>
                  <a:pt x="596" y="584"/>
                  <a:pt x="601" y="584"/>
                </a:cubicBezTo>
                <a:cubicBezTo>
                  <a:pt x="606" y="584"/>
                  <a:pt x="609" y="580"/>
                  <a:pt x="609" y="575"/>
                </a:cubicBezTo>
                <a:close/>
                <a:moveTo>
                  <a:pt x="635" y="575"/>
                </a:moveTo>
                <a:cubicBezTo>
                  <a:pt x="635" y="570"/>
                  <a:pt x="631" y="566"/>
                  <a:pt x="627" y="566"/>
                </a:cubicBezTo>
                <a:cubicBezTo>
                  <a:pt x="622" y="566"/>
                  <a:pt x="618" y="570"/>
                  <a:pt x="618" y="575"/>
                </a:cubicBezTo>
                <a:cubicBezTo>
                  <a:pt x="618" y="580"/>
                  <a:pt x="622" y="584"/>
                  <a:pt x="627" y="584"/>
                </a:cubicBezTo>
                <a:cubicBezTo>
                  <a:pt x="631" y="584"/>
                  <a:pt x="635" y="580"/>
                  <a:pt x="635" y="575"/>
                </a:cubicBezTo>
                <a:close/>
                <a:moveTo>
                  <a:pt x="687" y="575"/>
                </a:moveTo>
                <a:cubicBezTo>
                  <a:pt x="687" y="570"/>
                  <a:pt x="683" y="566"/>
                  <a:pt x="678" y="566"/>
                </a:cubicBezTo>
                <a:cubicBezTo>
                  <a:pt x="673" y="566"/>
                  <a:pt x="670" y="570"/>
                  <a:pt x="670" y="575"/>
                </a:cubicBezTo>
                <a:cubicBezTo>
                  <a:pt x="670" y="580"/>
                  <a:pt x="673" y="584"/>
                  <a:pt x="678" y="584"/>
                </a:cubicBezTo>
                <a:cubicBezTo>
                  <a:pt x="683" y="584"/>
                  <a:pt x="687" y="580"/>
                  <a:pt x="687" y="575"/>
                </a:cubicBezTo>
                <a:close/>
                <a:moveTo>
                  <a:pt x="712" y="575"/>
                </a:moveTo>
                <a:cubicBezTo>
                  <a:pt x="712" y="570"/>
                  <a:pt x="709" y="566"/>
                  <a:pt x="704" y="566"/>
                </a:cubicBezTo>
                <a:cubicBezTo>
                  <a:pt x="699" y="566"/>
                  <a:pt x="695" y="570"/>
                  <a:pt x="695" y="575"/>
                </a:cubicBezTo>
                <a:cubicBezTo>
                  <a:pt x="695" y="580"/>
                  <a:pt x="699" y="584"/>
                  <a:pt x="704" y="584"/>
                </a:cubicBezTo>
                <a:cubicBezTo>
                  <a:pt x="709" y="584"/>
                  <a:pt x="712" y="580"/>
                  <a:pt x="712" y="575"/>
                </a:cubicBezTo>
                <a:close/>
                <a:moveTo>
                  <a:pt x="738" y="575"/>
                </a:moveTo>
                <a:cubicBezTo>
                  <a:pt x="738" y="570"/>
                  <a:pt x="734" y="566"/>
                  <a:pt x="730" y="566"/>
                </a:cubicBezTo>
                <a:cubicBezTo>
                  <a:pt x="725" y="566"/>
                  <a:pt x="721" y="570"/>
                  <a:pt x="721" y="575"/>
                </a:cubicBezTo>
                <a:cubicBezTo>
                  <a:pt x="721" y="580"/>
                  <a:pt x="725" y="584"/>
                  <a:pt x="730" y="584"/>
                </a:cubicBezTo>
                <a:cubicBezTo>
                  <a:pt x="734" y="584"/>
                  <a:pt x="738" y="580"/>
                  <a:pt x="738" y="575"/>
                </a:cubicBezTo>
                <a:close/>
                <a:moveTo>
                  <a:pt x="764" y="575"/>
                </a:moveTo>
                <a:cubicBezTo>
                  <a:pt x="764" y="570"/>
                  <a:pt x="760" y="566"/>
                  <a:pt x="755" y="566"/>
                </a:cubicBezTo>
                <a:cubicBezTo>
                  <a:pt x="751" y="566"/>
                  <a:pt x="747" y="570"/>
                  <a:pt x="747" y="575"/>
                </a:cubicBezTo>
                <a:cubicBezTo>
                  <a:pt x="747" y="580"/>
                  <a:pt x="751" y="584"/>
                  <a:pt x="755" y="584"/>
                </a:cubicBezTo>
                <a:cubicBezTo>
                  <a:pt x="760" y="584"/>
                  <a:pt x="764" y="580"/>
                  <a:pt x="764" y="575"/>
                </a:cubicBezTo>
                <a:close/>
                <a:moveTo>
                  <a:pt x="790" y="575"/>
                </a:moveTo>
                <a:cubicBezTo>
                  <a:pt x="790" y="570"/>
                  <a:pt x="786" y="566"/>
                  <a:pt x="781" y="566"/>
                </a:cubicBezTo>
                <a:cubicBezTo>
                  <a:pt x="776" y="566"/>
                  <a:pt x="773" y="570"/>
                  <a:pt x="773" y="575"/>
                </a:cubicBezTo>
                <a:cubicBezTo>
                  <a:pt x="773" y="580"/>
                  <a:pt x="776" y="584"/>
                  <a:pt x="781" y="584"/>
                </a:cubicBezTo>
                <a:cubicBezTo>
                  <a:pt x="786" y="584"/>
                  <a:pt x="790" y="580"/>
                  <a:pt x="790" y="575"/>
                </a:cubicBezTo>
                <a:close/>
                <a:moveTo>
                  <a:pt x="816" y="575"/>
                </a:moveTo>
                <a:cubicBezTo>
                  <a:pt x="816" y="570"/>
                  <a:pt x="812" y="566"/>
                  <a:pt x="807" y="566"/>
                </a:cubicBezTo>
                <a:cubicBezTo>
                  <a:pt x="802" y="566"/>
                  <a:pt x="798" y="570"/>
                  <a:pt x="798" y="575"/>
                </a:cubicBezTo>
                <a:cubicBezTo>
                  <a:pt x="798" y="580"/>
                  <a:pt x="802" y="584"/>
                  <a:pt x="807" y="584"/>
                </a:cubicBezTo>
                <a:cubicBezTo>
                  <a:pt x="812" y="584"/>
                  <a:pt x="816" y="580"/>
                  <a:pt x="816" y="575"/>
                </a:cubicBezTo>
                <a:close/>
                <a:moveTo>
                  <a:pt x="841" y="575"/>
                </a:moveTo>
                <a:cubicBezTo>
                  <a:pt x="841" y="570"/>
                  <a:pt x="837" y="566"/>
                  <a:pt x="833" y="566"/>
                </a:cubicBezTo>
                <a:cubicBezTo>
                  <a:pt x="828" y="566"/>
                  <a:pt x="824" y="570"/>
                  <a:pt x="824" y="575"/>
                </a:cubicBezTo>
                <a:cubicBezTo>
                  <a:pt x="824" y="580"/>
                  <a:pt x="828" y="584"/>
                  <a:pt x="833" y="584"/>
                </a:cubicBezTo>
                <a:cubicBezTo>
                  <a:pt x="837" y="584"/>
                  <a:pt x="841" y="580"/>
                  <a:pt x="841" y="575"/>
                </a:cubicBezTo>
                <a:close/>
                <a:moveTo>
                  <a:pt x="1202" y="575"/>
                </a:moveTo>
                <a:cubicBezTo>
                  <a:pt x="1202" y="570"/>
                  <a:pt x="1198" y="566"/>
                  <a:pt x="1193" y="566"/>
                </a:cubicBezTo>
                <a:cubicBezTo>
                  <a:pt x="1189" y="566"/>
                  <a:pt x="1185" y="570"/>
                  <a:pt x="1185" y="575"/>
                </a:cubicBezTo>
                <a:cubicBezTo>
                  <a:pt x="1185" y="580"/>
                  <a:pt x="1189" y="584"/>
                  <a:pt x="1193" y="584"/>
                </a:cubicBezTo>
                <a:cubicBezTo>
                  <a:pt x="1198" y="584"/>
                  <a:pt x="1202" y="580"/>
                  <a:pt x="1202" y="575"/>
                </a:cubicBezTo>
                <a:close/>
                <a:moveTo>
                  <a:pt x="1228" y="575"/>
                </a:moveTo>
                <a:cubicBezTo>
                  <a:pt x="1228" y="570"/>
                  <a:pt x="1224" y="566"/>
                  <a:pt x="1219" y="566"/>
                </a:cubicBezTo>
                <a:cubicBezTo>
                  <a:pt x="1214" y="566"/>
                  <a:pt x="1210" y="570"/>
                  <a:pt x="1210" y="575"/>
                </a:cubicBezTo>
                <a:cubicBezTo>
                  <a:pt x="1210" y="580"/>
                  <a:pt x="1214" y="584"/>
                  <a:pt x="1219" y="584"/>
                </a:cubicBezTo>
                <a:cubicBezTo>
                  <a:pt x="1224" y="584"/>
                  <a:pt x="1228" y="580"/>
                  <a:pt x="1228" y="575"/>
                </a:cubicBezTo>
                <a:close/>
                <a:moveTo>
                  <a:pt x="1253" y="575"/>
                </a:moveTo>
                <a:cubicBezTo>
                  <a:pt x="1253" y="570"/>
                  <a:pt x="1250" y="566"/>
                  <a:pt x="1245" y="566"/>
                </a:cubicBezTo>
                <a:cubicBezTo>
                  <a:pt x="1240" y="566"/>
                  <a:pt x="1236" y="570"/>
                  <a:pt x="1236" y="575"/>
                </a:cubicBezTo>
                <a:cubicBezTo>
                  <a:pt x="1236" y="580"/>
                  <a:pt x="1240" y="584"/>
                  <a:pt x="1245" y="584"/>
                </a:cubicBezTo>
                <a:cubicBezTo>
                  <a:pt x="1250" y="584"/>
                  <a:pt x="1253" y="580"/>
                  <a:pt x="1253" y="575"/>
                </a:cubicBezTo>
                <a:close/>
                <a:moveTo>
                  <a:pt x="1279" y="575"/>
                </a:moveTo>
                <a:cubicBezTo>
                  <a:pt x="1279" y="570"/>
                  <a:pt x="1275" y="566"/>
                  <a:pt x="1271" y="566"/>
                </a:cubicBezTo>
                <a:cubicBezTo>
                  <a:pt x="1266" y="566"/>
                  <a:pt x="1262" y="570"/>
                  <a:pt x="1262" y="575"/>
                </a:cubicBezTo>
                <a:cubicBezTo>
                  <a:pt x="1262" y="580"/>
                  <a:pt x="1266" y="584"/>
                  <a:pt x="1271" y="584"/>
                </a:cubicBezTo>
                <a:cubicBezTo>
                  <a:pt x="1275" y="584"/>
                  <a:pt x="1279" y="580"/>
                  <a:pt x="1279" y="575"/>
                </a:cubicBezTo>
                <a:close/>
                <a:moveTo>
                  <a:pt x="1331" y="575"/>
                </a:moveTo>
                <a:cubicBezTo>
                  <a:pt x="1331" y="570"/>
                  <a:pt x="1327" y="566"/>
                  <a:pt x="1322" y="566"/>
                </a:cubicBezTo>
                <a:cubicBezTo>
                  <a:pt x="1317" y="566"/>
                  <a:pt x="1314" y="570"/>
                  <a:pt x="1314" y="575"/>
                </a:cubicBezTo>
                <a:cubicBezTo>
                  <a:pt x="1314" y="580"/>
                  <a:pt x="1317" y="584"/>
                  <a:pt x="1322" y="584"/>
                </a:cubicBezTo>
                <a:cubicBezTo>
                  <a:pt x="1327" y="584"/>
                  <a:pt x="1331" y="580"/>
                  <a:pt x="1331" y="575"/>
                </a:cubicBezTo>
                <a:close/>
                <a:moveTo>
                  <a:pt x="1356" y="575"/>
                </a:moveTo>
                <a:cubicBezTo>
                  <a:pt x="1356" y="570"/>
                  <a:pt x="1353" y="566"/>
                  <a:pt x="1348" y="566"/>
                </a:cubicBezTo>
                <a:cubicBezTo>
                  <a:pt x="1343" y="566"/>
                  <a:pt x="1339" y="570"/>
                  <a:pt x="1339" y="575"/>
                </a:cubicBezTo>
                <a:cubicBezTo>
                  <a:pt x="1339" y="580"/>
                  <a:pt x="1343" y="584"/>
                  <a:pt x="1348" y="584"/>
                </a:cubicBezTo>
                <a:cubicBezTo>
                  <a:pt x="1353" y="584"/>
                  <a:pt x="1356" y="580"/>
                  <a:pt x="1356" y="575"/>
                </a:cubicBezTo>
                <a:close/>
                <a:moveTo>
                  <a:pt x="1382" y="575"/>
                </a:moveTo>
                <a:cubicBezTo>
                  <a:pt x="1382" y="570"/>
                  <a:pt x="1378" y="566"/>
                  <a:pt x="1374" y="566"/>
                </a:cubicBezTo>
                <a:cubicBezTo>
                  <a:pt x="1369" y="566"/>
                  <a:pt x="1365" y="570"/>
                  <a:pt x="1365" y="575"/>
                </a:cubicBezTo>
                <a:cubicBezTo>
                  <a:pt x="1365" y="580"/>
                  <a:pt x="1369" y="584"/>
                  <a:pt x="1374" y="584"/>
                </a:cubicBezTo>
                <a:cubicBezTo>
                  <a:pt x="1378" y="584"/>
                  <a:pt x="1382" y="580"/>
                  <a:pt x="1382" y="575"/>
                </a:cubicBezTo>
                <a:close/>
                <a:moveTo>
                  <a:pt x="1408" y="575"/>
                </a:moveTo>
                <a:cubicBezTo>
                  <a:pt x="1408" y="570"/>
                  <a:pt x="1404" y="566"/>
                  <a:pt x="1399" y="566"/>
                </a:cubicBezTo>
                <a:cubicBezTo>
                  <a:pt x="1395" y="566"/>
                  <a:pt x="1391" y="570"/>
                  <a:pt x="1391" y="575"/>
                </a:cubicBezTo>
                <a:cubicBezTo>
                  <a:pt x="1391" y="580"/>
                  <a:pt x="1395" y="584"/>
                  <a:pt x="1399" y="584"/>
                </a:cubicBezTo>
                <a:cubicBezTo>
                  <a:pt x="1404" y="584"/>
                  <a:pt x="1408" y="580"/>
                  <a:pt x="1408" y="575"/>
                </a:cubicBezTo>
                <a:close/>
                <a:moveTo>
                  <a:pt x="1434" y="575"/>
                </a:moveTo>
                <a:cubicBezTo>
                  <a:pt x="1434" y="570"/>
                  <a:pt x="1430" y="566"/>
                  <a:pt x="1425" y="566"/>
                </a:cubicBezTo>
                <a:cubicBezTo>
                  <a:pt x="1420" y="566"/>
                  <a:pt x="1417" y="570"/>
                  <a:pt x="1417" y="575"/>
                </a:cubicBezTo>
                <a:cubicBezTo>
                  <a:pt x="1417" y="580"/>
                  <a:pt x="1420" y="584"/>
                  <a:pt x="1425" y="584"/>
                </a:cubicBezTo>
                <a:cubicBezTo>
                  <a:pt x="1430" y="584"/>
                  <a:pt x="1434" y="580"/>
                  <a:pt x="1434" y="575"/>
                </a:cubicBezTo>
                <a:close/>
                <a:moveTo>
                  <a:pt x="1459" y="575"/>
                </a:moveTo>
                <a:cubicBezTo>
                  <a:pt x="1459" y="570"/>
                  <a:pt x="1456" y="566"/>
                  <a:pt x="1451" y="566"/>
                </a:cubicBezTo>
                <a:cubicBezTo>
                  <a:pt x="1446" y="566"/>
                  <a:pt x="1442" y="570"/>
                  <a:pt x="1442" y="575"/>
                </a:cubicBezTo>
                <a:cubicBezTo>
                  <a:pt x="1442" y="580"/>
                  <a:pt x="1446" y="584"/>
                  <a:pt x="1451" y="584"/>
                </a:cubicBezTo>
                <a:cubicBezTo>
                  <a:pt x="1456" y="584"/>
                  <a:pt x="1459" y="580"/>
                  <a:pt x="1459" y="575"/>
                </a:cubicBezTo>
                <a:close/>
                <a:moveTo>
                  <a:pt x="1485" y="575"/>
                </a:moveTo>
                <a:cubicBezTo>
                  <a:pt x="1485" y="570"/>
                  <a:pt x="1481" y="566"/>
                  <a:pt x="1477" y="566"/>
                </a:cubicBezTo>
                <a:cubicBezTo>
                  <a:pt x="1472" y="566"/>
                  <a:pt x="1468" y="570"/>
                  <a:pt x="1468" y="575"/>
                </a:cubicBezTo>
                <a:cubicBezTo>
                  <a:pt x="1468" y="580"/>
                  <a:pt x="1472" y="584"/>
                  <a:pt x="1477" y="584"/>
                </a:cubicBezTo>
                <a:cubicBezTo>
                  <a:pt x="1481" y="584"/>
                  <a:pt x="1485" y="580"/>
                  <a:pt x="1485" y="575"/>
                </a:cubicBezTo>
                <a:close/>
                <a:moveTo>
                  <a:pt x="1511" y="575"/>
                </a:moveTo>
                <a:cubicBezTo>
                  <a:pt x="1511" y="570"/>
                  <a:pt x="1507" y="566"/>
                  <a:pt x="1502" y="566"/>
                </a:cubicBezTo>
                <a:cubicBezTo>
                  <a:pt x="1498" y="566"/>
                  <a:pt x="1494" y="570"/>
                  <a:pt x="1494" y="575"/>
                </a:cubicBezTo>
                <a:cubicBezTo>
                  <a:pt x="1494" y="580"/>
                  <a:pt x="1498" y="584"/>
                  <a:pt x="1502" y="584"/>
                </a:cubicBezTo>
                <a:cubicBezTo>
                  <a:pt x="1507" y="584"/>
                  <a:pt x="1511" y="580"/>
                  <a:pt x="1511" y="575"/>
                </a:cubicBezTo>
                <a:close/>
                <a:moveTo>
                  <a:pt x="1537" y="575"/>
                </a:moveTo>
                <a:cubicBezTo>
                  <a:pt x="1537" y="570"/>
                  <a:pt x="1533" y="566"/>
                  <a:pt x="1528" y="566"/>
                </a:cubicBezTo>
                <a:cubicBezTo>
                  <a:pt x="1523" y="566"/>
                  <a:pt x="1520" y="570"/>
                  <a:pt x="1520" y="575"/>
                </a:cubicBezTo>
                <a:cubicBezTo>
                  <a:pt x="1520" y="580"/>
                  <a:pt x="1523" y="584"/>
                  <a:pt x="1528" y="584"/>
                </a:cubicBezTo>
                <a:cubicBezTo>
                  <a:pt x="1533" y="584"/>
                  <a:pt x="1537" y="580"/>
                  <a:pt x="1537" y="575"/>
                </a:cubicBezTo>
                <a:close/>
                <a:moveTo>
                  <a:pt x="1563" y="575"/>
                </a:moveTo>
                <a:cubicBezTo>
                  <a:pt x="1563" y="570"/>
                  <a:pt x="1559" y="566"/>
                  <a:pt x="1554" y="566"/>
                </a:cubicBezTo>
                <a:cubicBezTo>
                  <a:pt x="1549" y="566"/>
                  <a:pt x="1545" y="570"/>
                  <a:pt x="1545" y="575"/>
                </a:cubicBezTo>
                <a:cubicBezTo>
                  <a:pt x="1545" y="580"/>
                  <a:pt x="1549" y="584"/>
                  <a:pt x="1554" y="584"/>
                </a:cubicBezTo>
                <a:cubicBezTo>
                  <a:pt x="1559" y="584"/>
                  <a:pt x="1563" y="580"/>
                  <a:pt x="1563" y="575"/>
                </a:cubicBezTo>
                <a:close/>
                <a:moveTo>
                  <a:pt x="1588" y="575"/>
                </a:moveTo>
                <a:cubicBezTo>
                  <a:pt x="1588" y="570"/>
                  <a:pt x="1584" y="566"/>
                  <a:pt x="1580" y="566"/>
                </a:cubicBezTo>
                <a:cubicBezTo>
                  <a:pt x="1575" y="566"/>
                  <a:pt x="1571" y="570"/>
                  <a:pt x="1571" y="575"/>
                </a:cubicBezTo>
                <a:cubicBezTo>
                  <a:pt x="1571" y="580"/>
                  <a:pt x="1575" y="584"/>
                  <a:pt x="1580" y="584"/>
                </a:cubicBezTo>
                <a:cubicBezTo>
                  <a:pt x="1584" y="584"/>
                  <a:pt x="1588" y="580"/>
                  <a:pt x="1588" y="575"/>
                </a:cubicBezTo>
                <a:close/>
                <a:moveTo>
                  <a:pt x="1614" y="575"/>
                </a:moveTo>
                <a:cubicBezTo>
                  <a:pt x="1614" y="570"/>
                  <a:pt x="1610" y="566"/>
                  <a:pt x="1605" y="566"/>
                </a:cubicBezTo>
                <a:cubicBezTo>
                  <a:pt x="1601" y="566"/>
                  <a:pt x="1597" y="570"/>
                  <a:pt x="1597" y="575"/>
                </a:cubicBezTo>
                <a:cubicBezTo>
                  <a:pt x="1597" y="580"/>
                  <a:pt x="1601" y="584"/>
                  <a:pt x="1605" y="584"/>
                </a:cubicBezTo>
                <a:cubicBezTo>
                  <a:pt x="1610" y="584"/>
                  <a:pt x="1614" y="580"/>
                  <a:pt x="1614" y="575"/>
                </a:cubicBezTo>
                <a:close/>
                <a:moveTo>
                  <a:pt x="1640" y="575"/>
                </a:moveTo>
                <a:cubicBezTo>
                  <a:pt x="1640" y="570"/>
                  <a:pt x="1636" y="566"/>
                  <a:pt x="1631" y="566"/>
                </a:cubicBezTo>
                <a:cubicBezTo>
                  <a:pt x="1626" y="566"/>
                  <a:pt x="1623" y="570"/>
                  <a:pt x="1623" y="575"/>
                </a:cubicBezTo>
                <a:cubicBezTo>
                  <a:pt x="1623" y="580"/>
                  <a:pt x="1626" y="584"/>
                  <a:pt x="1631" y="584"/>
                </a:cubicBezTo>
                <a:cubicBezTo>
                  <a:pt x="1636" y="584"/>
                  <a:pt x="1640" y="580"/>
                  <a:pt x="1640" y="575"/>
                </a:cubicBezTo>
                <a:close/>
                <a:moveTo>
                  <a:pt x="1666" y="575"/>
                </a:moveTo>
                <a:cubicBezTo>
                  <a:pt x="1666" y="570"/>
                  <a:pt x="1662" y="566"/>
                  <a:pt x="1657" y="566"/>
                </a:cubicBezTo>
                <a:cubicBezTo>
                  <a:pt x="1652" y="566"/>
                  <a:pt x="1648" y="570"/>
                  <a:pt x="1648" y="575"/>
                </a:cubicBezTo>
                <a:cubicBezTo>
                  <a:pt x="1648" y="580"/>
                  <a:pt x="1652" y="584"/>
                  <a:pt x="1657" y="584"/>
                </a:cubicBezTo>
                <a:cubicBezTo>
                  <a:pt x="1662" y="584"/>
                  <a:pt x="1666" y="580"/>
                  <a:pt x="1666" y="575"/>
                </a:cubicBezTo>
                <a:close/>
                <a:moveTo>
                  <a:pt x="1691" y="575"/>
                </a:moveTo>
                <a:cubicBezTo>
                  <a:pt x="1691" y="570"/>
                  <a:pt x="1687" y="566"/>
                  <a:pt x="1683" y="566"/>
                </a:cubicBezTo>
                <a:cubicBezTo>
                  <a:pt x="1678" y="566"/>
                  <a:pt x="1674" y="570"/>
                  <a:pt x="1674" y="575"/>
                </a:cubicBezTo>
                <a:cubicBezTo>
                  <a:pt x="1674" y="580"/>
                  <a:pt x="1678" y="584"/>
                  <a:pt x="1683" y="584"/>
                </a:cubicBezTo>
                <a:cubicBezTo>
                  <a:pt x="1687" y="584"/>
                  <a:pt x="1691" y="580"/>
                  <a:pt x="1691" y="575"/>
                </a:cubicBezTo>
                <a:close/>
                <a:moveTo>
                  <a:pt x="1717" y="575"/>
                </a:moveTo>
                <a:cubicBezTo>
                  <a:pt x="1717" y="570"/>
                  <a:pt x="1713" y="566"/>
                  <a:pt x="1708" y="566"/>
                </a:cubicBezTo>
                <a:cubicBezTo>
                  <a:pt x="1704" y="566"/>
                  <a:pt x="1700" y="570"/>
                  <a:pt x="1700" y="575"/>
                </a:cubicBezTo>
                <a:cubicBezTo>
                  <a:pt x="1700" y="580"/>
                  <a:pt x="1704" y="584"/>
                  <a:pt x="1708" y="584"/>
                </a:cubicBezTo>
                <a:cubicBezTo>
                  <a:pt x="1713" y="584"/>
                  <a:pt x="1717" y="580"/>
                  <a:pt x="1717" y="575"/>
                </a:cubicBezTo>
                <a:close/>
                <a:moveTo>
                  <a:pt x="1743" y="575"/>
                </a:moveTo>
                <a:cubicBezTo>
                  <a:pt x="1743" y="570"/>
                  <a:pt x="1739" y="566"/>
                  <a:pt x="1734" y="566"/>
                </a:cubicBezTo>
                <a:cubicBezTo>
                  <a:pt x="1730" y="566"/>
                  <a:pt x="1726" y="570"/>
                  <a:pt x="1726" y="575"/>
                </a:cubicBezTo>
                <a:cubicBezTo>
                  <a:pt x="1726" y="580"/>
                  <a:pt x="1730" y="584"/>
                  <a:pt x="1734" y="584"/>
                </a:cubicBezTo>
                <a:cubicBezTo>
                  <a:pt x="1739" y="584"/>
                  <a:pt x="1743" y="580"/>
                  <a:pt x="1743" y="575"/>
                </a:cubicBezTo>
                <a:close/>
                <a:moveTo>
                  <a:pt x="1769" y="575"/>
                </a:moveTo>
                <a:cubicBezTo>
                  <a:pt x="1769" y="570"/>
                  <a:pt x="1765" y="566"/>
                  <a:pt x="1760" y="566"/>
                </a:cubicBezTo>
                <a:cubicBezTo>
                  <a:pt x="1755" y="566"/>
                  <a:pt x="1751" y="570"/>
                  <a:pt x="1751" y="575"/>
                </a:cubicBezTo>
                <a:cubicBezTo>
                  <a:pt x="1751" y="580"/>
                  <a:pt x="1755" y="584"/>
                  <a:pt x="1760" y="584"/>
                </a:cubicBezTo>
                <a:cubicBezTo>
                  <a:pt x="1765" y="584"/>
                  <a:pt x="1769" y="580"/>
                  <a:pt x="1769" y="575"/>
                </a:cubicBezTo>
                <a:close/>
                <a:moveTo>
                  <a:pt x="1794" y="575"/>
                </a:moveTo>
                <a:cubicBezTo>
                  <a:pt x="1794" y="570"/>
                  <a:pt x="1791" y="566"/>
                  <a:pt x="1786" y="566"/>
                </a:cubicBezTo>
                <a:cubicBezTo>
                  <a:pt x="1781" y="566"/>
                  <a:pt x="1777" y="570"/>
                  <a:pt x="1777" y="575"/>
                </a:cubicBezTo>
                <a:cubicBezTo>
                  <a:pt x="1777" y="580"/>
                  <a:pt x="1781" y="584"/>
                  <a:pt x="1786" y="584"/>
                </a:cubicBezTo>
                <a:cubicBezTo>
                  <a:pt x="1791" y="584"/>
                  <a:pt x="1794" y="580"/>
                  <a:pt x="1794" y="575"/>
                </a:cubicBezTo>
                <a:close/>
                <a:moveTo>
                  <a:pt x="1820" y="575"/>
                </a:moveTo>
                <a:cubicBezTo>
                  <a:pt x="1820" y="570"/>
                  <a:pt x="1816" y="566"/>
                  <a:pt x="1812" y="566"/>
                </a:cubicBezTo>
                <a:cubicBezTo>
                  <a:pt x="1807" y="566"/>
                  <a:pt x="1803" y="570"/>
                  <a:pt x="1803" y="575"/>
                </a:cubicBezTo>
                <a:cubicBezTo>
                  <a:pt x="1803" y="580"/>
                  <a:pt x="1807" y="584"/>
                  <a:pt x="1812" y="584"/>
                </a:cubicBezTo>
                <a:cubicBezTo>
                  <a:pt x="1816" y="584"/>
                  <a:pt x="1820" y="580"/>
                  <a:pt x="1820" y="575"/>
                </a:cubicBezTo>
                <a:close/>
                <a:moveTo>
                  <a:pt x="1846" y="575"/>
                </a:moveTo>
                <a:cubicBezTo>
                  <a:pt x="1846" y="570"/>
                  <a:pt x="1842" y="566"/>
                  <a:pt x="1837" y="566"/>
                </a:cubicBezTo>
                <a:cubicBezTo>
                  <a:pt x="1833" y="566"/>
                  <a:pt x="1829" y="570"/>
                  <a:pt x="1829" y="575"/>
                </a:cubicBezTo>
                <a:cubicBezTo>
                  <a:pt x="1829" y="580"/>
                  <a:pt x="1833" y="584"/>
                  <a:pt x="1837" y="584"/>
                </a:cubicBezTo>
                <a:cubicBezTo>
                  <a:pt x="1842" y="584"/>
                  <a:pt x="1846" y="580"/>
                  <a:pt x="1846" y="575"/>
                </a:cubicBezTo>
                <a:close/>
                <a:moveTo>
                  <a:pt x="1872" y="575"/>
                </a:moveTo>
                <a:cubicBezTo>
                  <a:pt x="1872" y="570"/>
                  <a:pt x="1868" y="566"/>
                  <a:pt x="1863" y="566"/>
                </a:cubicBezTo>
                <a:cubicBezTo>
                  <a:pt x="1858" y="566"/>
                  <a:pt x="1854" y="570"/>
                  <a:pt x="1854" y="575"/>
                </a:cubicBezTo>
                <a:cubicBezTo>
                  <a:pt x="1854" y="580"/>
                  <a:pt x="1858" y="584"/>
                  <a:pt x="1863" y="584"/>
                </a:cubicBezTo>
                <a:cubicBezTo>
                  <a:pt x="1868" y="584"/>
                  <a:pt x="1872" y="580"/>
                  <a:pt x="1872" y="575"/>
                </a:cubicBezTo>
                <a:close/>
                <a:moveTo>
                  <a:pt x="1897" y="575"/>
                </a:moveTo>
                <a:cubicBezTo>
                  <a:pt x="1897" y="570"/>
                  <a:pt x="1894" y="566"/>
                  <a:pt x="1889" y="566"/>
                </a:cubicBezTo>
                <a:cubicBezTo>
                  <a:pt x="1884" y="566"/>
                  <a:pt x="1880" y="570"/>
                  <a:pt x="1880" y="575"/>
                </a:cubicBezTo>
                <a:cubicBezTo>
                  <a:pt x="1880" y="580"/>
                  <a:pt x="1884" y="584"/>
                  <a:pt x="1889" y="584"/>
                </a:cubicBezTo>
                <a:cubicBezTo>
                  <a:pt x="1894" y="584"/>
                  <a:pt x="1897" y="580"/>
                  <a:pt x="1897" y="575"/>
                </a:cubicBezTo>
                <a:close/>
                <a:moveTo>
                  <a:pt x="1923" y="575"/>
                </a:moveTo>
                <a:cubicBezTo>
                  <a:pt x="1923" y="570"/>
                  <a:pt x="1919" y="566"/>
                  <a:pt x="1915" y="566"/>
                </a:cubicBezTo>
                <a:cubicBezTo>
                  <a:pt x="1910" y="566"/>
                  <a:pt x="1906" y="570"/>
                  <a:pt x="1906" y="575"/>
                </a:cubicBezTo>
                <a:cubicBezTo>
                  <a:pt x="1906" y="580"/>
                  <a:pt x="1910" y="584"/>
                  <a:pt x="1915" y="584"/>
                </a:cubicBezTo>
                <a:cubicBezTo>
                  <a:pt x="1919" y="584"/>
                  <a:pt x="1923" y="580"/>
                  <a:pt x="1923" y="575"/>
                </a:cubicBezTo>
                <a:close/>
                <a:moveTo>
                  <a:pt x="1949" y="575"/>
                </a:moveTo>
                <a:cubicBezTo>
                  <a:pt x="1949" y="570"/>
                  <a:pt x="1945" y="566"/>
                  <a:pt x="1940" y="566"/>
                </a:cubicBezTo>
                <a:cubicBezTo>
                  <a:pt x="1936" y="566"/>
                  <a:pt x="1932" y="570"/>
                  <a:pt x="1932" y="575"/>
                </a:cubicBezTo>
                <a:cubicBezTo>
                  <a:pt x="1932" y="580"/>
                  <a:pt x="1936" y="584"/>
                  <a:pt x="1940" y="584"/>
                </a:cubicBezTo>
                <a:cubicBezTo>
                  <a:pt x="1945" y="584"/>
                  <a:pt x="1949" y="580"/>
                  <a:pt x="1949" y="575"/>
                </a:cubicBezTo>
                <a:close/>
                <a:moveTo>
                  <a:pt x="1975" y="575"/>
                </a:moveTo>
                <a:cubicBezTo>
                  <a:pt x="1975" y="570"/>
                  <a:pt x="1971" y="566"/>
                  <a:pt x="1966" y="566"/>
                </a:cubicBezTo>
                <a:cubicBezTo>
                  <a:pt x="1961" y="566"/>
                  <a:pt x="1957" y="570"/>
                  <a:pt x="1957" y="575"/>
                </a:cubicBezTo>
                <a:cubicBezTo>
                  <a:pt x="1957" y="580"/>
                  <a:pt x="1961" y="584"/>
                  <a:pt x="1966" y="584"/>
                </a:cubicBezTo>
                <a:cubicBezTo>
                  <a:pt x="1971" y="584"/>
                  <a:pt x="1975" y="580"/>
                  <a:pt x="1975" y="575"/>
                </a:cubicBezTo>
                <a:close/>
                <a:moveTo>
                  <a:pt x="2000" y="575"/>
                </a:moveTo>
                <a:cubicBezTo>
                  <a:pt x="2000" y="570"/>
                  <a:pt x="1997" y="566"/>
                  <a:pt x="1992" y="566"/>
                </a:cubicBezTo>
                <a:cubicBezTo>
                  <a:pt x="1987" y="566"/>
                  <a:pt x="1983" y="570"/>
                  <a:pt x="1983" y="575"/>
                </a:cubicBezTo>
                <a:cubicBezTo>
                  <a:pt x="1983" y="580"/>
                  <a:pt x="1987" y="584"/>
                  <a:pt x="1992" y="584"/>
                </a:cubicBezTo>
                <a:cubicBezTo>
                  <a:pt x="1997" y="584"/>
                  <a:pt x="2000" y="580"/>
                  <a:pt x="2000" y="575"/>
                </a:cubicBezTo>
                <a:close/>
                <a:moveTo>
                  <a:pt x="2026" y="575"/>
                </a:moveTo>
                <a:cubicBezTo>
                  <a:pt x="2026" y="570"/>
                  <a:pt x="2022" y="566"/>
                  <a:pt x="2018" y="566"/>
                </a:cubicBezTo>
                <a:cubicBezTo>
                  <a:pt x="2013" y="566"/>
                  <a:pt x="2009" y="570"/>
                  <a:pt x="2009" y="575"/>
                </a:cubicBezTo>
                <a:cubicBezTo>
                  <a:pt x="2009" y="580"/>
                  <a:pt x="2013" y="584"/>
                  <a:pt x="2018" y="584"/>
                </a:cubicBezTo>
                <a:cubicBezTo>
                  <a:pt x="2022" y="584"/>
                  <a:pt x="2026" y="580"/>
                  <a:pt x="2026" y="575"/>
                </a:cubicBezTo>
                <a:close/>
                <a:moveTo>
                  <a:pt x="2052" y="575"/>
                </a:moveTo>
                <a:cubicBezTo>
                  <a:pt x="2052" y="570"/>
                  <a:pt x="2048" y="566"/>
                  <a:pt x="2043" y="566"/>
                </a:cubicBezTo>
                <a:cubicBezTo>
                  <a:pt x="2039" y="566"/>
                  <a:pt x="2035" y="570"/>
                  <a:pt x="2035" y="575"/>
                </a:cubicBezTo>
                <a:cubicBezTo>
                  <a:pt x="2035" y="580"/>
                  <a:pt x="2039" y="584"/>
                  <a:pt x="2043" y="584"/>
                </a:cubicBezTo>
                <a:cubicBezTo>
                  <a:pt x="2048" y="584"/>
                  <a:pt x="2052" y="580"/>
                  <a:pt x="2052" y="575"/>
                </a:cubicBezTo>
                <a:close/>
                <a:moveTo>
                  <a:pt x="2078" y="575"/>
                </a:moveTo>
                <a:cubicBezTo>
                  <a:pt x="2078" y="570"/>
                  <a:pt x="2074" y="566"/>
                  <a:pt x="2069" y="566"/>
                </a:cubicBezTo>
                <a:cubicBezTo>
                  <a:pt x="2064" y="566"/>
                  <a:pt x="2061" y="570"/>
                  <a:pt x="2061" y="575"/>
                </a:cubicBezTo>
                <a:cubicBezTo>
                  <a:pt x="2061" y="580"/>
                  <a:pt x="2064" y="584"/>
                  <a:pt x="2069" y="584"/>
                </a:cubicBezTo>
                <a:cubicBezTo>
                  <a:pt x="2074" y="584"/>
                  <a:pt x="2078" y="580"/>
                  <a:pt x="2078" y="575"/>
                </a:cubicBezTo>
                <a:close/>
                <a:moveTo>
                  <a:pt x="2103" y="575"/>
                </a:moveTo>
                <a:cubicBezTo>
                  <a:pt x="2103" y="570"/>
                  <a:pt x="2100" y="566"/>
                  <a:pt x="2095" y="566"/>
                </a:cubicBezTo>
                <a:cubicBezTo>
                  <a:pt x="2090" y="566"/>
                  <a:pt x="2086" y="570"/>
                  <a:pt x="2086" y="575"/>
                </a:cubicBezTo>
                <a:cubicBezTo>
                  <a:pt x="2086" y="580"/>
                  <a:pt x="2090" y="584"/>
                  <a:pt x="2095" y="584"/>
                </a:cubicBezTo>
                <a:cubicBezTo>
                  <a:pt x="2100" y="584"/>
                  <a:pt x="2103" y="580"/>
                  <a:pt x="2103" y="575"/>
                </a:cubicBezTo>
                <a:close/>
                <a:moveTo>
                  <a:pt x="2129" y="575"/>
                </a:moveTo>
                <a:cubicBezTo>
                  <a:pt x="2129" y="570"/>
                  <a:pt x="2125" y="566"/>
                  <a:pt x="2121" y="566"/>
                </a:cubicBezTo>
                <a:cubicBezTo>
                  <a:pt x="2116" y="566"/>
                  <a:pt x="2112" y="570"/>
                  <a:pt x="2112" y="575"/>
                </a:cubicBezTo>
                <a:cubicBezTo>
                  <a:pt x="2112" y="580"/>
                  <a:pt x="2116" y="584"/>
                  <a:pt x="2121" y="584"/>
                </a:cubicBezTo>
                <a:cubicBezTo>
                  <a:pt x="2125" y="584"/>
                  <a:pt x="2129" y="580"/>
                  <a:pt x="2129" y="575"/>
                </a:cubicBezTo>
                <a:close/>
                <a:moveTo>
                  <a:pt x="2155" y="575"/>
                </a:moveTo>
                <a:cubicBezTo>
                  <a:pt x="2155" y="570"/>
                  <a:pt x="2151" y="566"/>
                  <a:pt x="2146" y="566"/>
                </a:cubicBezTo>
                <a:cubicBezTo>
                  <a:pt x="2142" y="566"/>
                  <a:pt x="2138" y="570"/>
                  <a:pt x="2138" y="575"/>
                </a:cubicBezTo>
                <a:cubicBezTo>
                  <a:pt x="2138" y="580"/>
                  <a:pt x="2142" y="584"/>
                  <a:pt x="2146" y="584"/>
                </a:cubicBezTo>
                <a:cubicBezTo>
                  <a:pt x="2151" y="584"/>
                  <a:pt x="2155" y="580"/>
                  <a:pt x="2155" y="575"/>
                </a:cubicBezTo>
                <a:close/>
                <a:moveTo>
                  <a:pt x="2181" y="575"/>
                </a:moveTo>
                <a:cubicBezTo>
                  <a:pt x="2181" y="570"/>
                  <a:pt x="2177" y="566"/>
                  <a:pt x="2172" y="566"/>
                </a:cubicBezTo>
                <a:cubicBezTo>
                  <a:pt x="2167" y="566"/>
                  <a:pt x="2164" y="570"/>
                  <a:pt x="2164" y="575"/>
                </a:cubicBezTo>
                <a:cubicBezTo>
                  <a:pt x="2164" y="580"/>
                  <a:pt x="2167" y="584"/>
                  <a:pt x="2172" y="584"/>
                </a:cubicBezTo>
                <a:cubicBezTo>
                  <a:pt x="2177" y="584"/>
                  <a:pt x="2181" y="580"/>
                  <a:pt x="2181" y="575"/>
                </a:cubicBezTo>
                <a:close/>
                <a:moveTo>
                  <a:pt x="2207" y="575"/>
                </a:moveTo>
                <a:cubicBezTo>
                  <a:pt x="2207" y="570"/>
                  <a:pt x="2203" y="566"/>
                  <a:pt x="2198" y="566"/>
                </a:cubicBezTo>
                <a:cubicBezTo>
                  <a:pt x="2193" y="566"/>
                  <a:pt x="2189" y="570"/>
                  <a:pt x="2189" y="575"/>
                </a:cubicBezTo>
                <a:cubicBezTo>
                  <a:pt x="2189" y="580"/>
                  <a:pt x="2193" y="584"/>
                  <a:pt x="2198" y="584"/>
                </a:cubicBezTo>
                <a:cubicBezTo>
                  <a:pt x="2203" y="584"/>
                  <a:pt x="2207" y="580"/>
                  <a:pt x="2207" y="575"/>
                </a:cubicBezTo>
                <a:close/>
                <a:moveTo>
                  <a:pt x="2232" y="575"/>
                </a:moveTo>
                <a:cubicBezTo>
                  <a:pt x="2232" y="570"/>
                  <a:pt x="2228" y="566"/>
                  <a:pt x="2224" y="566"/>
                </a:cubicBezTo>
                <a:cubicBezTo>
                  <a:pt x="2219" y="566"/>
                  <a:pt x="2215" y="570"/>
                  <a:pt x="2215" y="575"/>
                </a:cubicBezTo>
                <a:cubicBezTo>
                  <a:pt x="2215" y="580"/>
                  <a:pt x="2219" y="584"/>
                  <a:pt x="2224" y="584"/>
                </a:cubicBezTo>
                <a:cubicBezTo>
                  <a:pt x="2228" y="584"/>
                  <a:pt x="2232" y="580"/>
                  <a:pt x="2232" y="575"/>
                </a:cubicBezTo>
                <a:close/>
                <a:moveTo>
                  <a:pt x="2258" y="575"/>
                </a:moveTo>
                <a:cubicBezTo>
                  <a:pt x="2258" y="570"/>
                  <a:pt x="2254" y="566"/>
                  <a:pt x="2249" y="566"/>
                </a:cubicBezTo>
                <a:cubicBezTo>
                  <a:pt x="2245" y="566"/>
                  <a:pt x="2241" y="570"/>
                  <a:pt x="2241" y="575"/>
                </a:cubicBezTo>
                <a:cubicBezTo>
                  <a:pt x="2241" y="580"/>
                  <a:pt x="2245" y="584"/>
                  <a:pt x="2249" y="584"/>
                </a:cubicBezTo>
                <a:cubicBezTo>
                  <a:pt x="2254" y="584"/>
                  <a:pt x="2258" y="580"/>
                  <a:pt x="2258" y="575"/>
                </a:cubicBezTo>
                <a:close/>
                <a:moveTo>
                  <a:pt x="2284" y="575"/>
                </a:moveTo>
                <a:cubicBezTo>
                  <a:pt x="2284" y="570"/>
                  <a:pt x="2280" y="566"/>
                  <a:pt x="2275" y="566"/>
                </a:cubicBezTo>
                <a:cubicBezTo>
                  <a:pt x="2270" y="566"/>
                  <a:pt x="2267" y="570"/>
                  <a:pt x="2267" y="575"/>
                </a:cubicBezTo>
                <a:cubicBezTo>
                  <a:pt x="2267" y="580"/>
                  <a:pt x="2270" y="584"/>
                  <a:pt x="2275" y="584"/>
                </a:cubicBezTo>
                <a:cubicBezTo>
                  <a:pt x="2280" y="584"/>
                  <a:pt x="2284" y="580"/>
                  <a:pt x="2284" y="575"/>
                </a:cubicBezTo>
                <a:close/>
                <a:moveTo>
                  <a:pt x="2310" y="575"/>
                </a:moveTo>
                <a:cubicBezTo>
                  <a:pt x="2310" y="570"/>
                  <a:pt x="2306" y="566"/>
                  <a:pt x="2301" y="566"/>
                </a:cubicBezTo>
                <a:cubicBezTo>
                  <a:pt x="2296" y="566"/>
                  <a:pt x="2292" y="570"/>
                  <a:pt x="2292" y="575"/>
                </a:cubicBezTo>
                <a:cubicBezTo>
                  <a:pt x="2292" y="580"/>
                  <a:pt x="2296" y="584"/>
                  <a:pt x="2301" y="584"/>
                </a:cubicBezTo>
                <a:cubicBezTo>
                  <a:pt x="2306" y="584"/>
                  <a:pt x="2310" y="580"/>
                  <a:pt x="2310" y="575"/>
                </a:cubicBezTo>
                <a:close/>
                <a:moveTo>
                  <a:pt x="2335" y="575"/>
                </a:moveTo>
                <a:cubicBezTo>
                  <a:pt x="2335" y="570"/>
                  <a:pt x="2331" y="566"/>
                  <a:pt x="2327" y="566"/>
                </a:cubicBezTo>
                <a:cubicBezTo>
                  <a:pt x="2322" y="566"/>
                  <a:pt x="2318" y="570"/>
                  <a:pt x="2318" y="575"/>
                </a:cubicBezTo>
                <a:cubicBezTo>
                  <a:pt x="2318" y="580"/>
                  <a:pt x="2322" y="584"/>
                  <a:pt x="2327" y="584"/>
                </a:cubicBezTo>
                <a:cubicBezTo>
                  <a:pt x="2331" y="584"/>
                  <a:pt x="2335" y="580"/>
                  <a:pt x="2335" y="575"/>
                </a:cubicBezTo>
                <a:close/>
                <a:moveTo>
                  <a:pt x="2387" y="575"/>
                </a:moveTo>
                <a:cubicBezTo>
                  <a:pt x="2387" y="570"/>
                  <a:pt x="2383" y="566"/>
                  <a:pt x="2378" y="566"/>
                </a:cubicBezTo>
                <a:cubicBezTo>
                  <a:pt x="2373" y="566"/>
                  <a:pt x="2370" y="570"/>
                  <a:pt x="2370" y="575"/>
                </a:cubicBezTo>
                <a:cubicBezTo>
                  <a:pt x="2370" y="580"/>
                  <a:pt x="2373" y="584"/>
                  <a:pt x="2378" y="584"/>
                </a:cubicBezTo>
                <a:cubicBezTo>
                  <a:pt x="2383" y="584"/>
                  <a:pt x="2387" y="580"/>
                  <a:pt x="2387" y="575"/>
                </a:cubicBezTo>
                <a:close/>
                <a:moveTo>
                  <a:pt x="2490" y="575"/>
                </a:moveTo>
                <a:cubicBezTo>
                  <a:pt x="2490" y="570"/>
                  <a:pt x="2486" y="566"/>
                  <a:pt x="2481" y="566"/>
                </a:cubicBezTo>
                <a:cubicBezTo>
                  <a:pt x="2477" y="566"/>
                  <a:pt x="2473" y="570"/>
                  <a:pt x="2473" y="575"/>
                </a:cubicBezTo>
                <a:cubicBezTo>
                  <a:pt x="2473" y="580"/>
                  <a:pt x="2477" y="584"/>
                  <a:pt x="2481" y="584"/>
                </a:cubicBezTo>
                <a:cubicBezTo>
                  <a:pt x="2486" y="584"/>
                  <a:pt x="2490" y="580"/>
                  <a:pt x="2490" y="575"/>
                </a:cubicBezTo>
                <a:close/>
                <a:moveTo>
                  <a:pt x="300" y="601"/>
                </a:moveTo>
                <a:cubicBezTo>
                  <a:pt x="300" y="596"/>
                  <a:pt x="297" y="592"/>
                  <a:pt x="292" y="592"/>
                </a:cubicBezTo>
                <a:cubicBezTo>
                  <a:pt x="287" y="592"/>
                  <a:pt x="283" y="596"/>
                  <a:pt x="283" y="601"/>
                </a:cubicBezTo>
                <a:cubicBezTo>
                  <a:pt x="283" y="606"/>
                  <a:pt x="287" y="609"/>
                  <a:pt x="292" y="609"/>
                </a:cubicBezTo>
                <a:cubicBezTo>
                  <a:pt x="297" y="609"/>
                  <a:pt x="300" y="606"/>
                  <a:pt x="300" y="601"/>
                </a:cubicBezTo>
                <a:close/>
                <a:moveTo>
                  <a:pt x="326" y="601"/>
                </a:moveTo>
                <a:cubicBezTo>
                  <a:pt x="326" y="596"/>
                  <a:pt x="322" y="592"/>
                  <a:pt x="318" y="592"/>
                </a:cubicBezTo>
                <a:cubicBezTo>
                  <a:pt x="313" y="592"/>
                  <a:pt x="309" y="596"/>
                  <a:pt x="309" y="601"/>
                </a:cubicBezTo>
                <a:cubicBezTo>
                  <a:pt x="309" y="606"/>
                  <a:pt x="313" y="609"/>
                  <a:pt x="318" y="609"/>
                </a:cubicBezTo>
                <a:cubicBezTo>
                  <a:pt x="322" y="609"/>
                  <a:pt x="326" y="606"/>
                  <a:pt x="326" y="601"/>
                </a:cubicBezTo>
                <a:close/>
                <a:moveTo>
                  <a:pt x="352" y="601"/>
                </a:moveTo>
                <a:cubicBezTo>
                  <a:pt x="352" y="596"/>
                  <a:pt x="348" y="592"/>
                  <a:pt x="343" y="592"/>
                </a:cubicBezTo>
                <a:cubicBezTo>
                  <a:pt x="339" y="592"/>
                  <a:pt x="335" y="596"/>
                  <a:pt x="335" y="601"/>
                </a:cubicBezTo>
                <a:cubicBezTo>
                  <a:pt x="335" y="606"/>
                  <a:pt x="339" y="609"/>
                  <a:pt x="343" y="609"/>
                </a:cubicBezTo>
                <a:cubicBezTo>
                  <a:pt x="348" y="609"/>
                  <a:pt x="352" y="606"/>
                  <a:pt x="352" y="601"/>
                </a:cubicBezTo>
                <a:close/>
                <a:moveTo>
                  <a:pt x="378" y="601"/>
                </a:moveTo>
                <a:cubicBezTo>
                  <a:pt x="378" y="596"/>
                  <a:pt x="374" y="592"/>
                  <a:pt x="369" y="592"/>
                </a:cubicBezTo>
                <a:cubicBezTo>
                  <a:pt x="364" y="592"/>
                  <a:pt x="360" y="596"/>
                  <a:pt x="360" y="601"/>
                </a:cubicBezTo>
                <a:cubicBezTo>
                  <a:pt x="360" y="606"/>
                  <a:pt x="364" y="609"/>
                  <a:pt x="369" y="609"/>
                </a:cubicBezTo>
                <a:cubicBezTo>
                  <a:pt x="374" y="609"/>
                  <a:pt x="378" y="606"/>
                  <a:pt x="378" y="601"/>
                </a:cubicBezTo>
                <a:close/>
                <a:moveTo>
                  <a:pt x="403" y="601"/>
                </a:moveTo>
                <a:cubicBezTo>
                  <a:pt x="403" y="596"/>
                  <a:pt x="400" y="592"/>
                  <a:pt x="395" y="592"/>
                </a:cubicBezTo>
                <a:cubicBezTo>
                  <a:pt x="390" y="592"/>
                  <a:pt x="386" y="596"/>
                  <a:pt x="386" y="601"/>
                </a:cubicBezTo>
                <a:cubicBezTo>
                  <a:pt x="386" y="606"/>
                  <a:pt x="390" y="609"/>
                  <a:pt x="395" y="609"/>
                </a:cubicBezTo>
                <a:cubicBezTo>
                  <a:pt x="400" y="609"/>
                  <a:pt x="403" y="606"/>
                  <a:pt x="403" y="601"/>
                </a:cubicBezTo>
                <a:close/>
                <a:moveTo>
                  <a:pt x="429" y="601"/>
                </a:moveTo>
                <a:cubicBezTo>
                  <a:pt x="429" y="596"/>
                  <a:pt x="425" y="592"/>
                  <a:pt x="421" y="592"/>
                </a:cubicBezTo>
                <a:cubicBezTo>
                  <a:pt x="416" y="592"/>
                  <a:pt x="412" y="596"/>
                  <a:pt x="412" y="601"/>
                </a:cubicBezTo>
                <a:cubicBezTo>
                  <a:pt x="412" y="606"/>
                  <a:pt x="416" y="609"/>
                  <a:pt x="421" y="609"/>
                </a:cubicBezTo>
                <a:cubicBezTo>
                  <a:pt x="425" y="609"/>
                  <a:pt x="429" y="606"/>
                  <a:pt x="429" y="601"/>
                </a:cubicBezTo>
                <a:close/>
                <a:moveTo>
                  <a:pt x="455" y="601"/>
                </a:moveTo>
                <a:cubicBezTo>
                  <a:pt x="455" y="596"/>
                  <a:pt x="451" y="592"/>
                  <a:pt x="446" y="592"/>
                </a:cubicBezTo>
                <a:cubicBezTo>
                  <a:pt x="442" y="592"/>
                  <a:pt x="438" y="596"/>
                  <a:pt x="438" y="601"/>
                </a:cubicBezTo>
                <a:cubicBezTo>
                  <a:pt x="438" y="606"/>
                  <a:pt x="442" y="609"/>
                  <a:pt x="446" y="609"/>
                </a:cubicBezTo>
                <a:cubicBezTo>
                  <a:pt x="451" y="609"/>
                  <a:pt x="455" y="606"/>
                  <a:pt x="455" y="601"/>
                </a:cubicBezTo>
                <a:close/>
                <a:moveTo>
                  <a:pt x="481" y="601"/>
                </a:moveTo>
                <a:cubicBezTo>
                  <a:pt x="481" y="596"/>
                  <a:pt x="477" y="592"/>
                  <a:pt x="472" y="592"/>
                </a:cubicBezTo>
                <a:cubicBezTo>
                  <a:pt x="467" y="592"/>
                  <a:pt x="463" y="596"/>
                  <a:pt x="463" y="601"/>
                </a:cubicBezTo>
                <a:cubicBezTo>
                  <a:pt x="463" y="606"/>
                  <a:pt x="467" y="609"/>
                  <a:pt x="472" y="609"/>
                </a:cubicBezTo>
                <a:cubicBezTo>
                  <a:pt x="477" y="609"/>
                  <a:pt x="481" y="606"/>
                  <a:pt x="481" y="601"/>
                </a:cubicBezTo>
                <a:close/>
                <a:moveTo>
                  <a:pt x="506" y="601"/>
                </a:moveTo>
                <a:cubicBezTo>
                  <a:pt x="506" y="596"/>
                  <a:pt x="503" y="592"/>
                  <a:pt x="498" y="592"/>
                </a:cubicBezTo>
                <a:cubicBezTo>
                  <a:pt x="493" y="592"/>
                  <a:pt x="489" y="596"/>
                  <a:pt x="489" y="601"/>
                </a:cubicBezTo>
                <a:cubicBezTo>
                  <a:pt x="489" y="606"/>
                  <a:pt x="493" y="609"/>
                  <a:pt x="498" y="609"/>
                </a:cubicBezTo>
                <a:cubicBezTo>
                  <a:pt x="503" y="609"/>
                  <a:pt x="506" y="606"/>
                  <a:pt x="506" y="601"/>
                </a:cubicBezTo>
                <a:close/>
                <a:moveTo>
                  <a:pt x="532" y="601"/>
                </a:moveTo>
                <a:cubicBezTo>
                  <a:pt x="532" y="596"/>
                  <a:pt x="528" y="592"/>
                  <a:pt x="524" y="592"/>
                </a:cubicBezTo>
                <a:cubicBezTo>
                  <a:pt x="519" y="592"/>
                  <a:pt x="515" y="596"/>
                  <a:pt x="515" y="601"/>
                </a:cubicBezTo>
                <a:cubicBezTo>
                  <a:pt x="515" y="606"/>
                  <a:pt x="519" y="609"/>
                  <a:pt x="524" y="609"/>
                </a:cubicBezTo>
                <a:cubicBezTo>
                  <a:pt x="528" y="609"/>
                  <a:pt x="532" y="606"/>
                  <a:pt x="532" y="601"/>
                </a:cubicBezTo>
                <a:close/>
                <a:moveTo>
                  <a:pt x="558" y="601"/>
                </a:moveTo>
                <a:cubicBezTo>
                  <a:pt x="558" y="596"/>
                  <a:pt x="554" y="592"/>
                  <a:pt x="549" y="592"/>
                </a:cubicBezTo>
                <a:cubicBezTo>
                  <a:pt x="545" y="592"/>
                  <a:pt x="541" y="596"/>
                  <a:pt x="541" y="601"/>
                </a:cubicBezTo>
                <a:cubicBezTo>
                  <a:pt x="541" y="606"/>
                  <a:pt x="545" y="609"/>
                  <a:pt x="549" y="609"/>
                </a:cubicBezTo>
                <a:cubicBezTo>
                  <a:pt x="554" y="609"/>
                  <a:pt x="558" y="606"/>
                  <a:pt x="558" y="601"/>
                </a:cubicBezTo>
                <a:close/>
                <a:moveTo>
                  <a:pt x="584" y="601"/>
                </a:moveTo>
                <a:cubicBezTo>
                  <a:pt x="584" y="596"/>
                  <a:pt x="580" y="592"/>
                  <a:pt x="575" y="592"/>
                </a:cubicBezTo>
                <a:cubicBezTo>
                  <a:pt x="570" y="592"/>
                  <a:pt x="567" y="596"/>
                  <a:pt x="567" y="601"/>
                </a:cubicBezTo>
                <a:cubicBezTo>
                  <a:pt x="567" y="606"/>
                  <a:pt x="570" y="609"/>
                  <a:pt x="575" y="609"/>
                </a:cubicBezTo>
                <a:cubicBezTo>
                  <a:pt x="580" y="609"/>
                  <a:pt x="584" y="606"/>
                  <a:pt x="584" y="601"/>
                </a:cubicBezTo>
                <a:close/>
                <a:moveTo>
                  <a:pt x="609" y="601"/>
                </a:moveTo>
                <a:cubicBezTo>
                  <a:pt x="609" y="596"/>
                  <a:pt x="606" y="592"/>
                  <a:pt x="601" y="592"/>
                </a:cubicBezTo>
                <a:cubicBezTo>
                  <a:pt x="596" y="592"/>
                  <a:pt x="592" y="596"/>
                  <a:pt x="592" y="601"/>
                </a:cubicBezTo>
                <a:cubicBezTo>
                  <a:pt x="592" y="606"/>
                  <a:pt x="596" y="609"/>
                  <a:pt x="601" y="609"/>
                </a:cubicBezTo>
                <a:cubicBezTo>
                  <a:pt x="606" y="609"/>
                  <a:pt x="609" y="606"/>
                  <a:pt x="609" y="601"/>
                </a:cubicBezTo>
                <a:close/>
                <a:moveTo>
                  <a:pt x="635" y="601"/>
                </a:moveTo>
                <a:cubicBezTo>
                  <a:pt x="635" y="596"/>
                  <a:pt x="631" y="592"/>
                  <a:pt x="627" y="592"/>
                </a:cubicBezTo>
                <a:cubicBezTo>
                  <a:pt x="622" y="592"/>
                  <a:pt x="618" y="596"/>
                  <a:pt x="618" y="601"/>
                </a:cubicBezTo>
                <a:cubicBezTo>
                  <a:pt x="618" y="606"/>
                  <a:pt x="622" y="609"/>
                  <a:pt x="627" y="609"/>
                </a:cubicBezTo>
                <a:cubicBezTo>
                  <a:pt x="631" y="609"/>
                  <a:pt x="635" y="606"/>
                  <a:pt x="635" y="601"/>
                </a:cubicBezTo>
                <a:close/>
                <a:moveTo>
                  <a:pt x="687" y="601"/>
                </a:moveTo>
                <a:cubicBezTo>
                  <a:pt x="687" y="596"/>
                  <a:pt x="683" y="592"/>
                  <a:pt x="678" y="592"/>
                </a:cubicBezTo>
                <a:cubicBezTo>
                  <a:pt x="673" y="592"/>
                  <a:pt x="670" y="596"/>
                  <a:pt x="670" y="601"/>
                </a:cubicBezTo>
                <a:cubicBezTo>
                  <a:pt x="670" y="606"/>
                  <a:pt x="673" y="609"/>
                  <a:pt x="678" y="609"/>
                </a:cubicBezTo>
                <a:cubicBezTo>
                  <a:pt x="683" y="609"/>
                  <a:pt x="687" y="606"/>
                  <a:pt x="687" y="601"/>
                </a:cubicBezTo>
                <a:close/>
                <a:moveTo>
                  <a:pt x="712" y="601"/>
                </a:moveTo>
                <a:cubicBezTo>
                  <a:pt x="712" y="596"/>
                  <a:pt x="709" y="592"/>
                  <a:pt x="704" y="592"/>
                </a:cubicBezTo>
                <a:cubicBezTo>
                  <a:pt x="699" y="592"/>
                  <a:pt x="695" y="596"/>
                  <a:pt x="695" y="601"/>
                </a:cubicBezTo>
                <a:cubicBezTo>
                  <a:pt x="695" y="606"/>
                  <a:pt x="699" y="609"/>
                  <a:pt x="704" y="609"/>
                </a:cubicBezTo>
                <a:cubicBezTo>
                  <a:pt x="709" y="609"/>
                  <a:pt x="712" y="606"/>
                  <a:pt x="712" y="601"/>
                </a:cubicBezTo>
                <a:close/>
                <a:moveTo>
                  <a:pt x="738" y="601"/>
                </a:moveTo>
                <a:cubicBezTo>
                  <a:pt x="738" y="596"/>
                  <a:pt x="734" y="592"/>
                  <a:pt x="730" y="592"/>
                </a:cubicBezTo>
                <a:cubicBezTo>
                  <a:pt x="725" y="592"/>
                  <a:pt x="721" y="596"/>
                  <a:pt x="721" y="601"/>
                </a:cubicBezTo>
                <a:cubicBezTo>
                  <a:pt x="721" y="606"/>
                  <a:pt x="725" y="609"/>
                  <a:pt x="730" y="609"/>
                </a:cubicBezTo>
                <a:cubicBezTo>
                  <a:pt x="734" y="609"/>
                  <a:pt x="738" y="606"/>
                  <a:pt x="738" y="601"/>
                </a:cubicBezTo>
                <a:close/>
                <a:moveTo>
                  <a:pt x="764" y="601"/>
                </a:moveTo>
                <a:cubicBezTo>
                  <a:pt x="764" y="596"/>
                  <a:pt x="760" y="592"/>
                  <a:pt x="755" y="592"/>
                </a:cubicBezTo>
                <a:cubicBezTo>
                  <a:pt x="751" y="592"/>
                  <a:pt x="747" y="596"/>
                  <a:pt x="747" y="601"/>
                </a:cubicBezTo>
                <a:cubicBezTo>
                  <a:pt x="747" y="606"/>
                  <a:pt x="751" y="609"/>
                  <a:pt x="755" y="609"/>
                </a:cubicBezTo>
                <a:cubicBezTo>
                  <a:pt x="760" y="609"/>
                  <a:pt x="764" y="606"/>
                  <a:pt x="764" y="601"/>
                </a:cubicBezTo>
                <a:close/>
                <a:moveTo>
                  <a:pt x="790" y="601"/>
                </a:moveTo>
                <a:cubicBezTo>
                  <a:pt x="790" y="596"/>
                  <a:pt x="786" y="592"/>
                  <a:pt x="781" y="592"/>
                </a:cubicBezTo>
                <a:cubicBezTo>
                  <a:pt x="776" y="592"/>
                  <a:pt x="773" y="596"/>
                  <a:pt x="773" y="601"/>
                </a:cubicBezTo>
                <a:cubicBezTo>
                  <a:pt x="773" y="606"/>
                  <a:pt x="776" y="609"/>
                  <a:pt x="781" y="609"/>
                </a:cubicBezTo>
                <a:cubicBezTo>
                  <a:pt x="786" y="609"/>
                  <a:pt x="790" y="606"/>
                  <a:pt x="790" y="601"/>
                </a:cubicBezTo>
                <a:close/>
                <a:moveTo>
                  <a:pt x="816" y="601"/>
                </a:moveTo>
                <a:cubicBezTo>
                  <a:pt x="816" y="596"/>
                  <a:pt x="812" y="592"/>
                  <a:pt x="807" y="592"/>
                </a:cubicBezTo>
                <a:cubicBezTo>
                  <a:pt x="802" y="592"/>
                  <a:pt x="798" y="596"/>
                  <a:pt x="798" y="601"/>
                </a:cubicBezTo>
                <a:cubicBezTo>
                  <a:pt x="798" y="606"/>
                  <a:pt x="802" y="609"/>
                  <a:pt x="807" y="609"/>
                </a:cubicBezTo>
                <a:cubicBezTo>
                  <a:pt x="812" y="609"/>
                  <a:pt x="816" y="606"/>
                  <a:pt x="816" y="601"/>
                </a:cubicBezTo>
                <a:close/>
                <a:moveTo>
                  <a:pt x="841" y="601"/>
                </a:moveTo>
                <a:cubicBezTo>
                  <a:pt x="841" y="596"/>
                  <a:pt x="837" y="592"/>
                  <a:pt x="833" y="592"/>
                </a:cubicBezTo>
                <a:cubicBezTo>
                  <a:pt x="828" y="592"/>
                  <a:pt x="824" y="596"/>
                  <a:pt x="824" y="601"/>
                </a:cubicBezTo>
                <a:cubicBezTo>
                  <a:pt x="824" y="606"/>
                  <a:pt x="828" y="609"/>
                  <a:pt x="833" y="609"/>
                </a:cubicBezTo>
                <a:cubicBezTo>
                  <a:pt x="837" y="609"/>
                  <a:pt x="841" y="606"/>
                  <a:pt x="841" y="601"/>
                </a:cubicBezTo>
                <a:close/>
                <a:moveTo>
                  <a:pt x="1202" y="601"/>
                </a:moveTo>
                <a:cubicBezTo>
                  <a:pt x="1202" y="596"/>
                  <a:pt x="1198" y="592"/>
                  <a:pt x="1193" y="592"/>
                </a:cubicBezTo>
                <a:cubicBezTo>
                  <a:pt x="1189" y="592"/>
                  <a:pt x="1185" y="596"/>
                  <a:pt x="1185" y="601"/>
                </a:cubicBezTo>
                <a:cubicBezTo>
                  <a:pt x="1185" y="606"/>
                  <a:pt x="1189" y="609"/>
                  <a:pt x="1193" y="609"/>
                </a:cubicBezTo>
                <a:cubicBezTo>
                  <a:pt x="1198" y="609"/>
                  <a:pt x="1202" y="606"/>
                  <a:pt x="1202" y="601"/>
                </a:cubicBezTo>
                <a:close/>
                <a:moveTo>
                  <a:pt x="1253" y="601"/>
                </a:moveTo>
                <a:cubicBezTo>
                  <a:pt x="1253" y="596"/>
                  <a:pt x="1250" y="592"/>
                  <a:pt x="1245" y="592"/>
                </a:cubicBezTo>
                <a:cubicBezTo>
                  <a:pt x="1240" y="592"/>
                  <a:pt x="1236" y="596"/>
                  <a:pt x="1236" y="601"/>
                </a:cubicBezTo>
                <a:cubicBezTo>
                  <a:pt x="1236" y="606"/>
                  <a:pt x="1240" y="609"/>
                  <a:pt x="1245" y="609"/>
                </a:cubicBezTo>
                <a:cubicBezTo>
                  <a:pt x="1250" y="609"/>
                  <a:pt x="1253" y="606"/>
                  <a:pt x="1253" y="601"/>
                </a:cubicBezTo>
                <a:close/>
                <a:moveTo>
                  <a:pt x="1305" y="601"/>
                </a:moveTo>
                <a:cubicBezTo>
                  <a:pt x="1305" y="596"/>
                  <a:pt x="1301" y="592"/>
                  <a:pt x="1296" y="592"/>
                </a:cubicBezTo>
                <a:cubicBezTo>
                  <a:pt x="1292" y="592"/>
                  <a:pt x="1288" y="596"/>
                  <a:pt x="1288" y="601"/>
                </a:cubicBezTo>
                <a:cubicBezTo>
                  <a:pt x="1288" y="606"/>
                  <a:pt x="1292" y="609"/>
                  <a:pt x="1296" y="609"/>
                </a:cubicBezTo>
                <a:cubicBezTo>
                  <a:pt x="1301" y="609"/>
                  <a:pt x="1305" y="606"/>
                  <a:pt x="1305" y="601"/>
                </a:cubicBezTo>
                <a:close/>
                <a:moveTo>
                  <a:pt x="1331" y="601"/>
                </a:moveTo>
                <a:cubicBezTo>
                  <a:pt x="1331" y="596"/>
                  <a:pt x="1327" y="592"/>
                  <a:pt x="1322" y="592"/>
                </a:cubicBezTo>
                <a:cubicBezTo>
                  <a:pt x="1317" y="592"/>
                  <a:pt x="1314" y="596"/>
                  <a:pt x="1314" y="601"/>
                </a:cubicBezTo>
                <a:cubicBezTo>
                  <a:pt x="1314" y="606"/>
                  <a:pt x="1317" y="609"/>
                  <a:pt x="1322" y="609"/>
                </a:cubicBezTo>
                <a:cubicBezTo>
                  <a:pt x="1327" y="609"/>
                  <a:pt x="1331" y="606"/>
                  <a:pt x="1331" y="601"/>
                </a:cubicBezTo>
                <a:close/>
                <a:moveTo>
                  <a:pt x="1356" y="601"/>
                </a:moveTo>
                <a:cubicBezTo>
                  <a:pt x="1356" y="596"/>
                  <a:pt x="1353" y="592"/>
                  <a:pt x="1348" y="592"/>
                </a:cubicBezTo>
                <a:cubicBezTo>
                  <a:pt x="1343" y="592"/>
                  <a:pt x="1339" y="596"/>
                  <a:pt x="1339" y="601"/>
                </a:cubicBezTo>
                <a:cubicBezTo>
                  <a:pt x="1339" y="606"/>
                  <a:pt x="1343" y="609"/>
                  <a:pt x="1348" y="609"/>
                </a:cubicBezTo>
                <a:cubicBezTo>
                  <a:pt x="1353" y="609"/>
                  <a:pt x="1356" y="606"/>
                  <a:pt x="1356" y="601"/>
                </a:cubicBezTo>
                <a:close/>
                <a:moveTo>
                  <a:pt x="1382" y="601"/>
                </a:moveTo>
                <a:cubicBezTo>
                  <a:pt x="1382" y="596"/>
                  <a:pt x="1378" y="592"/>
                  <a:pt x="1374" y="592"/>
                </a:cubicBezTo>
                <a:cubicBezTo>
                  <a:pt x="1369" y="592"/>
                  <a:pt x="1365" y="596"/>
                  <a:pt x="1365" y="601"/>
                </a:cubicBezTo>
                <a:cubicBezTo>
                  <a:pt x="1365" y="606"/>
                  <a:pt x="1369" y="609"/>
                  <a:pt x="1374" y="609"/>
                </a:cubicBezTo>
                <a:cubicBezTo>
                  <a:pt x="1378" y="609"/>
                  <a:pt x="1382" y="606"/>
                  <a:pt x="1382" y="601"/>
                </a:cubicBezTo>
                <a:close/>
                <a:moveTo>
                  <a:pt x="1408" y="601"/>
                </a:moveTo>
                <a:cubicBezTo>
                  <a:pt x="1408" y="596"/>
                  <a:pt x="1404" y="592"/>
                  <a:pt x="1399" y="592"/>
                </a:cubicBezTo>
                <a:cubicBezTo>
                  <a:pt x="1395" y="592"/>
                  <a:pt x="1391" y="596"/>
                  <a:pt x="1391" y="601"/>
                </a:cubicBezTo>
                <a:cubicBezTo>
                  <a:pt x="1391" y="606"/>
                  <a:pt x="1395" y="609"/>
                  <a:pt x="1399" y="609"/>
                </a:cubicBezTo>
                <a:cubicBezTo>
                  <a:pt x="1404" y="609"/>
                  <a:pt x="1408" y="606"/>
                  <a:pt x="1408" y="601"/>
                </a:cubicBezTo>
                <a:close/>
                <a:moveTo>
                  <a:pt x="1434" y="601"/>
                </a:moveTo>
                <a:cubicBezTo>
                  <a:pt x="1434" y="596"/>
                  <a:pt x="1430" y="592"/>
                  <a:pt x="1425" y="592"/>
                </a:cubicBezTo>
                <a:cubicBezTo>
                  <a:pt x="1420" y="592"/>
                  <a:pt x="1417" y="596"/>
                  <a:pt x="1417" y="601"/>
                </a:cubicBezTo>
                <a:cubicBezTo>
                  <a:pt x="1417" y="606"/>
                  <a:pt x="1420" y="609"/>
                  <a:pt x="1425" y="609"/>
                </a:cubicBezTo>
                <a:cubicBezTo>
                  <a:pt x="1430" y="609"/>
                  <a:pt x="1434" y="606"/>
                  <a:pt x="1434" y="601"/>
                </a:cubicBezTo>
                <a:close/>
                <a:moveTo>
                  <a:pt x="1459" y="601"/>
                </a:moveTo>
                <a:cubicBezTo>
                  <a:pt x="1459" y="596"/>
                  <a:pt x="1456" y="592"/>
                  <a:pt x="1451" y="592"/>
                </a:cubicBezTo>
                <a:cubicBezTo>
                  <a:pt x="1446" y="592"/>
                  <a:pt x="1442" y="596"/>
                  <a:pt x="1442" y="601"/>
                </a:cubicBezTo>
                <a:cubicBezTo>
                  <a:pt x="1442" y="606"/>
                  <a:pt x="1446" y="609"/>
                  <a:pt x="1451" y="609"/>
                </a:cubicBezTo>
                <a:cubicBezTo>
                  <a:pt x="1456" y="609"/>
                  <a:pt x="1459" y="606"/>
                  <a:pt x="1459" y="601"/>
                </a:cubicBezTo>
                <a:close/>
                <a:moveTo>
                  <a:pt x="1485" y="601"/>
                </a:moveTo>
                <a:cubicBezTo>
                  <a:pt x="1485" y="596"/>
                  <a:pt x="1481" y="592"/>
                  <a:pt x="1477" y="592"/>
                </a:cubicBezTo>
                <a:cubicBezTo>
                  <a:pt x="1472" y="592"/>
                  <a:pt x="1468" y="596"/>
                  <a:pt x="1468" y="601"/>
                </a:cubicBezTo>
                <a:cubicBezTo>
                  <a:pt x="1468" y="606"/>
                  <a:pt x="1472" y="609"/>
                  <a:pt x="1477" y="609"/>
                </a:cubicBezTo>
                <a:cubicBezTo>
                  <a:pt x="1481" y="609"/>
                  <a:pt x="1485" y="606"/>
                  <a:pt x="1485" y="601"/>
                </a:cubicBezTo>
                <a:close/>
                <a:moveTo>
                  <a:pt x="1511" y="601"/>
                </a:moveTo>
                <a:cubicBezTo>
                  <a:pt x="1511" y="596"/>
                  <a:pt x="1507" y="592"/>
                  <a:pt x="1502" y="592"/>
                </a:cubicBezTo>
                <a:cubicBezTo>
                  <a:pt x="1498" y="592"/>
                  <a:pt x="1494" y="596"/>
                  <a:pt x="1494" y="601"/>
                </a:cubicBezTo>
                <a:cubicBezTo>
                  <a:pt x="1494" y="606"/>
                  <a:pt x="1498" y="609"/>
                  <a:pt x="1502" y="609"/>
                </a:cubicBezTo>
                <a:cubicBezTo>
                  <a:pt x="1507" y="609"/>
                  <a:pt x="1511" y="606"/>
                  <a:pt x="1511" y="601"/>
                </a:cubicBezTo>
                <a:close/>
                <a:moveTo>
                  <a:pt x="1537" y="601"/>
                </a:moveTo>
                <a:cubicBezTo>
                  <a:pt x="1537" y="596"/>
                  <a:pt x="1533" y="592"/>
                  <a:pt x="1528" y="592"/>
                </a:cubicBezTo>
                <a:cubicBezTo>
                  <a:pt x="1523" y="592"/>
                  <a:pt x="1520" y="596"/>
                  <a:pt x="1520" y="601"/>
                </a:cubicBezTo>
                <a:cubicBezTo>
                  <a:pt x="1520" y="606"/>
                  <a:pt x="1523" y="609"/>
                  <a:pt x="1528" y="609"/>
                </a:cubicBezTo>
                <a:cubicBezTo>
                  <a:pt x="1533" y="609"/>
                  <a:pt x="1537" y="606"/>
                  <a:pt x="1537" y="601"/>
                </a:cubicBezTo>
                <a:close/>
                <a:moveTo>
                  <a:pt x="1563" y="601"/>
                </a:moveTo>
                <a:cubicBezTo>
                  <a:pt x="1563" y="596"/>
                  <a:pt x="1559" y="592"/>
                  <a:pt x="1554" y="592"/>
                </a:cubicBezTo>
                <a:cubicBezTo>
                  <a:pt x="1549" y="592"/>
                  <a:pt x="1545" y="596"/>
                  <a:pt x="1545" y="601"/>
                </a:cubicBezTo>
                <a:cubicBezTo>
                  <a:pt x="1545" y="606"/>
                  <a:pt x="1549" y="609"/>
                  <a:pt x="1554" y="609"/>
                </a:cubicBezTo>
                <a:cubicBezTo>
                  <a:pt x="1559" y="609"/>
                  <a:pt x="1563" y="606"/>
                  <a:pt x="1563" y="601"/>
                </a:cubicBezTo>
                <a:close/>
                <a:moveTo>
                  <a:pt x="1588" y="601"/>
                </a:moveTo>
                <a:cubicBezTo>
                  <a:pt x="1588" y="596"/>
                  <a:pt x="1584" y="592"/>
                  <a:pt x="1580" y="592"/>
                </a:cubicBezTo>
                <a:cubicBezTo>
                  <a:pt x="1575" y="592"/>
                  <a:pt x="1571" y="596"/>
                  <a:pt x="1571" y="601"/>
                </a:cubicBezTo>
                <a:cubicBezTo>
                  <a:pt x="1571" y="606"/>
                  <a:pt x="1575" y="609"/>
                  <a:pt x="1580" y="609"/>
                </a:cubicBezTo>
                <a:cubicBezTo>
                  <a:pt x="1584" y="609"/>
                  <a:pt x="1588" y="606"/>
                  <a:pt x="1588" y="601"/>
                </a:cubicBezTo>
                <a:close/>
                <a:moveTo>
                  <a:pt x="1614" y="601"/>
                </a:moveTo>
                <a:cubicBezTo>
                  <a:pt x="1614" y="596"/>
                  <a:pt x="1610" y="592"/>
                  <a:pt x="1605" y="592"/>
                </a:cubicBezTo>
                <a:cubicBezTo>
                  <a:pt x="1601" y="592"/>
                  <a:pt x="1597" y="596"/>
                  <a:pt x="1597" y="601"/>
                </a:cubicBezTo>
                <a:cubicBezTo>
                  <a:pt x="1597" y="606"/>
                  <a:pt x="1601" y="609"/>
                  <a:pt x="1605" y="609"/>
                </a:cubicBezTo>
                <a:cubicBezTo>
                  <a:pt x="1610" y="609"/>
                  <a:pt x="1614" y="606"/>
                  <a:pt x="1614" y="601"/>
                </a:cubicBezTo>
                <a:close/>
                <a:moveTo>
                  <a:pt x="1640" y="601"/>
                </a:moveTo>
                <a:cubicBezTo>
                  <a:pt x="1640" y="596"/>
                  <a:pt x="1636" y="592"/>
                  <a:pt x="1631" y="592"/>
                </a:cubicBezTo>
                <a:cubicBezTo>
                  <a:pt x="1626" y="592"/>
                  <a:pt x="1623" y="596"/>
                  <a:pt x="1623" y="601"/>
                </a:cubicBezTo>
                <a:cubicBezTo>
                  <a:pt x="1623" y="606"/>
                  <a:pt x="1626" y="609"/>
                  <a:pt x="1631" y="609"/>
                </a:cubicBezTo>
                <a:cubicBezTo>
                  <a:pt x="1636" y="609"/>
                  <a:pt x="1640" y="606"/>
                  <a:pt x="1640" y="601"/>
                </a:cubicBezTo>
                <a:close/>
                <a:moveTo>
                  <a:pt x="1666" y="601"/>
                </a:moveTo>
                <a:cubicBezTo>
                  <a:pt x="1666" y="596"/>
                  <a:pt x="1662" y="592"/>
                  <a:pt x="1657" y="592"/>
                </a:cubicBezTo>
                <a:cubicBezTo>
                  <a:pt x="1652" y="592"/>
                  <a:pt x="1648" y="596"/>
                  <a:pt x="1648" y="601"/>
                </a:cubicBezTo>
                <a:cubicBezTo>
                  <a:pt x="1648" y="606"/>
                  <a:pt x="1652" y="609"/>
                  <a:pt x="1657" y="609"/>
                </a:cubicBezTo>
                <a:cubicBezTo>
                  <a:pt x="1662" y="609"/>
                  <a:pt x="1666" y="606"/>
                  <a:pt x="1666" y="601"/>
                </a:cubicBezTo>
                <a:close/>
                <a:moveTo>
                  <a:pt x="1691" y="601"/>
                </a:moveTo>
                <a:cubicBezTo>
                  <a:pt x="1691" y="596"/>
                  <a:pt x="1687" y="592"/>
                  <a:pt x="1683" y="592"/>
                </a:cubicBezTo>
                <a:cubicBezTo>
                  <a:pt x="1678" y="592"/>
                  <a:pt x="1674" y="596"/>
                  <a:pt x="1674" y="601"/>
                </a:cubicBezTo>
                <a:cubicBezTo>
                  <a:pt x="1674" y="606"/>
                  <a:pt x="1678" y="609"/>
                  <a:pt x="1683" y="609"/>
                </a:cubicBezTo>
                <a:cubicBezTo>
                  <a:pt x="1687" y="609"/>
                  <a:pt x="1691" y="606"/>
                  <a:pt x="1691" y="601"/>
                </a:cubicBezTo>
                <a:close/>
                <a:moveTo>
                  <a:pt x="1717" y="601"/>
                </a:moveTo>
                <a:cubicBezTo>
                  <a:pt x="1717" y="596"/>
                  <a:pt x="1713" y="592"/>
                  <a:pt x="1708" y="592"/>
                </a:cubicBezTo>
                <a:cubicBezTo>
                  <a:pt x="1704" y="592"/>
                  <a:pt x="1700" y="596"/>
                  <a:pt x="1700" y="601"/>
                </a:cubicBezTo>
                <a:cubicBezTo>
                  <a:pt x="1700" y="606"/>
                  <a:pt x="1704" y="609"/>
                  <a:pt x="1708" y="609"/>
                </a:cubicBezTo>
                <a:cubicBezTo>
                  <a:pt x="1713" y="609"/>
                  <a:pt x="1717" y="606"/>
                  <a:pt x="1717" y="601"/>
                </a:cubicBezTo>
                <a:close/>
                <a:moveTo>
                  <a:pt x="1743" y="601"/>
                </a:moveTo>
                <a:cubicBezTo>
                  <a:pt x="1743" y="596"/>
                  <a:pt x="1739" y="592"/>
                  <a:pt x="1734" y="592"/>
                </a:cubicBezTo>
                <a:cubicBezTo>
                  <a:pt x="1730" y="592"/>
                  <a:pt x="1726" y="596"/>
                  <a:pt x="1726" y="601"/>
                </a:cubicBezTo>
                <a:cubicBezTo>
                  <a:pt x="1726" y="606"/>
                  <a:pt x="1730" y="609"/>
                  <a:pt x="1734" y="609"/>
                </a:cubicBezTo>
                <a:cubicBezTo>
                  <a:pt x="1739" y="609"/>
                  <a:pt x="1743" y="606"/>
                  <a:pt x="1743" y="601"/>
                </a:cubicBezTo>
                <a:close/>
                <a:moveTo>
                  <a:pt x="1769" y="601"/>
                </a:moveTo>
                <a:cubicBezTo>
                  <a:pt x="1769" y="596"/>
                  <a:pt x="1765" y="592"/>
                  <a:pt x="1760" y="592"/>
                </a:cubicBezTo>
                <a:cubicBezTo>
                  <a:pt x="1755" y="592"/>
                  <a:pt x="1751" y="596"/>
                  <a:pt x="1751" y="601"/>
                </a:cubicBezTo>
                <a:cubicBezTo>
                  <a:pt x="1751" y="606"/>
                  <a:pt x="1755" y="609"/>
                  <a:pt x="1760" y="609"/>
                </a:cubicBezTo>
                <a:cubicBezTo>
                  <a:pt x="1765" y="609"/>
                  <a:pt x="1769" y="606"/>
                  <a:pt x="1769" y="601"/>
                </a:cubicBezTo>
                <a:close/>
                <a:moveTo>
                  <a:pt x="1794" y="601"/>
                </a:moveTo>
                <a:cubicBezTo>
                  <a:pt x="1794" y="596"/>
                  <a:pt x="1791" y="592"/>
                  <a:pt x="1786" y="592"/>
                </a:cubicBezTo>
                <a:cubicBezTo>
                  <a:pt x="1781" y="592"/>
                  <a:pt x="1777" y="596"/>
                  <a:pt x="1777" y="601"/>
                </a:cubicBezTo>
                <a:cubicBezTo>
                  <a:pt x="1777" y="606"/>
                  <a:pt x="1781" y="609"/>
                  <a:pt x="1786" y="609"/>
                </a:cubicBezTo>
                <a:cubicBezTo>
                  <a:pt x="1791" y="609"/>
                  <a:pt x="1794" y="606"/>
                  <a:pt x="1794" y="601"/>
                </a:cubicBezTo>
                <a:close/>
                <a:moveTo>
                  <a:pt x="1820" y="601"/>
                </a:moveTo>
                <a:cubicBezTo>
                  <a:pt x="1820" y="596"/>
                  <a:pt x="1816" y="592"/>
                  <a:pt x="1812" y="592"/>
                </a:cubicBezTo>
                <a:cubicBezTo>
                  <a:pt x="1807" y="592"/>
                  <a:pt x="1803" y="596"/>
                  <a:pt x="1803" y="601"/>
                </a:cubicBezTo>
                <a:cubicBezTo>
                  <a:pt x="1803" y="606"/>
                  <a:pt x="1807" y="609"/>
                  <a:pt x="1812" y="609"/>
                </a:cubicBezTo>
                <a:cubicBezTo>
                  <a:pt x="1816" y="609"/>
                  <a:pt x="1820" y="606"/>
                  <a:pt x="1820" y="601"/>
                </a:cubicBezTo>
                <a:close/>
                <a:moveTo>
                  <a:pt x="1846" y="601"/>
                </a:moveTo>
                <a:cubicBezTo>
                  <a:pt x="1846" y="596"/>
                  <a:pt x="1842" y="592"/>
                  <a:pt x="1837" y="592"/>
                </a:cubicBezTo>
                <a:cubicBezTo>
                  <a:pt x="1833" y="592"/>
                  <a:pt x="1829" y="596"/>
                  <a:pt x="1829" y="601"/>
                </a:cubicBezTo>
                <a:cubicBezTo>
                  <a:pt x="1829" y="606"/>
                  <a:pt x="1833" y="609"/>
                  <a:pt x="1837" y="609"/>
                </a:cubicBezTo>
                <a:cubicBezTo>
                  <a:pt x="1842" y="609"/>
                  <a:pt x="1846" y="606"/>
                  <a:pt x="1846" y="601"/>
                </a:cubicBezTo>
                <a:close/>
                <a:moveTo>
                  <a:pt x="1872" y="601"/>
                </a:moveTo>
                <a:cubicBezTo>
                  <a:pt x="1872" y="596"/>
                  <a:pt x="1868" y="592"/>
                  <a:pt x="1863" y="592"/>
                </a:cubicBezTo>
                <a:cubicBezTo>
                  <a:pt x="1858" y="592"/>
                  <a:pt x="1854" y="596"/>
                  <a:pt x="1854" y="601"/>
                </a:cubicBezTo>
                <a:cubicBezTo>
                  <a:pt x="1854" y="606"/>
                  <a:pt x="1858" y="609"/>
                  <a:pt x="1863" y="609"/>
                </a:cubicBezTo>
                <a:cubicBezTo>
                  <a:pt x="1868" y="609"/>
                  <a:pt x="1872" y="606"/>
                  <a:pt x="1872" y="601"/>
                </a:cubicBezTo>
                <a:close/>
                <a:moveTo>
                  <a:pt x="1897" y="601"/>
                </a:moveTo>
                <a:cubicBezTo>
                  <a:pt x="1897" y="596"/>
                  <a:pt x="1894" y="592"/>
                  <a:pt x="1889" y="592"/>
                </a:cubicBezTo>
                <a:cubicBezTo>
                  <a:pt x="1884" y="592"/>
                  <a:pt x="1880" y="596"/>
                  <a:pt x="1880" y="601"/>
                </a:cubicBezTo>
                <a:cubicBezTo>
                  <a:pt x="1880" y="606"/>
                  <a:pt x="1884" y="609"/>
                  <a:pt x="1889" y="609"/>
                </a:cubicBezTo>
                <a:cubicBezTo>
                  <a:pt x="1894" y="609"/>
                  <a:pt x="1897" y="606"/>
                  <a:pt x="1897" y="601"/>
                </a:cubicBezTo>
                <a:close/>
                <a:moveTo>
                  <a:pt x="1923" y="601"/>
                </a:moveTo>
                <a:cubicBezTo>
                  <a:pt x="1923" y="596"/>
                  <a:pt x="1919" y="592"/>
                  <a:pt x="1915" y="592"/>
                </a:cubicBezTo>
                <a:cubicBezTo>
                  <a:pt x="1910" y="592"/>
                  <a:pt x="1906" y="596"/>
                  <a:pt x="1906" y="601"/>
                </a:cubicBezTo>
                <a:cubicBezTo>
                  <a:pt x="1906" y="606"/>
                  <a:pt x="1910" y="609"/>
                  <a:pt x="1915" y="609"/>
                </a:cubicBezTo>
                <a:cubicBezTo>
                  <a:pt x="1919" y="609"/>
                  <a:pt x="1923" y="606"/>
                  <a:pt x="1923" y="601"/>
                </a:cubicBezTo>
                <a:close/>
                <a:moveTo>
                  <a:pt x="1949" y="601"/>
                </a:moveTo>
                <a:cubicBezTo>
                  <a:pt x="1949" y="596"/>
                  <a:pt x="1945" y="592"/>
                  <a:pt x="1940" y="592"/>
                </a:cubicBezTo>
                <a:cubicBezTo>
                  <a:pt x="1936" y="592"/>
                  <a:pt x="1932" y="596"/>
                  <a:pt x="1932" y="601"/>
                </a:cubicBezTo>
                <a:cubicBezTo>
                  <a:pt x="1932" y="606"/>
                  <a:pt x="1936" y="609"/>
                  <a:pt x="1940" y="609"/>
                </a:cubicBezTo>
                <a:cubicBezTo>
                  <a:pt x="1945" y="609"/>
                  <a:pt x="1949" y="606"/>
                  <a:pt x="1949" y="601"/>
                </a:cubicBezTo>
                <a:close/>
                <a:moveTo>
                  <a:pt x="1975" y="601"/>
                </a:moveTo>
                <a:cubicBezTo>
                  <a:pt x="1975" y="596"/>
                  <a:pt x="1971" y="592"/>
                  <a:pt x="1966" y="592"/>
                </a:cubicBezTo>
                <a:cubicBezTo>
                  <a:pt x="1961" y="592"/>
                  <a:pt x="1957" y="596"/>
                  <a:pt x="1957" y="601"/>
                </a:cubicBezTo>
                <a:cubicBezTo>
                  <a:pt x="1957" y="606"/>
                  <a:pt x="1961" y="609"/>
                  <a:pt x="1966" y="609"/>
                </a:cubicBezTo>
                <a:cubicBezTo>
                  <a:pt x="1971" y="609"/>
                  <a:pt x="1975" y="606"/>
                  <a:pt x="1975" y="601"/>
                </a:cubicBezTo>
                <a:close/>
                <a:moveTo>
                  <a:pt x="2000" y="601"/>
                </a:moveTo>
                <a:cubicBezTo>
                  <a:pt x="2000" y="596"/>
                  <a:pt x="1997" y="592"/>
                  <a:pt x="1992" y="592"/>
                </a:cubicBezTo>
                <a:cubicBezTo>
                  <a:pt x="1987" y="592"/>
                  <a:pt x="1983" y="596"/>
                  <a:pt x="1983" y="601"/>
                </a:cubicBezTo>
                <a:cubicBezTo>
                  <a:pt x="1983" y="606"/>
                  <a:pt x="1987" y="609"/>
                  <a:pt x="1992" y="609"/>
                </a:cubicBezTo>
                <a:cubicBezTo>
                  <a:pt x="1997" y="609"/>
                  <a:pt x="2000" y="606"/>
                  <a:pt x="2000" y="601"/>
                </a:cubicBezTo>
                <a:close/>
                <a:moveTo>
                  <a:pt x="2026" y="601"/>
                </a:moveTo>
                <a:cubicBezTo>
                  <a:pt x="2026" y="596"/>
                  <a:pt x="2022" y="592"/>
                  <a:pt x="2018" y="592"/>
                </a:cubicBezTo>
                <a:cubicBezTo>
                  <a:pt x="2013" y="592"/>
                  <a:pt x="2009" y="596"/>
                  <a:pt x="2009" y="601"/>
                </a:cubicBezTo>
                <a:cubicBezTo>
                  <a:pt x="2009" y="606"/>
                  <a:pt x="2013" y="609"/>
                  <a:pt x="2018" y="609"/>
                </a:cubicBezTo>
                <a:cubicBezTo>
                  <a:pt x="2022" y="609"/>
                  <a:pt x="2026" y="606"/>
                  <a:pt x="2026" y="601"/>
                </a:cubicBezTo>
                <a:close/>
                <a:moveTo>
                  <a:pt x="2052" y="601"/>
                </a:moveTo>
                <a:cubicBezTo>
                  <a:pt x="2052" y="596"/>
                  <a:pt x="2048" y="592"/>
                  <a:pt x="2043" y="592"/>
                </a:cubicBezTo>
                <a:cubicBezTo>
                  <a:pt x="2039" y="592"/>
                  <a:pt x="2035" y="596"/>
                  <a:pt x="2035" y="601"/>
                </a:cubicBezTo>
                <a:cubicBezTo>
                  <a:pt x="2035" y="606"/>
                  <a:pt x="2039" y="609"/>
                  <a:pt x="2043" y="609"/>
                </a:cubicBezTo>
                <a:cubicBezTo>
                  <a:pt x="2048" y="609"/>
                  <a:pt x="2052" y="606"/>
                  <a:pt x="2052" y="601"/>
                </a:cubicBezTo>
                <a:close/>
                <a:moveTo>
                  <a:pt x="2078" y="601"/>
                </a:moveTo>
                <a:cubicBezTo>
                  <a:pt x="2078" y="596"/>
                  <a:pt x="2074" y="592"/>
                  <a:pt x="2069" y="592"/>
                </a:cubicBezTo>
                <a:cubicBezTo>
                  <a:pt x="2064" y="592"/>
                  <a:pt x="2061" y="596"/>
                  <a:pt x="2061" y="601"/>
                </a:cubicBezTo>
                <a:cubicBezTo>
                  <a:pt x="2061" y="606"/>
                  <a:pt x="2064" y="609"/>
                  <a:pt x="2069" y="609"/>
                </a:cubicBezTo>
                <a:cubicBezTo>
                  <a:pt x="2074" y="609"/>
                  <a:pt x="2078" y="606"/>
                  <a:pt x="2078" y="601"/>
                </a:cubicBezTo>
                <a:close/>
                <a:moveTo>
                  <a:pt x="2103" y="601"/>
                </a:moveTo>
                <a:cubicBezTo>
                  <a:pt x="2103" y="596"/>
                  <a:pt x="2100" y="592"/>
                  <a:pt x="2095" y="592"/>
                </a:cubicBezTo>
                <a:cubicBezTo>
                  <a:pt x="2090" y="592"/>
                  <a:pt x="2086" y="596"/>
                  <a:pt x="2086" y="601"/>
                </a:cubicBezTo>
                <a:cubicBezTo>
                  <a:pt x="2086" y="606"/>
                  <a:pt x="2090" y="609"/>
                  <a:pt x="2095" y="609"/>
                </a:cubicBezTo>
                <a:cubicBezTo>
                  <a:pt x="2100" y="609"/>
                  <a:pt x="2103" y="606"/>
                  <a:pt x="2103" y="601"/>
                </a:cubicBezTo>
                <a:close/>
                <a:moveTo>
                  <a:pt x="2129" y="601"/>
                </a:moveTo>
                <a:cubicBezTo>
                  <a:pt x="2129" y="596"/>
                  <a:pt x="2125" y="592"/>
                  <a:pt x="2121" y="592"/>
                </a:cubicBezTo>
                <a:cubicBezTo>
                  <a:pt x="2116" y="592"/>
                  <a:pt x="2112" y="596"/>
                  <a:pt x="2112" y="601"/>
                </a:cubicBezTo>
                <a:cubicBezTo>
                  <a:pt x="2112" y="606"/>
                  <a:pt x="2116" y="609"/>
                  <a:pt x="2121" y="609"/>
                </a:cubicBezTo>
                <a:cubicBezTo>
                  <a:pt x="2125" y="609"/>
                  <a:pt x="2129" y="606"/>
                  <a:pt x="2129" y="601"/>
                </a:cubicBezTo>
                <a:close/>
                <a:moveTo>
                  <a:pt x="2155" y="601"/>
                </a:moveTo>
                <a:cubicBezTo>
                  <a:pt x="2155" y="596"/>
                  <a:pt x="2151" y="592"/>
                  <a:pt x="2146" y="592"/>
                </a:cubicBezTo>
                <a:cubicBezTo>
                  <a:pt x="2142" y="592"/>
                  <a:pt x="2138" y="596"/>
                  <a:pt x="2138" y="601"/>
                </a:cubicBezTo>
                <a:cubicBezTo>
                  <a:pt x="2138" y="606"/>
                  <a:pt x="2142" y="609"/>
                  <a:pt x="2146" y="609"/>
                </a:cubicBezTo>
                <a:cubicBezTo>
                  <a:pt x="2151" y="609"/>
                  <a:pt x="2155" y="606"/>
                  <a:pt x="2155" y="601"/>
                </a:cubicBezTo>
                <a:close/>
                <a:moveTo>
                  <a:pt x="2181" y="601"/>
                </a:moveTo>
                <a:cubicBezTo>
                  <a:pt x="2181" y="596"/>
                  <a:pt x="2177" y="592"/>
                  <a:pt x="2172" y="592"/>
                </a:cubicBezTo>
                <a:cubicBezTo>
                  <a:pt x="2167" y="592"/>
                  <a:pt x="2164" y="596"/>
                  <a:pt x="2164" y="601"/>
                </a:cubicBezTo>
                <a:cubicBezTo>
                  <a:pt x="2164" y="606"/>
                  <a:pt x="2167" y="609"/>
                  <a:pt x="2172" y="609"/>
                </a:cubicBezTo>
                <a:cubicBezTo>
                  <a:pt x="2177" y="609"/>
                  <a:pt x="2181" y="606"/>
                  <a:pt x="2181" y="601"/>
                </a:cubicBezTo>
                <a:close/>
                <a:moveTo>
                  <a:pt x="2207" y="601"/>
                </a:moveTo>
                <a:cubicBezTo>
                  <a:pt x="2207" y="596"/>
                  <a:pt x="2203" y="592"/>
                  <a:pt x="2198" y="592"/>
                </a:cubicBezTo>
                <a:cubicBezTo>
                  <a:pt x="2193" y="592"/>
                  <a:pt x="2189" y="596"/>
                  <a:pt x="2189" y="601"/>
                </a:cubicBezTo>
                <a:cubicBezTo>
                  <a:pt x="2189" y="606"/>
                  <a:pt x="2193" y="609"/>
                  <a:pt x="2198" y="609"/>
                </a:cubicBezTo>
                <a:cubicBezTo>
                  <a:pt x="2203" y="609"/>
                  <a:pt x="2207" y="606"/>
                  <a:pt x="2207" y="601"/>
                </a:cubicBezTo>
                <a:close/>
                <a:moveTo>
                  <a:pt x="2232" y="601"/>
                </a:moveTo>
                <a:cubicBezTo>
                  <a:pt x="2232" y="596"/>
                  <a:pt x="2228" y="592"/>
                  <a:pt x="2224" y="592"/>
                </a:cubicBezTo>
                <a:cubicBezTo>
                  <a:pt x="2219" y="592"/>
                  <a:pt x="2215" y="596"/>
                  <a:pt x="2215" y="601"/>
                </a:cubicBezTo>
                <a:cubicBezTo>
                  <a:pt x="2215" y="606"/>
                  <a:pt x="2219" y="609"/>
                  <a:pt x="2224" y="609"/>
                </a:cubicBezTo>
                <a:cubicBezTo>
                  <a:pt x="2228" y="609"/>
                  <a:pt x="2232" y="606"/>
                  <a:pt x="2232" y="601"/>
                </a:cubicBezTo>
                <a:close/>
                <a:moveTo>
                  <a:pt x="2258" y="601"/>
                </a:moveTo>
                <a:cubicBezTo>
                  <a:pt x="2258" y="596"/>
                  <a:pt x="2254" y="592"/>
                  <a:pt x="2249" y="592"/>
                </a:cubicBezTo>
                <a:cubicBezTo>
                  <a:pt x="2245" y="592"/>
                  <a:pt x="2241" y="596"/>
                  <a:pt x="2241" y="601"/>
                </a:cubicBezTo>
                <a:cubicBezTo>
                  <a:pt x="2241" y="606"/>
                  <a:pt x="2245" y="609"/>
                  <a:pt x="2249" y="609"/>
                </a:cubicBezTo>
                <a:cubicBezTo>
                  <a:pt x="2254" y="609"/>
                  <a:pt x="2258" y="606"/>
                  <a:pt x="2258" y="601"/>
                </a:cubicBezTo>
                <a:close/>
                <a:moveTo>
                  <a:pt x="2284" y="601"/>
                </a:moveTo>
                <a:cubicBezTo>
                  <a:pt x="2284" y="596"/>
                  <a:pt x="2280" y="592"/>
                  <a:pt x="2275" y="592"/>
                </a:cubicBezTo>
                <a:cubicBezTo>
                  <a:pt x="2270" y="592"/>
                  <a:pt x="2267" y="596"/>
                  <a:pt x="2267" y="601"/>
                </a:cubicBezTo>
                <a:cubicBezTo>
                  <a:pt x="2267" y="606"/>
                  <a:pt x="2270" y="609"/>
                  <a:pt x="2275" y="609"/>
                </a:cubicBezTo>
                <a:cubicBezTo>
                  <a:pt x="2280" y="609"/>
                  <a:pt x="2284" y="606"/>
                  <a:pt x="2284" y="601"/>
                </a:cubicBezTo>
                <a:close/>
                <a:moveTo>
                  <a:pt x="2310" y="601"/>
                </a:moveTo>
                <a:cubicBezTo>
                  <a:pt x="2310" y="596"/>
                  <a:pt x="2306" y="592"/>
                  <a:pt x="2301" y="592"/>
                </a:cubicBezTo>
                <a:cubicBezTo>
                  <a:pt x="2296" y="592"/>
                  <a:pt x="2292" y="596"/>
                  <a:pt x="2292" y="601"/>
                </a:cubicBezTo>
                <a:cubicBezTo>
                  <a:pt x="2292" y="606"/>
                  <a:pt x="2296" y="609"/>
                  <a:pt x="2301" y="609"/>
                </a:cubicBezTo>
                <a:cubicBezTo>
                  <a:pt x="2306" y="609"/>
                  <a:pt x="2310" y="606"/>
                  <a:pt x="2310" y="601"/>
                </a:cubicBezTo>
                <a:close/>
                <a:moveTo>
                  <a:pt x="2335" y="601"/>
                </a:moveTo>
                <a:cubicBezTo>
                  <a:pt x="2335" y="596"/>
                  <a:pt x="2331" y="592"/>
                  <a:pt x="2327" y="592"/>
                </a:cubicBezTo>
                <a:cubicBezTo>
                  <a:pt x="2322" y="592"/>
                  <a:pt x="2318" y="596"/>
                  <a:pt x="2318" y="601"/>
                </a:cubicBezTo>
                <a:cubicBezTo>
                  <a:pt x="2318" y="606"/>
                  <a:pt x="2322" y="609"/>
                  <a:pt x="2327" y="609"/>
                </a:cubicBezTo>
                <a:cubicBezTo>
                  <a:pt x="2331" y="609"/>
                  <a:pt x="2335" y="606"/>
                  <a:pt x="2335" y="601"/>
                </a:cubicBezTo>
                <a:close/>
                <a:moveTo>
                  <a:pt x="2387" y="601"/>
                </a:moveTo>
                <a:cubicBezTo>
                  <a:pt x="2387" y="596"/>
                  <a:pt x="2383" y="592"/>
                  <a:pt x="2378" y="592"/>
                </a:cubicBezTo>
                <a:cubicBezTo>
                  <a:pt x="2373" y="592"/>
                  <a:pt x="2370" y="596"/>
                  <a:pt x="2370" y="601"/>
                </a:cubicBezTo>
                <a:cubicBezTo>
                  <a:pt x="2370" y="606"/>
                  <a:pt x="2373" y="609"/>
                  <a:pt x="2378" y="609"/>
                </a:cubicBezTo>
                <a:cubicBezTo>
                  <a:pt x="2383" y="609"/>
                  <a:pt x="2387" y="606"/>
                  <a:pt x="2387" y="601"/>
                </a:cubicBezTo>
                <a:close/>
                <a:moveTo>
                  <a:pt x="2490" y="601"/>
                </a:moveTo>
                <a:cubicBezTo>
                  <a:pt x="2490" y="596"/>
                  <a:pt x="2486" y="592"/>
                  <a:pt x="2481" y="592"/>
                </a:cubicBezTo>
                <a:cubicBezTo>
                  <a:pt x="2477" y="592"/>
                  <a:pt x="2473" y="596"/>
                  <a:pt x="2473" y="601"/>
                </a:cubicBezTo>
                <a:cubicBezTo>
                  <a:pt x="2473" y="606"/>
                  <a:pt x="2477" y="609"/>
                  <a:pt x="2481" y="609"/>
                </a:cubicBezTo>
                <a:cubicBezTo>
                  <a:pt x="2486" y="609"/>
                  <a:pt x="2490" y="606"/>
                  <a:pt x="2490" y="601"/>
                </a:cubicBezTo>
                <a:close/>
                <a:moveTo>
                  <a:pt x="326" y="627"/>
                </a:moveTo>
                <a:cubicBezTo>
                  <a:pt x="326" y="622"/>
                  <a:pt x="322" y="618"/>
                  <a:pt x="318" y="618"/>
                </a:cubicBezTo>
                <a:cubicBezTo>
                  <a:pt x="313" y="618"/>
                  <a:pt x="309" y="622"/>
                  <a:pt x="309" y="627"/>
                </a:cubicBezTo>
                <a:cubicBezTo>
                  <a:pt x="309" y="631"/>
                  <a:pt x="313" y="635"/>
                  <a:pt x="318" y="635"/>
                </a:cubicBezTo>
                <a:cubicBezTo>
                  <a:pt x="322" y="635"/>
                  <a:pt x="326" y="631"/>
                  <a:pt x="326" y="627"/>
                </a:cubicBezTo>
                <a:close/>
                <a:moveTo>
                  <a:pt x="352" y="627"/>
                </a:moveTo>
                <a:cubicBezTo>
                  <a:pt x="352" y="622"/>
                  <a:pt x="348" y="618"/>
                  <a:pt x="343" y="618"/>
                </a:cubicBezTo>
                <a:cubicBezTo>
                  <a:pt x="339" y="618"/>
                  <a:pt x="335" y="622"/>
                  <a:pt x="335" y="627"/>
                </a:cubicBezTo>
                <a:cubicBezTo>
                  <a:pt x="335" y="631"/>
                  <a:pt x="339" y="635"/>
                  <a:pt x="343" y="635"/>
                </a:cubicBezTo>
                <a:cubicBezTo>
                  <a:pt x="348" y="635"/>
                  <a:pt x="352" y="631"/>
                  <a:pt x="352" y="627"/>
                </a:cubicBezTo>
                <a:close/>
                <a:moveTo>
                  <a:pt x="378" y="627"/>
                </a:moveTo>
                <a:cubicBezTo>
                  <a:pt x="378" y="622"/>
                  <a:pt x="374" y="618"/>
                  <a:pt x="369" y="618"/>
                </a:cubicBezTo>
                <a:cubicBezTo>
                  <a:pt x="364" y="618"/>
                  <a:pt x="360" y="622"/>
                  <a:pt x="360" y="627"/>
                </a:cubicBezTo>
                <a:cubicBezTo>
                  <a:pt x="360" y="631"/>
                  <a:pt x="364" y="635"/>
                  <a:pt x="369" y="635"/>
                </a:cubicBezTo>
                <a:cubicBezTo>
                  <a:pt x="374" y="635"/>
                  <a:pt x="378" y="631"/>
                  <a:pt x="378" y="627"/>
                </a:cubicBezTo>
                <a:close/>
                <a:moveTo>
                  <a:pt x="403" y="627"/>
                </a:moveTo>
                <a:cubicBezTo>
                  <a:pt x="403" y="622"/>
                  <a:pt x="400" y="618"/>
                  <a:pt x="395" y="618"/>
                </a:cubicBezTo>
                <a:cubicBezTo>
                  <a:pt x="390" y="618"/>
                  <a:pt x="386" y="622"/>
                  <a:pt x="386" y="627"/>
                </a:cubicBezTo>
                <a:cubicBezTo>
                  <a:pt x="386" y="631"/>
                  <a:pt x="390" y="635"/>
                  <a:pt x="395" y="635"/>
                </a:cubicBezTo>
                <a:cubicBezTo>
                  <a:pt x="400" y="635"/>
                  <a:pt x="403" y="631"/>
                  <a:pt x="403" y="627"/>
                </a:cubicBezTo>
                <a:close/>
                <a:moveTo>
                  <a:pt x="429" y="627"/>
                </a:moveTo>
                <a:cubicBezTo>
                  <a:pt x="429" y="622"/>
                  <a:pt x="425" y="618"/>
                  <a:pt x="421" y="618"/>
                </a:cubicBezTo>
                <a:cubicBezTo>
                  <a:pt x="416" y="618"/>
                  <a:pt x="412" y="622"/>
                  <a:pt x="412" y="627"/>
                </a:cubicBezTo>
                <a:cubicBezTo>
                  <a:pt x="412" y="631"/>
                  <a:pt x="416" y="635"/>
                  <a:pt x="421" y="635"/>
                </a:cubicBezTo>
                <a:cubicBezTo>
                  <a:pt x="425" y="635"/>
                  <a:pt x="429" y="631"/>
                  <a:pt x="429" y="627"/>
                </a:cubicBezTo>
                <a:close/>
                <a:moveTo>
                  <a:pt x="455" y="627"/>
                </a:moveTo>
                <a:cubicBezTo>
                  <a:pt x="455" y="622"/>
                  <a:pt x="451" y="618"/>
                  <a:pt x="446" y="618"/>
                </a:cubicBezTo>
                <a:cubicBezTo>
                  <a:pt x="442" y="618"/>
                  <a:pt x="438" y="622"/>
                  <a:pt x="438" y="627"/>
                </a:cubicBezTo>
                <a:cubicBezTo>
                  <a:pt x="438" y="631"/>
                  <a:pt x="442" y="635"/>
                  <a:pt x="446" y="635"/>
                </a:cubicBezTo>
                <a:cubicBezTo>
                  <a:pt x="451" y="635"/>
                  <a:pt x="455" y="631"/>
                  <a:pt x="455" y="627"/>
                </a:cubicBezTo>
                <a:close/>
                <a:moveTo>
                  <a:pt x="481" y="627"/>
                </a:moveTo>
                <a:cubicBezTo>
                  <a:pt x="481" y="622"/>
                  <a:pt x="477" y="618"/>
                  <a:pt x="472" y="618"/>
                </a:cubicBezTo>
                <a:cubicBezTo>
                  <a:pt x="467" y="618"/>
                  <a:pt x="463" y="622"/>
                  <a:pt x="463" y="627"/>
                </a:cubicBezTo>
                <a:cubicBezTo>
                  <a:pt x="463" y="631"/>
                  <a:pt x="467" y="635"/>
                  <a:pt x="472" y="635"/>
                </a:cubicBezTo>
                <a:cubicBezTo>
                  <a:pt x="477" y="635"/>
                  <a:pt x="481" y="631"/>
                  <a:pt x="481" y="627"/>
                </a:cubicBezTo>
                <a:close/>
                <a:moveTo>
                  <a:pt x="506" y="627"/>
                </a:moveTo>
                <a:cubicBezTo>
                  <a:pt x="506" y="622"/>
                  <a:pt x="503" y="618"/>
                  <a:pt x="498" y="618"/>
                </a:cubicBezTo>
                <a:cubicBezTo>
                  <a:pt x="493" y="618"/>
                  <a:pt x="489" y="622"/>
                  <a:pt x="489" y="627"/>
                </a:cubicBezTo>
                <a:cubicBezTo>
                  <a:pt x="489" y="631"/>
                  <a:pt x="493" y="635"/>
                  <a:pt x="498" y="635"/>
                </a:cubicBezTo>
                <a:cubicBezTo>
                  <a:pt x="503" y="635"/>
                  <a:pt x="506" y="631"/>
                  <a:pt x="506" y="627"/>
                </a:cubicBezTo>
                <a:close/>
                <a:moveTo>
                  <a:pt x="532" y="627"/>
                </a:moveTo>
                <a:cubicBezTo>
                  <a:pt x="532" y="622"/>
                  <a:pt x="528" y="618"/>
                  <a:pt x="524" y="618"/>
                </a:cubicBezTo>
                <a:cubicBezTo>
                  <a:pt x="519" y="618"/>
                  <a:pt x="515" y="622"/>
                  <a:pt x="515" y="627"/>
                </a:cubicBezTo>
                <a:cubicBezTo>
                  <a:pt x="515" y="631"/>
                  <a:pt x="519" y="635"/>
                  <a:pt x="524" y="635"/>
                </a:cubicBezTo>
                <a:cubicBezTo>
                  <a:pt x="528" y="635"/>
                  <a:pt x="532" y="631"/>
                  <a:pt x="532" y="627"/>
                </a:cubicBezTo>
                <a:close/>
                <a:moveTo>
                  <a:pt x="558" y="627"/>
                </a:moveTo>
                <a:cubicBezTo>
                  <a:pt x="558" y="622"/>
                  <a:pt x="554" y="618"/>
                  <a:pt x="549" y="618"/>
                </a:cubicBezTo>
                <a:cubicBezTo>
                  <a:pt x="545" y="618"/>
                  <a:pt x="541" y="622"/>
                  <a:pt x="541" y="627"/>
                </a:cubicBezTo>
                <a:cubicBezTo>
                  <a:pt x="541" y="631"/>
                  <a:pt x="545" y="635"/>
                  <a:pt x="549" y="635"/>
                </a:cubicBezTo>
                <a:cubicBezTo>
                  <a:pt x="554" y="635"/>
                  <a:pt x="558" y="631"/>
                  <a:pt x="558" y="627"/>
                </a:cubicBezTo>
                <a:close/>
                <a:moveTo>
                  <a:pt x="584" y="627"/>
                </a:moveTo>
                <a:cubicBezTo>
                  <a:pt x="584" y="622"/>
                  <a:pt x="580" y="618"/>
                  <a:pt x="575" y="618"/>
                </a:cubicBezTo>
                <a:cubicBezTo>
                  <a:pt x="570" y="618"/>
                  <a:pt x="567" y="622"/>
                  <a:pt x="567" y="627"/>
                </a:cubicBezTo>
                <a:cubicBezTo>
                  <a:pt x="567" y="631"/>
                  <a:pt x="570" y="635"/>
                  <a:pt x="575" y="635"/>
                </a:cubicBezTo>
                <a:cubicBezTo>
                  <a:pt x="580" y="635"/>
                  <a:pt x="584" y="631"/>
                  <a:pt x="584" y="627"/>
                </a:cubicBezTo>
                <a:close/>
                <a:moveTo>
                  <a:pt x="609" y="627"/>
                </a:moveTo>
                <a:cubicBezTo>
                  <a:pt x="609" y="622"/>
                  <a:pt x="606" y="618"/>
                  <a:pt x="601" y="618"/>
                </a:cubicBezTo>
                <a:cubicBezTo>
                  <a:pt x="596" y="618"/>
                  <a:pt x="592" y="622"/>
                  <a:pt x="592" y="627"/>
                </a:cubicBezTo>
                <a:cubicBezTo>
                  <a:pt x="592" y="631"/>
                  <a:pt x="596" y="635"/>
                  <a:pt x="601" y="635"/>
                </a:cubicBezTo>
                <a:cubicBezTo>
                  <a:pt x="606" y="635"/>
                  <a:pt x="609" y="631"/>
                  <a:pt x="609" y="627"/>
                </a:cubicBezTo>
                <a:close/>
                <a:moveTo>
                  <a:pt x="635" y="627"/>
                </a:moveTo>
                <a:cubicBezTo>
                  <a:pt x="635" y="622"/>
                  <a:pt x="631" y="618"/>
                  <a:pt x="627" y="618"/>
                </a:cubicBezTo>
                <a:cubicBezTo>
                  <a:pt x="622" y="618"/>
                  <a:pt x="618" y="622"/>
                  <a:pt x="618" y="627"/>
                </a:cubicBezTo>
                <a:cubicBezTo>
                  <a:pt x="618" y="631"/>
                  <a:pt x="622" y="635"/>
                  <a:pt x="627" y="635"/>
                </a:cubicBezTo>
                <a:cubicBezTo>
                  <a:pt x="631" y="635"/>
                  <a:pt x="635" y="631"/>
                  <a:pt x="635" y="627"/>
                </a:cubicBezTo>
                <a:close/>
                <a:moveTo>
                  <a:pt x="661" y="627"/>
                </a:moveTo>
                <a:cubicBezTo>
                  <a:pt x="661" y="622"/>
                  <a:pt x="657" y="618"/>
                  <a:pt x="652" y="618"/>
                </a:cubicBezTo>
                <a:cubicBezTo>
                  <a:pt x="648" y="618"/>
                  <a:pt x="644" y="622"/>
                  <a:pt x="644" y="627"/>
                </a:cubicBezTo>
                <a:cubicBezTo>
                  <a:pt x="644" y="631"/>
                  <a:pt x="648" y="635"/>
                  <a:pt x="652" y="635"/>
                </a:cubicBezTo>
                <a:cubicBezTo>
                  <a:pt x="657" y="635"/>
                  <a:pt x="661" y="631"/>
                  <a:pt x="661" y="627"/>
                </a:cubicBezTo>
                <a:close/>
                <a:moveTo>
                  <a:pt x="687" y="627"/>
                </a:moveTo>
                <a:cubicBezTo>
                  <a:pt x="687" y="622"/>
                  <a:pt x="683" y="618"/>
                  <a:pt x="678" y="618"/>
                </a:cubicBezTo>
                <a:cubicBezTo>
                  <a:pt x="673" y="618"/>
                  <a:pt x="670" y="622"/>
                  <a:pt x="670" y="627"/>
                </a:cubicBezTo>
                <a:cubicBezTo>
                  <a:pt x="670" y="631"/>
                  <a:pt x="673" y="635"/>
                  <a:pt x="678" y="635"/>
                </a:cubicBezTo>
                <a:cubicBezTo>
                  <a:pt x="683" y="635"/>
                  <a:pt x="687" y="631"/>
                  <a:pt x="687" y="627"/>
                </a:cubicBezTo>
                <a:close/>
                <a:moveTo>
                  <a:pt x="712" y="627"/>
                </a:moveTo>
                <a:cubicBezTo>
                  <a:pt x="712" y="622"/>
                  <a:pt x="709" y="618"/>
                  <a:pt x="704" y="618"/>
                </a:cubicBezTo>
                <a:cubicBezTo>
                  <a:pt x="699" y="618"/>
                  <a:pt x="695" y="622"/>
                  <a:pt x="695" y="627"/>
                </a:cubicBezTo>
                <a:cubicBezTo>
                  <a:pt x="695" y="631"/>
                  <a:pt x="699" y="635"/>
                  <a:pt x="704" y="635"/>
                </a:cubicBezTo>
                <a:cubicBezTo>
                  <a:pt x="709" y="635"/>
                  <a:pt x="712" y="631"/>
                  <a:pt x="712" y="627"/>
                </a:cubicBezTo>
                <a:close/>
                <a:moveTo>
                  <a:pt x="738" y="627"/>
                </a:moveTo>
                <a:cubicBezTo>
                  <a:pt x="738" y="622"/>
                  <a:pt x="734" y="618"/>
                  <a:pt x="730" y="618"/>
                </a:cubicBezTo>
                <a:cubicBezTo>
                  <a:pt x="725" y="618"/>
                  <a:pt x="721" y="622"/>
                  <a:pt x="721" y="627"/>
                </a:cubicBezTo>
                <a:cubicBezTo>
                  <a:pt x="721" y="631"/>
                  <a:pt x="725" y="635"/>
                  <a:pt x="730" y="635"/>
                </a:cubicBezTo>
                <a:cubicBezTo>
                  <a:pt x="734" y="635"/>
                  <a:pt x="738" y="631"/>
                  <a:pt x="738" y="627"/>
                </a:cubicBezTo>
                <a:close/>
                <a:moveTo>
                  <a:pt x="764" y="627"/>
                </a:moveTo>
                <a:cubicBezTo>
                  <a:pt x="764" y="622"/>
                  <a:pt x="760" y="618"/>
                  <a:pt x="755" y="618"/>
                </a:cubicBezTo>
                <a:cubicBezTo>
                  <a:pt x="751" y="618"/>
                  <a:pt x="747" y="622"/>
                  <a:pt x="747" y="627"/>
                </a:cubicBezTo>
                <a:cubicBezTo>
                  <a:pt x="747" y="631"/>
                  <a:pt x="751" y="635"/>
                  <a:pt x="755" y="635"/>
                </a:cubicBezTo>
                <a:cubicBezTo>
                  <a:pt x="760" y="635"/>
                  <a:pt x="764" y="631"/>
                  <a:pt x="764" y="627"/>
                </a:cubicBezTo>
                <a:close/>
                <a:moveTo>
                  <a:pt x="790" y="627"/>
                </a:moveTo>
                <a:cubicBezTo>
                  <a:pt x="790" y="622"/>
                  <a:pt x="786" y="618"/>
                  <a:pt x="781" y="618"/>
                </a:cubicBezTo>
                <a:cubicBezTo>
                  <a:pt x="776" y="618"/>
                  <a:pt x="773" y="622"/>
                  <a:pt x="773" y="627"/>
                </a:cubicBezTo>
                <a:cubicBezTo>
                  <a:pt x="773" y="631"/>
                  <a:pt x="776" y="635"/>
                  <a:pt x="781" y="635"/>
                </a:cubicBezTo>
                <a:cubicBezTo>
                  <a:pt x="786" y="635"/>
                  <a:pt x="790" y="631"/>
                  <a:pt x="790" y="627"/>
                </a:cubicBezTo>
                <a:close/>
                <a:moveTo>
                  <a:pt x="1279" y="627"/>
                </a:moveTo>
                <a:cubicBezTo>
                  <a:pt x="1279" y="622"/>
                  <a:pt x="1275" y="618"/>
                  <a:pt x="1271" y="618"/>
                </a:cubicBezTo>
                <a:cubicBezTo>
                  <a:pt x="1266" y="618"/>
                  <a:pt x="1262" y="622"/>
                  <a:pt x="1262" y="627"/>
                </a:cubicBezTo>
                <a:cubicBezTo>
                  <a:pt x="1262" y="631"/>
                  <a:pt x="1266" y="635"/>
                  <a:pt x="1271" y="635"/>
                </a:cubicBezTo>
                <a:cubicBezTo>
                  <a:pt x="1275" y="635"/>
                  <a:pt x="1279" y="631"/>
                  <a:pt x="1279" y="627"/>
                </a:cubicBezTo>
                <a:close/>
                <a:moveTo>
                  <a:pt x="1305" y="627"/>
                </a:moveTo>
                <a:cubicBezTo>
                  <a:pt x="1305" y="622"/>
                  <a:pt x="1301" y="618"/>
                  <a:pt x="1296" y="618"/>
                </a:cubicBezTo>
                <a:cubicBezTo>
                  <a:pt x="1292" y="618"/>
                  <a:pt x="1288" y="622"/>
                  <a:pt x="1288" y="627"/>
                </a:cubicBezTo>
                <a:cubicBezTo>
                  <a:pt x="1288" y="631"/>
                  <a:pt x="1292" y="635"/>
                  <a:pt x="1296" y="635"/>
                </a:cubicBezTo>
                <a:cubicBezTo>
                  <a:pt x="1301" y="635"/>
                  <a:pt x="1305" y="631"/>
                  <a:pt x="1305" y="627"/>
                </a:cubicBezTo>
                <a:close/>
                <a:moveTo>
                  <a:pt x="1331" y="627"/>
                </a:moveTo>
                <a:cubicBezTo>
                  <a:pt x="1331" y="622"/>
                  <a:pt x="1327" y="618"/>
                  <a:pt x="1322" y="618"/>
                </a:cubicBezTo>
                <a:cubicBezTo>
                  <a:pt x="1317" y="618"/>
                  <a:pt x="1314" y="622"/>
                  <a:pt x="1314" y="627"/>
                </a:cubicBezTo>
                <a:cubicBezTo>
                  <a:pt x="1314" y="631"/>
                  <a:pt x="1317" y="635"/>
                  <a:pt x="1322" y="635"/>
                </a:cubicBezTo>
                <a:cubicBezTo>
                  <a:pt x="1327" y="635"/>
                  <a:pt x="1331" y="631"/>
                  <a:pt x="1331" y="627"/>
                </a:cubicBezTo>
                <a:close/>
                <a:moveTo>
                  <a:pt x="1356" y="627"/>
                </a:moveTo>
                <a:cubicBezTo>
                  <a:pt x="1356" y="622"/>
                  <a:pt x="1353" y="618"/>
                  <a:pt x="1348" y="618"/>
                </a:cubicBezTo>
                <a:cubicBezTo>
                  <a:pt x="1343" y="618"/>
                  <a:pt x="1339" y="622"/>
                  <a:pt x="1339" y="627"/>
                </a:cubicBezTo>
                <a:cubicBezTo>
                  <a:pt x="1339" y="631"/>
                  <a:pt x="1343" y="635"/>
                  <a:pt x="1348" y="635"/>
                </a:cubicBezTo>
                <a:cubicBezTo>
                  <a:pt x="1353" y="635"/>
                  <a:pt x="1356" y="631"/>
                  <a:pt x="1356" y="627"/>
                </a:cubicBezTo>
                <a:close/>
                <a:moveTo>
                  <a:pt x="1382" y="627"/>
                </a:moveTo>
                <a:cubicBezTo>
                  <a:pt x="1382" y="622"/>
                  <a:pt x="1378" y="618"/>
                  <a:pt x="1374" y="618"/>
                </a:cubicBezTo>
                <a:cubicBezTo>
                  <a:pt x="1369" y="618"/>
                  <a:pt x="1365" y="622"/>
                  <a:pt x="1365" y="627"/>
                </a:cubicBezTo>
                <a:cubicBezTo>
                  <a:pt x="1365" y="631"/>
                  <a:pt x="1369" y="635"/>
                  <a:pt x="1374" y="635"/>
                </a:cubicBezTo>
                <a:cubicBezTo>
                  <a:pt x="1378" y="635"/>
                  <a:pt x="1382" y="631"/>
                  <a:pt x="1382" y="627"/>
                </a:cubicBezTo>
                <a:close/>
                <a:moveTo>
                  <a:pt x="1408" y="627"/>
                </a:moveTo>
                <a:cubicBezTo>
                  <a:pt x="1408" y="622"/>
                  <a:pt x="1404" y="618"/>
                  <a:pt x="1399" y="618"/>
                </a:cubicBezTo>
                <a:cubicBezTo>
                  <a:pt x="1395" y="618"/>
                  <a:pt x="1391" y="622"/>
                  <a:pt x="1391" y="627"/>
                </a:cubicBezTo>
                <a:cubicBezTo>
                  <a:pt x="1391" y="631"/>
                  <a:pt x="1395" y="635"/>
                  <a:pt x="1399" y="635"/>
                </a:cubicBezTo>
                <a:cubicBezTo>
                  <a:pt x="1404" y="635"/>
                  <a:pt x="1408" y="631"/>
                  <a:pt x="1408" y="627"/>
                </a:cubicBezTo>
                <a:close/>
                <a:moveTo>
                  <a:pt x="1434" y="627"/>
                </a:moveTo>
                <a:cubicBezTo>
                  <a:pt x="1434" y="622"/>
                  <a:pt x="1430" y="618"/>
                  <a:pt x="1425" y="618"/>
                </a:cubicBezTo>
                <a:cubicBezTo>
                  <a:pt x="1420" y="618"/>
                  <a:pt x="1417" y="622"/>
                  <a:pt x="1417" y="627"/>
                </a:cubicBezTo>
                <a:cubicBezTo>
                  <a:pt x="1417" y="631"/>
                  <a:pt x="1420" y="635"/>
                  <a:pt x="1425" y="635"/>
                </a:cubicBezTo>
                <a:cubicBezTo>
                  <a:pt x="1430" y="635"/>
                  <a:pt x="1434" y="631"/>
                  <a:pt x="1434" y="627"/>
                </a:cubicBezTo>
                <a:close/>
                <a:moveTo>
                  <a:pt x="1459" y="627"/>
                </a:moveTo>
                <a:cubicBezTo>
                  <a:pt x="1459" y="622"/>
                  <a:pt x="1456" y="618"/>
                  <a:pt x="1451" y="618"/>
                </a:cubicBezTo>
                <a:cubicBezTo>
                  <a:pt x="1446" y="618"/>
                  <a:pt x="1442" y="622"/>
                  <a:pt x="1442" y="627"/>
                </a:cubicBezTo>
                <a:cubicBezTo>
                  <a:pt x="1442" y="631"/>
                  <a:pt x="1446" y="635"/>
                  <a:pt x="1451" y="635"/>
                </a:cubicBezTo>
                <a:cubicBezTo>
                  <a:pt x="1456" y="635"/>
                  <a:pt x="1459" y="631"/>
                  <a:pt x="1459" y="627"/>
                </a:cubicBezTo>
                <a:close/>
                <a:moveTo>
                  <a:pt x="1485" y="627"/>
                </a:moveTo>
                <a:cubicBezTo>
                  <a:pt x="1485" y="622"/>
                  <a:pt x="1481" y="618"/>
                  <a:pt x="1477" y="618"/>
                </a:cubicBezTo>
                <a:cubicBezTo>
                  <a:pt x="1472" y="618"/>
                  <a:pt x="1468" y="622"/>
                  <a:pt x="1468" y="627"/>
                </a:cubicBezTo>
                <a:cubicBezTo>
                  <a:pt x="1468" y="631"/>
                  <a:pt x="1472" y="635"/>
                  <a:pt x="1477" y="635"/>
                </a:cubicBezTo>
                <a:cubicBezTo>
                  <a:pt x="1481" y="635"/>
                  <a:pt x="1485" y="631"/>
                  <a:pt x="1485" y="627"/>
                </a:cubicBezTo>
                <a:close/>
                <a:moveTo>
                  <a:pt x="1511" y="627"/>
                </a:moveTo>
                <a:cubicBezTo>
                  <a:pt x="1511" y="622"/>
                  <a:pt x="1507" y="618"/>
                  <a:pt x="1502" y="618"/>
                </a:cubicBezTo>
                <a:cubicBezTo>
                  <a:pt x="1498" y="618"/>
                  <a:pt x="1494" y="622"/>
                  <a:pt x="1494" y="627"/>
                </a:cubicBezTo>
                <a:cubicBezTo>
                  <a:pt x="1494" y="631"/>
                  <a:pt x="1498" y="635"/>
                  <a:pt x="1502" y="635"/>
                </a:cubicBezTo>
                <a:cubicBezTo>
                  <a:pt x="1507" y="635"/>
                  <a:pt x="1511" y="631"/>
                  <a:pt x="1511" y="627"/>
                </a:cubicBezTo>
                <a:close/>
                <a:moveTo>
                  <a:pt x="1537" y="627"/>
                </a:moveTo>
                <a:cubicBezTo>
                  <a:pt x="1537" y="622"/>
                  <a:pt x="1533" y="618"/>
                  <a:pt x="1528" y="618"/>
                </a:cubicBezTo>
                <a:cubicBezTo>
                  <a:pt x="1523" y="618"/>
                  <a:pt x="1520" y="622"/>
                  <a:pt x="1520" y="627"/>
                </a:cubicBezTo>
                <a:cubicBezTo>
                  <a:pt x="1520" y="631"/>
                  <a:pt x="1523" y="635"/>
                  <a:pt x="1528" y="635"/>
                </a:cubicBezTo>
                <a:cubicBezTo>
                  <a:pt x="1533" y="635"/>
                  <a:pt x="1537" y="631"/>
                  <a:pt x="1537" y="627"/>
                </a:cubicBezTo>
                <a:close/>
                <a:moveTo>
                  <a:pt x="1563" y="627"/>
                </a:moveTo>
                <a:cubicBezTo>
                  <a:pt x="1563" y="622"/>
                  <a:pt x="1559" y="618"/>
                  <a:pt x="1554" y="618"/>
                </a:cubicBezTo>
                <a:cubicBezTo>
                  <a:pt x="1549" y="618"/>
                  <a:pt x="1545" y="622"/>
                  <a:pt x="1545" y="627"/>
                </a:cubicBezTo>
                <a:cubicBezTo>
                  <a:pt x="1545" y="631"/>
                  <a:pt x="1549" y="635"/>
                  <a:pt x="1554" y="635"/>
                </a:cubicBezTo>
                <a:cubicBezTo>
                  <a:pt x="1559" y="635"/>
                  <a:pt x="1563" y="631"/>
                  <a:pt x="1563" y="627"/>
                </a:cubicBezTo>
                <a:close/>
                <a:moveTo>
                  <a:pt x="1588" y="627"/>
                </a:moveTo>
                <a:cubicBezTo>
                  <a:pt x="1588" y="622"/>
                  <a:pt x="1584" y="618"/>
                  <a:pt x="1580" y="618"/>
                </a:cubicBezTo>
                <a:cubicBezTo>
                  <a:pt x="1575" y="618"/>
                  <a:pt x="1571" y="622"/>
                  <a:pt x="1571" y="627"/>
                </a:cubicBezTo>
                <a:cubicBezTo>
                  <a:pt x="1571" y="631"/>
                  <a:pt x="1575" y="635"/>
                  <a:pt x="1580" y="635"/>
                </a:cubicBezTo>
                <a:cubicBezTo>
                  <a:pt x="1584" y="635"/>
                  <a:pt x="1588" y="631"/>
                  <a:pt x="1588" y="627"/>
                </a:cubicBezTo>
                <a:close/>
                <a:moveTo>
                  <a:pt x="1614" y="627"/>
                </a:moveTo>
                <a:cubicBezTo>
                  <a:pt x="1614" y="622"/>
                  <a:pt x="1610" y="618"/>
                  <a:pt x="1605" y="618"/>
                </a:cubicBezTo>
                <a:cubicBezTo>
                  <a:pt x="1601" y="618"/>
                  <a:pt x="1597" y="622"/>
                  <a:pt x="1597" y="627"/>
                </a:cubicBezTo>
                <a:cubicBezTo>
                  <a:pt x="1597" y="631"/>
                  <a:pt x="1601" y="635"/>
                  <a:pt x="1605" y="635"/>
                </a:cubicBezTo>
                <a:cubicBezTo>
                  <a:pt x="1610" y="635"/>
                  <a:pt x="1614" y="631"/>
                  <a:pt x="1614" y="627"/>
                </a:cubicBezTo>
                <a:close/>
                <a:moveTo>
                  <a:pt x="1640" y="627"/>
                </a:moveTo>
                <a:cubicBezTo>
                  <a:pt x="1640" y="622"/>
                  <a:pt x="1636" y="618"/>
                  <a:pt x="1631" y="618"/>
                </a:cubicBezTo>
                <a:cubicBezTo>
                  <a:pt x="1626" y="618"/>
                  <a:pt x="1623" y="622"/>
                  <a:pt x="1623" y="627"/>
                </a:cubicBezTo>
                <a:cubicBezTo>
                  <a:pt x="1623" y="631"/>
                  <a:pt x="1626" y="635"/>
                  <a:pt x="1631" y="635"/>
                </a:cubicBezTo>
                <a:cubicBezTo>
                  <a:pt x="1636" y="635"/>
                  <a:pt x="1640" y="631"/>
                  <a:pt x="1640" y="627"/>
                </a:cubicBezTo>
                <a:close/>
                <a:moveTo>
                  <a:pt x="1666" y="627"/>
                </a:moveTo>
                <a:cubicBezTo>
                  <a:pt x="1666" y="622"/>
                  <a:pt x="1662" y="618"/>
                  <a:pt x="1657" y="618"/>
                </a:cubicBezTo>
                <a:cubicBezTo>
                  <a:pt x="1652" y="618"/>
                  <a:pt x="1648" y="622"/>
                  <a:pt x="1648" y="627"/>
                </a:cubicBezTo>
                <a:cubicBezTo>
                  <a:pt x="1648" y="631"/>
                  <a:pt x="1652" y="635"/>
                  <a:pt x="1657" y="635"/>
                </a:cubicBezTo>
                <a:cubicBezTo>
                  <a:pt x="1662" y="635"/>
                  <a:pt x="1666" y="631"/>
                  <a:pt x="1666" y="627"/>
                </a:cubicBezTo>
                <a:close/>
                <a:moveTo>
                  <a:pt x="1691" y="627"/>
                </a:moveTo>
                <a:cubicBezTo>
                  <a:pt x="1691" y="622"/>
                  <a:pt x="1687" y="618"/>
                  <a:pt x="1683" y="618"/>
                </a:cubicBezTo>
                <a:cubicBezTo>
                  <a:pt x="1678" y="618"/>
                  <a:pt x="1674" y="622"/>
                  <a:pt x="1674" y="627"/>
                </a:cubicBezTo>
                <a:cubicBezTo>
                  <a:pt x="1674" y="631"/>
                  <a:pt x="1678" y="635"/>
                  <a:pt x="1683" y="635"/>
                </a:cubicBezTo>
                <a:cubicBezTo>
                  <a:pt x="1687" y="635"/>
                  <a:pt x="1691" y="631"/>
                  <a:pt x="1691" y="627"/>
                </a:cubicBezTo>
                <a:close/>
                <a:moveTo>
                  <a:pt x="1717" y="627"/>
                </a:moveTo>
                <a:cubicBezTo>
                  <a:pt x="1717" y="622"/>
                  <a:pt x="1713" y="618"/>
                  <a:pt x="1708" y="618"/>
                </a:cubicBezTo>
                <a:cubicBezTo>
                  <a:pt x="1704" y="618"/>
                  <a:pt x="1700" y="622"/>
                  <a:pt x="1700" y="627"/>
                </a:cubicBezTo>
                <a:cubicBezTo>
                  <a:pt x="1700" y="631"/>
                  <a:pt x="1704" y="635"/>
                  <a:pt x="1708" y="635"/>
                </a:cubicBezTo>
                <a:cubicBezTo>
                  <a:pt x="1713" y="635"/>
                  <a:pt x="1717" y="631"/>
                  <a:pt x="1717" y="627"/>
                </a:cubicBezTo>
                <a:close/>
                <a:moveTo>
                  <a:pt x="1743" y="627"/>
                </a:moveTo>
                <a:cubicBezTo>
                  <a:pt x="1743" y="622"/>
                  <a:pt x="1739" y="618"/>
                  <a:pt x="1734" y="618"/>
                </a:cubicBezTo>
                <a:cubicBezTo>
                  <a:pt x="1730" y="618"/>
                  <a:pt x="1726" y="622"/>
                  <a:pt x="1726" y="627"/>
                </a:cubicBezTo>
                <a:cubicBezTo>
                  <a:pt x="1726" y="631"/>
                  <a:pt x="1730" y="635"/>
                  <a:pt x="1734" y="635"/>
                </a:cubicBezTo>
                <a:cubicBezTo>
                  <a:pt x="1739" y="635"/>
                  <a:pt x="1743" y="631"/>
                  <a:pt x="1743" y="627"/>
                </a:cubicBezTo>
                <a:close/>
                <a:moveTo>
                  <a:pt x="1769" y="627"/>
                </a:moveTo>
                <a:cubicBezTo>
                  <a:pt x="1769" y="622"/>
                  <a:pt x="1765" y="618"/>
                  <a:pt x="1760" y="618"/>
                </a:cubicBezTo>
                <a:cubicBezTo>
                  <a:pt x="1755" y="618"/>
                  <a:pt x="1751" y="622"/>
                  <a:pt x="1751" y="627"/>
                </a:cubicBezTo>
                <a:cubicBezTo>
                  <a:pt x="1751" y="631"/>
                  <a:pt x="1755" y="635"/>
                  <a:pt x="1760" y="635"/>
                </a:cubicBezTo>
                <a:cubicBezTo>
                  <a:pt x="1765" y="635"/>
                  <a:pt x="1769" y="631"/>
                  <a:pt x="1769" y="627"/>
                </a:cubicBezTo>
                <a:close/>
                <a:moveTo>
                  <a:pt x="1794" y="627"/>
                </a:moveTo>
                <a:cubicBezTo>
                  <a:pt x="1794" y="622"/>
                  <a:pt x="1791" y="618"/>
                  <a:pt x="1786" y="618"/>
                </a:cubicBezTo>
                <a:cubicBezTo>
                  <a:pt x="1781" y="618"/>
                  <a:pt x="1777" y="622"/>
                  <a:pt x="1777" y="627"/>
                </a:cubicBezTo>
                <a:cubicBezTo>
                  <a:pt x="1777" y="631"/>
                  <a:pt x="1781" y="635"/>
                  <a:pt x="1786" y="635"/>
                </a:cubicBezTo>
                <a:cubicBezTo>
                  <a:pt x="1791" y="635"/>
                  <a:pt x="1794" y="631"/>
                  <a:pt x="1794" y="627"/>
                </a:cubicBezTo>
                <a:close/>
                <a:moveTo>
                  <a:pt x="1820" y="627"/>
                </a:moveTo>
                <a:cubicBezTo>
                  <a:pt x="1820" y="622"/>
                  <a:pt x="1816" y="618"/>
                  <a:pt x="1812" y="618"/>
                </a:cubicBezTo>
                <a:cubicBezTo>
                  <a:pt x="1807" y="618"/>
                  <a:pt x="1803" y="622"/>
                  <a:pt x="1803" y="627"/>
                </a:cubicBezTo>
                <a:cubicBezTo>
                  <a:pt x="1803" y="631"/>
                  <a:pt x="1807" y="635"/>
                  <a:pt x="1812" y="635"/>
                </a:cubicBezTo>
                <a:cubicBezTo>
                  <a:pt x="1816" y="635"/>
                  <a:pt x="1820" y="631"/>
                  <a:pt x="1820" y="627"/>
                </a:cubicBezTo>
                <a:close/>
                <a:moveTo>
                  <a:pt x="1846" y="627"/>
                </a:moveTo>
                <a:cubicBezTo>
                  <a:pt x="1846" y="622"/>
                  <a:pt x="1842" y="618"/>
                  <a:pt x="1837" y="618"/>
                </a:cubicBezTo>
                <a:cubicBezTo>
                  <a:pt x="1833" y="618"/>
                  <a:pt x="1829" y="622"/>
                  <a:pt x="1829" y="627"/>
                </a:cubicBezTo>
                <a:cubicBezTo>
                  <a:pt x="1829" y="631"/>
                  <a:pt x="1833" y="635"/>
                  <a:pt x="1837" y="635"/>
                </a:cubicBezTo>
                <a:cubicBezTo>
                  <a:pt x="1842" y="635"/>
                  <a:pt x="1846" y="631"/>
                  <a:pt x="1846" y="627"/>
                </a:cubicBezTo>
                <a:close/>
                <a:moveTo>
                  <a:pt x="1872" y="627"/>
                </a:moveTo>
                <a:cubicBezTo>
                  <a:pt x="1872" y="622"/>
                  <a:pt x="1868" y="618"/>
                  <a:pt x="1863" y="618"/>
                </a:cubicBezTo>
                <a:cubicBezTo>
                  <a:pt x="1858" y="618"/>
                  <a:pt x="1854" y="622"/>
                  <a:pt x="1854" y="627"/>
                </a:cubicBezTo>
                <a:cubicBezTo>
                  <a:pt x="1854" y="631"/>
                  <a:pt x="1858" y="635"/>
                  <a:pt x="1863" y="635"/>
                </a:cubicBezTo>
                <a:cubicBezTo>
                  <a:pt x="1868" y="635"/>
                  <a:pt x="1872" y="631"/>
                  <a:pt x="1872" y="627"/>
                </a:cubicBezTo>
                <a:close/>
                <a:moveTo>
                  <a:pt x="1897" y="627"/>
                </a:moveTo>
                <a:cubicBezTo>
                  <a:pt x="1897" y="622"/>
                  <a:pt x="1894" y="618"/>
                  <a:pt x="1889" y="618"/>
                </a:cubicBezTo>
                <a:cubicBezTo>
                  <a:pt x="1884" y="618"/>
                  <a:pt x="1880" y="622"/>
                  <a:pt x="1880" y="627"/>
                </a:cubicBezTo>
                <a:cubicBezTo>
                  <a:pt x="1880" y="631"/>
                  <a:pt x="1884" y="635"/>
                  <a:pt x="1889" y="635"/>
                </a:cubicBezTo>
                <a:cubicBezTo>
                  <a:pt x="1894" y="635"/>
                  <a:pt x="1897" y="631"/>
                  <a:pt x="1897" y="627"/>
                </a:cubicBezTo>
                <a:close/>
                <a:moveTo>
                  <a:pt x="1923" y="627"/>
                </a:moveTo>
                <a:cubicBezTo>
                  <a:pt x="1923" y="622"/>
                  <a:pt x="1919" y="618"/>
                  <a:pt x="1915" y="618"/>
                </a:cubicBezTo>
                <a:cubicBezTo>
                  <a:pt x="1910" y="618"/>
                  <a:pt x="1906" y="622"/>
                  <a:pt x="1906" y="627"/>
                </a:cubicBezTo>
                <a:cubicBezTo>
                  <a:pt x="1906" y="631"/>
                  <a:pt x="1910" y="635"/>
                  <a:pt x="1915" y="635"/>
                </a:cubicBezTo>
                <a:cubicBezTo>
                  <a:pt x="1919" y="635"/>
                  <a:pt x="1923" y="631"/>
                  <a:pt x="1923" y="627"/>
                </a:cubicBezTo>
                <a:close/>
                <a:moveTo>
                  <a:pt x="1949" y="627"/>
                </a:moveTo>
                <a:cubicBezTo>
                  <a:pt x="1949" y="622"/>
                  <a:pt x="1945" y="618"/>
                  <a:pt x="1940" y="618"/>
                </a:cubicBezTo>
                <a:cubicBezTo>
                  <a:pt x="1936" y="618"/>
                  <a:pt x="1932" y="622"/>
                  <a:pt x="1932" y="627"/>
                </a:cubicBezTo>
                <a:cubicBezTo>
                  <a:pt x="1932" y="631"/>
                  <a:pt x="1936" y="635"/>
                  <a:pt x="1940" y="635"/>
                </a:cubicBezTo>
                <a:cubicBezTo>
                  <a:pt x="1945" y="635"/>
                  <a:pt x="1949" y="631"/>
                  <a:pt x="1949" y="627"/>
                </a:cubicBezTo>
                <a:close/>
                <a:moveTo>
                  <a:pt x="1975" y="627"/>
                </a:moveTo>
                <a:cubicBezTo>
                  <a:pt x="1975" y="622"/>
                  <a:pt x="1971" y="618"/>
                  <a:pt x="1966" y="618"/>
                </a:cubicBezTo>
                <a:cubicBezTo>
                  <a:pt x="1961" y="618"/>
                  <a:pt x="1957" y="622"/>
                  <a:pt x="1957" y="627"/>
                </a:cubicBezTo>
                <a:cubicBezTo>
                  <a:pt x="1957" y="631"/>
                  <a:pt x="1961" y="635"/>
                  <a:pt x="1966" y="635"/>
                </a:cubicBezTo>
                <a:cubicBezTo>
                  <a:pt x="1971" y="635"/>
                  <a:pt x="1975" y="631"/>
                  <a:pt x="1975" y="627"/>
                </a:cubicBezTo>
                <a:close/>
                <a:moveTo>
                  <a:pt x="2000" y="627"/>
                </a:moveTo>
                <a:cubicBezTo>
                  <a:pt x="2000" y="622"/>
                  <a:pt x="1997" y="618"/>
                  <a:pt x="1992" y="618"/>
                </a:cubicBezTo>
                <a:cubicBezTo>
                  <a:pt x="1987" y="618"/>
                  <a:pt x="1983" y="622"/>
                  <a:pt x="1983" y="627"/>
                </a:cubicBezTo>
                <a:cubicBezTo>
                  <a:pt x="1983" y="631"/>
                  <a:pt x="1987" y="635"/>
                  <a:pt x="1992" y="635"/>
                </a:cubicBezTo>
                <a:cubicBezTo>
                  <a:pt x="1997" y="635"/>
                  <a:pt x="2000" y="631"/>
                  <a:pt x="2000" y="627"/>
                </a:cubicBezTo>
                <a:close/>
                <a:moveTo>
                  <a:pt x="2026" y="627"/>
                </a:moveTo>
                <a:cubicBezTo>
                  <a:pt x="2026" y="622"/>
                  <a:pt x="2022" y="618"/>
                  <a:pt x="2018" y="618"/>
                </a:cubicBezTo>
                <a:cubicBezTo>
                  <a:pt x="2013" y="618"/>
                  <a:pt x="2009" y="622"/>
                  <a:pt x="2009" y="627"/>
                </a:cubicBezTo>
                <a:cubicBezTo>
                  <a:pt x="2009" y="631"/>
                  <a:pt x="2013" y="635"/>
                  <a:pt x="2018" y="635"/>
                </a:cubicBezTo>
                <a:cubicBezTo>
                  <a:pt x="2022" y="635"/>
                  <a:pt x="2026" y="631"/>
                  <a:pt x="2026" y="627"/>
                </a:cubicBezTo>
                <a:close/>
                <a:moveTo>
                  <a:pt x="2052" y="627"/>
                </a:moveTo>
                <a:cubicBezTo>
                  <a:pt x="2052" y="622"/>
                  <a:pt x="2048" y="618"/>
                  <a:pt x="2043" y="618"/>
                </a:cubicBezTo>
                <a:cubicBezTo>
                  <a:pt x="2039" y="618"/>
                  <a:pt x="2035" y="622"/>
                  <a:pt x="2035" y="627"/>
                </a:cubicBezTo>
                <a:cubicBezTo>
                  <a:pt x="2035" y="631"/>
                  <a:pt x="2039" y="635"/>
                  <a:pt x="2043" y="635"/>
                </a:cubicBezTo>
                <a:cubicBezTo>
                  <a:pt x="2048" y="635"/>
                  <a:pt x="2052" y="631"/>
                  <a:pt x="2052" y="627"/>
                </a:cubicBezTo>
                <a:close/>
                <a:moveTo>
                  <a:pt x="2078" y="627"/>
                </a:moveTo>
                <a:cubicBezTo>
                  <a:pt x="2078" y="622"/>
                  <a:pt x="2074" y="618"/>
                  <a:pt x="2069" y="618"/>
                </a:cubicBezTo>
                <a:cubicBezTo>
                  <a:pt x="2064" y="618"/>
                  <a:pt x="2061" y="622"/>
                  <a:pt x="2061" y="627"/>
                </a:cubicBezTo>
                <a:cubicBezTo>
                  <a:pt x="2061" y="631"/>
                  <a:pt x="2064" y="635"/>
                  <a:pt x="2069" y="635"/>
                </a:cubicBezTo>
                <a:cubicBezTo>
                  <a:pt x="2074" y="635"/>
                  <a:pt x="2078" y="631"/>
                  <a:pt x="2078" y="627"/>
                </a:cubicBezTo>
                <a:close/>
                <a:moveTo>
                  <a:pt x="2103" y="627"/>
                </a:moveTo>
                <a:cubicBezTo>
                  <a:pt x="2103" y="622"/>
                  <a:pt x="2100" y="618"/>
                  <a:pt x="2095" y="618"/>
                </a:cubicBezTo>
                <a:cubicBezTo>
                  <a:pt x="2090" y="618"/>
                  <a:pt x="2086" y="622"/>
                  <a:pt x="2086" y="627"/>
                </a:cubicBezTo>
                <a:cubicBezTo>
                  <a:pt x="2086" y="631"/>
                  <a:pt x="2090" y="635"/>
                  <a:pt x="2095" y="635"/>
                </a:cubicBezTo>
                <a:cubicBezTo>
                  <a:pt x="2100" y="635"/>
                  <a:pt x="2103" y="631"/>
                  <a:pt x="2103" y="627"/>
                </a:cubicBezTo>
                <a:close/>
                <a:moveTo>
                  <a:pt x="2129" y="627"/>
                </a:moveTo>
                <a:cubicBezTo>
                  <a:pt x="2129" y="622"/>
                  <a:pt x="2125" y="618"/>
                  <a:pt x="2121" y="618"/>
                </a:cubicBezTo>
                <a:cubicBezTo>
                  <a:pt x="2116" y="618"/>
                  <a:pt x="2112" y="622"/>
                  <a:pt x="2112" y="627"/>
                </a:cubicBezTo>
                <a:cubicBezTo>
                  <a:pt x="2112" y="631"/>
                  <a:pt x="2116" y="635"/>
                  <a:pt x="2121" y="635"/>
                </a:cubicBezTo>
                <a:cubicBezTo>
                  <a:pt x="2125" y="635"/>
                  <a:pt x="2129" y="631"/>
                  <a:pt x="2129" y="627"/>
                </a:cubicBezTo>
                <a:close/>
                <a:moveTo>
                  <a:pt x="2155" y="627"/>
                </a:moveTo>
                <a:cubicBezTo>
                  <a:pt x="2155" y="622"/>
                  <a:pt x="2151" y="618"/>
                  <a:pt x="2146" y="618"/>
                </a:cubicBezTo>
                <a:cubicBezTo>
                  <a:pt x="2142" y="618"/>
                  <a:pt x="2138" y="622"/>
                  <a:pt x="2138" y="627"/>
                </a:cubicBezTo>
                <a:cubicBezTo>
                  <a:pt x="2138" y="631"/>
                  <a:pt x="2142" y="635"/>
                  <a:pt x="2146" y="635"/>
                </a:cubicBezTo>
                <a:cubicBezTo>
                  <a:pt x="2151" y="635"/>
                  <a:pt x="2155" y="631"/>
                  <a:pt x="2155" y="627"/>
                </a:cubicBezTo>
                <a:close/>
                <a:moveTo>
                  <a:pt x="2181" y="627"/>
                </a:moveTo>
                <a:cubicBezTo>
                  <a:pt x="2181" y="622"/>
                  <a:pt x="2177" y="618"/>
                  <a:pt x="2172" y="618"/>
                </a:cubicBezTo>
                <a:cubicBezTo>
                  <a:pt x="2167" y="618"/>
                  <a:pt x="2164" y="622"/>
                  <a:pt x="2164" y="627"/>
                </a:cubicBezTo>
                <a:cubicBezTo>
                  <a:pt x="2164" y="631"/>
                  <a:pt x="2167" y="635"/>
                  <a:pt x="2172" y="635"/>
                </a:cubicBezTo>
                <a:cubicBezTo>
                  <a:pt x="2177" y="635"/>
                  <a:pt x="2181" y="631"/>
                  <a:pt x="2181" y="627"/>
                </a:cubicBezTo>
                <a:close/>
                <a:moveTo>
                  <a:pt x="2207" y="627"/>
                </a:moveTo>
                <a:cubicBezTo>
                  <a:pt x="2207" y="622"/>
                  <a:pt x="2203" y="618"/>
                  <a:pt x="2198" y="618"/>
                </a:cubicBezTo>
                <a:cubicBezTo>
                  <a:pt x="2193" y="618"/>
                  <a:pt x="2189" y="622"/>
                  <a:pt x="2189" y="627"/>
                </a:cubicBezTo>
                <a:cubicBezTo>
                  <a:pt x="2189" y="631"/>
                  <a:pt x="2193" y="635"/>
                  <a:pt x="2198" y="635"/>
                </a:cubicBezTo>
                <a:cubicBezTo>
                  <a:pt x="2203" y="635"/>
                  <a:pt x="2207" y="631"/>
                  <a:pt x="2207" y="627"/>
                </a:cubicBezTo>
                <a:close/>
                <a:moveTo>
                  <a:pt x="2232" y="627"/>
                </a:moveTo>
                <a:cubicBezTo>
                  <a:pt x="2232" y="622"/>
                  <a:pt x="2228" y="618"/>
                  <a:pt x="2224" y="618"/>
                </a:cubicBezTo>
                <a:cubicBezTo>
                  <a:pt x="2219" y="618"/>
                  <a:pt x="2215" y="622"/>
                  <a:pt x="2215" y="627"/>
                </a:cubicBezTo>
                <a:cubicBezTo>
                  <a:pt x="2215" y="631"/>
                  <a:pt x="2219" y="635"/>
                  <a:pt x="2224" y="635"/>
                </a:cubicBezTo>
                <a:cubicBezTo>
                  <a:pt x="2228" y="635"/>
                  <a:pt x="2232" y="631"/>
                  <a:pt x="2232" y="627"/>
                </a:cubicBezTo>
                <a:close/>
                <a:moveTo>
                  <a:pt x="2258" y="627"/>
                </a:moveTo>
                <a:cubicBezTo>
                  <a:pt x="2258" y="622"/>
                  <a:pt x="2254" y="618"/>
                  <a:pt x="2249" y="618"/>
                </a:cubicBezTo>
                <a:cubicBezTo>
                  <a:pt x="2245" y="618"/>
                  <a:pt x="2241" y="622"/>
                  <a:pt x="2241" y="627"/>
                </a:cubicBezTo>
                <a:cubicBezTo>
                  <a:pt x="2241" y="631"/>
                  <a:pt x="2245" y="635"/>
                  <a:pt x="2249" y="635"/>
                </a:cubicBezTo>
                <a:cubicBezTo>
                  <a:pt x="2254" y="635"/>
                  <a:pt x="2258" y="631"/>
                  <a:pt x="2258" y="627"/>
                </a:cubicBezTo>
                <a:close/>
                <a:moveTo>
                  <a:pt x="2284" y="627"/>
                </a:moveTo>
                <a:cubicBezTo>
                  <a:pt x="2284" y="622"/>
                  <a:pt x="2280" y="618"/>
                  <a:pt x="2275" y="618"/>
                </a:cubicBezTo>
                <a:cubicBezTo>
                  <a:pt x="2270" y="618"/>
                  <a:pt x="2267" y="622"/>
                  <a:pt x="2267" y="627"/>
                </a:cubicBezTo>
                <a:cubicBezTo>
                  <a:pt x="2267" y="631"/>
                  <a:pt x="2270" y="635"/>
                  <a:pt x="2275" y="635"/>
                </a:cubicBezTo>
                <a:cubicBezTo>
                  <a:pt x="2280" y="635"/>
                  <a:pt x="2284" y="631"/>
                  <a:pt x="2284" y="627"/>
                </a:cubicBezTo>
                <a:close/>
                <a:moveTo>
                  <a:pt x="2310" y="627"/>
                </a:moveTo>
                <a:cubicBezTo>
                  <a:pt x="2310" y="622"/>
                  <a:pt x="2306" y="618"/>
                  <a:pt x="2301" y="618"/>
                </a:cubicBezTo>
                <a:cubicBezTo>
                  <a:pt x="2296" y="618"/>
                  <a:pt x="2292" y="622"/>
                  <a:pt x="2292" y="627"/>
                </a:cubicBezTo>
                <a:cubicBezTo>
                  <a:pt x="2292" y="631"/>
                  <a:pt x="2296" y="635"/>
                  <a:pt x="2301" y="635"/>
                </a:cubicBezTo>
                <a:cubicBezTo>
                  <a:pt x="2306" y="635"/>
                  <a:pt x="2310" y="631"/>
                  <a:pt x="2310" y="627"/>
                </a:cubicBezTo>
                <a:close/>
                <a:moveTo>
                  <a:pt x="2335" y="627"/>
                </a:moveTo>
                <a:cubicBezTo>
                  <a:pt x="2335" y="622"/>
                  <a:pt x="2331" y="618"/>
                  <a:pt x="2327" y="618"/>
                </a:cubicBezTo>
                <a:cubicBezTo>
                  <a:pt x="2322" y="618"/>
                  <a:pt x="2318" y="622"/>
                  <a:pt x="2318" y="627"/>
                </a:cubicBezTo>
                <a:cubicBezTo>
                  <a:pt x="2318" y="631"/>
                  <a:pt x="2322" y="635"/>
                  <a:pt x="2327" y="635"/>
                </a:cubicBezTo>
                <a:cubicBezTo>
                  <a:pt x="2331" y="635"/>
                  <a:pt x="2335" y="631"/>
                  <a:pt x="2335" y="627"/>
                </a:cubicBezTo>
                <a:close/>
                <a:moveTo>
                  <a:pt x="2387" y="627"/>
                </a:moveTo>
                <a:cubicBezTo>
                  <a:pt x="2387" y="622"/>
                  <a:pt x="2383" y="618"/>
                  <a:pt x="2378" y="618"/>
                </a:cubicBezTo>
                <a:cubicBezTo>
                  <a:pt x="2373" y="618"/>
                  <a:pt x="2370" y="622"/>
                  <a:pt x="2370" y="627"/>
                </a:cubicBezTo>
                <a:cubicBezTo>
                  <a:pt x="2370" y="631"/>
                  <a:pt x="2373" y="635"/>
                  <a:pt x="2378" y="635"/>
                </a:cubicBezTo>
                <a:cubicBezTo>
                  <a:pt x="2383" y="635"/>
                  <a:pt x="2387" y="631"/>
                  <a:pt x="2387" y="627"/>
                </a:cubicBezTo>
                <a:close/>
                <a:moveTo>
                  <a:pt x="326" y="652"/>
                </a:moveTo>
                <a:cubicBezTo>
                  <a:pt x="326" y="648"/>
                  <a:pt x="322" y="644"/>
                  <a:pt x="318" y="644"/>
                </a:cubicBezTo>
                <a:cubicBezTo>
                  <a:pt x="313" y="644"/>
                  <a:pt x="309" y="648"/>
                  <a:pt x="309" y="652"/>
                </a:cubicBezTo>
                <a:cubicBezTo>
                  <a:pt x="309" y="657"/>
                  <a:pt x="313" y="661"/>
                  <a:pt x="318" y="661"/>
                </a:cubicBezTo>
                <a:cubicBezTo>
                  <a:pt x="322" y="661"/>
                  <a:pt x="326" y="657"/>
                  <a:pt x="326" y="652"/>
                </a:cubicBezTo>
                <a:close/>
                <a:moveTo>
                  <a:pt x="352" y="652"/>
                </a:moveTo>
                <a:cubicBezTo>
                  <a:pt x="352" y="648"/>
                  <a:pt x="348" y="644"/>
                  <a:pt x="343" y="644"/>
                </a:cubicBezTo>
                <a:cubicBezTo>
                  <a:pt x="339" y="644"/>
                  <a:pt x="335" y="648"/>
                  <a:pt x="335" y="652"/>
                </a:cubicBezTo>
                <a:cubicBezTo>
                  <a:pt x="335" y="657"/>
                  <a:pt x="339" y="661"/>
                  <a:pt x="343" y="661"/>
                </a:cubicBezTo>
                <a:cubicBezTo>
                  <a:pt x="348" y="661"/>
                  <a:pt x="352" y="657"/>
                  <a:pt x="352" y="652"/>
                </a:cubicBezTo>
                <a:close/>
                <a:moveTo>
                  <a:pt x="378" y="652"/>
                </a:moveTo>
                <a:cubicBezTo>
                  <a:pt x="378" y="648"/>
                  <a:pt x="374" y="644"/>
                  <a:pt x="369" y="644"/>
                </a:cubicBezTo>
                <a:cubicBezTo>
                  <a:pt x="364" y="644"/>
                  <a:pt x="360" y="648"/>
                  <a:pt x="360" y="652"/>
                </a:cubicBezTo>
                <a:cubicBezTo>
                  <a:pt x="360" y="657"/>
                  <a:pt x="364" y="661"/>
                  <a:pt x="369" y="661"/>
                </a:cubicBezTo>
                <a:cubicBezTo>
                  <a:pt x="374" y="661"/>
                  <a:pt x="378" y="657"/>
                  <a:pt x="378" y="652"/>
                </a:cubicBezTo>
                <a:close/>
                <a:moveTo>
                  <a:pt x="403" y="652"/>
                </a:moveTo>
                <a:cubicBezTo>
                  <a:pt x="403" y="648"/>
                  <a:pt x="400" y="644"/>
                  <a:pt x="395" y="644"/>
                </a:cubicBezTo>
                <a:cubicBezTo>
                  <a:pt x="390" y="644"/>
                  <a:pt x="386" y="648"/>
                  <a:pt x="386" y="652"/>
                </a:cubicBezTo>
                <a:cubicBezTo>
                  <a:pt x="386" y="657"/>
                  <a:pt x="390" y="661"/>
                  <a:pt x="395" y="661"/>
                </a:cubicBezTo>
                <a:cubicBezTo>
                  <a:pt x="400" y="661"/>
                  <a:pt x="403" y="657"/>
                  <a:pt x="403" y="652"/>
                </a:cubicBezTo>
                <a:close/>
                <a:moveTo>
                  <a:pt x="429" y="652"/>
                </a:moveTo>
                <a:cubicBezTo>
                  <a:pt x="429" y="648"/>
                  <a:pt x="425" y="644"/>
                  <a:pt x="421" y="644"/>
                </a:cubicBezTo>
                <a:cubicBezTo>
                  <a:pt x="416" y="644"/>
                  <a:pt x="412" y="648"/>
                  <a:pt x="412" y="652"/>
                </a:cubicBezTo>
                <a:cubicBezTo>
                  <a:pt x="412" y="657"/>
                  <a:pt x="416" y="661"/>
                  <a:pt x="421" y="661"/>
                </a:cubicBezTo>
                <a:cubicBezTo>
                  <a:pt x="425" y="661"/>
                  <a:pt x="429" y="657"/>
                  <a:pt x="429" y="652"/>
                </a:cubicBezTo>
                <a:close/>
                <a:moveTo>
                  <a:pt x="455" y="652"/>
                </a:moveTo>
                <a:cubicBezTo>
                  <a:pt x="455" y="648"/>
                  <a:pt x="451" y="644"/>
                  <a:pt x="446" y="644"/>
                </a:cubicBezTo>
                <a:cubicBezTo>
                  <a:pt x="442" y="644"/>
                  <a:pt x="438" y="648"/>
                  <a:pt x="438" y="652"/>
                </a:cubicBezTo>
                <a:cubicBezTo>
                  <a:pt x="438" y="657"/>
                  <a:pt x="442" y="661"/>
                  <a:pt x="446" y="661"/>
                </a:cubicBezTo>
                <a:cubicBezTo>
                  <a:pt x="451" y="661"/>
                  <a:pt x="455" y="657"/>
                  <a:pt x="455" y="652"/>
                </a:cubicBezTo>
                <a:close/>
                <a:moveTo>
                  <a:pt x="481" y="652"/>
                </a:moveTo>
                <a:cubicBezTo>
                  <a:pt x="481" y="648"/>
                  <a:pt x="477" y="644"/>
                  <a:pt x="472" y="644"/>
                </a:cubicBezTo>
                <a:cubicBezTo>
                  <a:pt x="467" y="644"/>
                  <a:pt x="463" y="648"/>
                  <a:pt x="463" y="652"/>
                </a:cubicBezTo>
                <a:cubicBezTo>
                  <a:pt x="463" y="657"/>
                  <a:pt x="467" y="661"/>
                  <a:pt x="472" y="661"/>
                </a:cubicBezTo>
                <a:cubicBezTo>
                  <a:pt x="477" y="661"/>
                  <a:pt x="481" y="657"/>
                  <a:pt x="481" y="652"/>
                </a:cubicBezTo>
                <a:close/>
                <a:moveTo>
                  <a:pt x="506" y="652"/>
                </a:moveTo>
                <a:cubicBezTo>
                  <a:pt x="506" y="648"/>
                  <a:pt x="503" y="644"/>
                  <a:pt x="498" y="644"/>
                </a:cubicBezTo>
                <a:cubicBezTo>
                  <a:pt x="493" y="644"/>
                  <a:pt x="489" y="648"/>
                  <a:pt x="489" y="652"/>
                </a:cubicBezTo>
                <a:cubicBezTo>
                  <a:pt x="489" y="657"/>
                  <a:pt x="493" y="661"/>
                  <a:pt x="498" y="661"/>
                </a:cubicBezTo>
                <a:cubicBezTo>
                  <a:pt x="503" y="661"/>
                  <a:pt x="506" y="657"/>
                  <a:pt x="506" y="652"/>
                </a:cubicBezTo>
                <a:close/>
                <a:moveTo>
                  <a:pt x="532" y="652"/>
                </a:moveTo>
                <a:cubicBezTo>
                  <a:pt x="532" y="648"/>
                  <a:pt x="528" y="644"/>
                  <a:pt x="524" y="644"/>
                </a:cubicBezTo>
                <a:cubicBezTo>
                  <a:pt x="519" y="644"/>
                  <a:pt x="515" y="648"/>
                  <a:pt x="515" y="652"/>
                </a:cubicBezTo>
                <a:cubicBezTo>
                  <a:pt x="515" y="657"/>
                  <a:pt x="519" y="661"/>
                  <a:pt x="524" y="661"/>
                </a:cubicBezTo>
                <a:cubicBezTo>
                  <a:pt x="528" y="661"/>
                  <a:pt x="532" y="657"/>
                  <a:pt x="532" y="652"/>
                </a:cubicBezTo>
                <a:close/>
                <a:moveTo>
                  <a:pt x="558" y="652"/>
                </a:moveTo>
                <a:cubicBezTo>
                  <a:pt x="558" y="648"/>
                  <a:pt x="554" y="644"/>
                  <a:pt x="549" y="644"/>
                </a:cubicBezTo>
                <a:cubicBezTo>
                  <a:pt x="545" y="644"/>
                  <a:pt x="541" y="648"/>
                  <a:pt x="541" y="652"/>
                </a:cubicBezTo>
                <a:cubicBezTo>
                  <a:pt x="541" y="657"/>
                  <a:pt x="545" y="661"/>
                  <a:pt x="549" y="661"/>
                </a:cubicBezTo>
                <a:cubicBezTo>
                  <a:pt x="554" y="661"/>
                  <a:pt x="558" y="657"/>
                  <a:pt x="558" y="652"/>
                </a:cubicBezTo>
                <a:close/>
                <a:moveTo>
                  <a:pt x="584" y="652"/>
                </a:moveTo>
                <a:cubicBezTo>
                  <a:pt x="584" y="648"/>
                  <a:pt x="580" y="644"/>
                  <a:pt x="575" y="644"/>
                </a:cubicBezTo>
                <a:cubicBezTo>
                  <a:pt x="570" y="644"/>
                  <a:pt x="567" y="648"/>
                  <a:pt x="567" y="652"/>
                </a:cubicBezTo>
                <a:cubicBezTo>
                  <a:pt x="567" y="657"/>
                  <a:pt x="570" y="661"/>
                  <a:pt x="575" y="661"/>
                </a:cubicBezTo>
                <a:cubicBezTo>
                  <a:pt x="580" y="661"/>
                  <a:pt x="584" y="657"/>
                  <a:pt x="584" y="652"/>
                </a:cubicBezTo>
                <a:close/>
                <a:moveTo>
                  <a:pt x="609" y="652"/>
                </a:moveTo>
                <a:cubicBezTo>
                  <a:pt x="609" y="648"/>
                  <a:pt x="606" y="644"/>
                  <a:pt x="601" y="644"/>
                </a:cubicBezTo>
                <a:cubicBezTo>
                  <a:pt x="596" y="644"/>
                  <a:pt x="592" y="648"/>
                  <a:pt x="592" y="652"/>
                </a:cubicBezTo>
                <a:cubicBezTo>
                  <a:pt x="592" y="657"/>
                  <a:pt x="596" y="661"/>
                  <a:pt x="601" y="661"/>
                </a:cubicBezTo>
                <a:cubicBezTo>
                  <a:pt x="606" y="661"/>
                  <a:pt x="609" y="657"/>
                  <a:pt x="609" y="652"/>
                </a:cubicBezTo>
                <a:close/>
                <a:moveTo>
                  <a:pt x="635" y="652"/>
                </a:moveTo>
                <a:cubicBezTo>
                  <a:pt x="635" y="648"/>
                  <a:pt x="631" y="644"/>
                  <a:pt x="627" y="644"/>
                </a:cubicBezTo>
                <a:cubicBezTo>
                  <a:pt x="622" y="644"/>
                  <a:pt x="618" y="648"/>
                  <a:pt x="618" y="652"/>
                </a:cubicBezTo>
                <a:cubicBezTo>
                  <a:pt x="618" y="657"/>
                  <a:pt x="622" y="661"/>
                  <a:pt x="627" y="661"/>
                </a:cubicBezTo>
                <a:cubicBezTo>
                  <a:pt x="631" y="661"/>
                  <a:pt x="635" y="657"/>
                  <a:pt x="635" y="652"/>
                </a:cubicBezTo>
                <a:close/>
                <a:moveTo>
                  <a:pt x="661" y="652"/>
                </a:moveTo>
                <a:cubicBezTo>
                  <a:pt x="661" y="648"/>
                  <a:pt x="657" y="644"/>
                  <a:pt x="652" y="644"/>
                </a:cubicBezTo>
                <a:cubicBezTo>
                  <a:pt x="648" y="644"/>
                  <a:pt x="644" y="648"/>
                  <a:pt x="644" y="652"/>
                </a:cubicBezTo>
                <a:cubicBezTo>
                  <a:pt x="644" y="657"/>
                  <a:pt x="648" y="661"/>
                  <a:pt x="652" y="661"/>
                </a:cubicBezTo>
                <a:cubicBezTo>
                  <a:pt x="657" y="661"/>
                  <a:pt x="661" y="657"/>
                  <a:pt x="661" y="652"/>
                </a:cubicBezTo>
                <a:close/>
                <a:moveTo>
                  <a:pt x="687" y="652"/>
                </a:moveTo>
                <a:cubicBezTo>
                  <a:pt x="687" y="648"/>
                  <a:pt x="683" y="644"/>
                  <a:pt x="678" y="644"/>
                </a:cubicBezTo>
                <a:cubicBezTo>
                  <a:pt x="673" y="644"/>
                  <a:pt x="670" y="648"/>
                  <a:pt x="670" y="652"/>
                </a:cubicBezTo>
                <a:cubicBezTo>
                  <a:pt x="670" y="657"/>
                  <a:pt x="673" y="661"/>
                  <a:pt x="678" y="661"/>
                </a:cubicBezTo>
                <a:cubicBezTo>
                  <a:pt x="683" y="661"/>
                  <a:pt x="687" y="657"/>
                  <a:pt x="687" y="652"/>
                </a:cubicBezTo>
                <a:close/>
                <a:moveTo>
                  <a:pt x="712" y="652"/>
                </a:moveTo>
                <a:cubicBezTo>
                  <a:pt x="712" y="648"/>
                  <a:pt x="709" y="644"/>
                  <a:pt x="704" y="644"/>
                </a:cubicBezTo>
                <a:cubicBezTo>
                  <a:pt x="699" y="644"/>
                  <a:pt x="695" y="648"/>
                  <a:pt x="695" y="652"/>
                </a:cubicBezTo>
                <a:cubicBezTo>
                  <a:pt x="695" y="657"/>
                  <a:pt x="699" y="661"/>
                  <a:pt x="704" y="661"/>
                </a:cubicBezTo>
                <a:cubicBezTo>
                  <a:pt x="709" y="661"/>
                  <a:pt x="712" y="657"/>
                  <a:pt x="712" y="652"/>
                </a:cubicBezTo>
                <a:close/>
                <a:moveTo>
                  <a:pt x="738" y="652"/>
                </a:moveTo>
                <a:cubicBezTo>
                  <a:pt x="738" y="648"/>
                  <a:pt x="734" y="644"/>
                  <a:pt x="730" y="644"/>
                </a:cubicBezTo>
                <a:cubicBezTo>
                  <a:pt x="725" y="644"/>
                  <a:pt x="721" y="648"/>
                  <a:pt x="721" y="652"/>
                </a:cubicBezTo>
                <a:cubicBezTo>
                  <a:pt x="721" y="657"/>
                  <a:pt x="725" y="661"/>
                  <a:pt x="730" y="661"/>
                </a:cubicBezTo>
                <a:cubicBezTo>
                  <a:pt x="734" y="661"/>
                  <a:pt x="738" y="657"/>
                  <a:pt x="738" y="652"/>
                </a:cubicBezTo>
                <a:close/>
                <a:moveTo>
                  <a:pt x="764" y="652"/>
                </a:moveTo>
                <a:cubicBezTo>
                  <a:pt x="764" y="648"/>
                  <a:pt x="760" y="644"/>
                  <a:pt x="755" y="644"/>
                </a:cubicBezTo>
                <a:cubicBezTo>
                  <a:pt x="751" y="644"/>
                  <a:pt x="747" y="648"/>
                  <a:pt x="747" y="652"/>
                </a:cubicBezTo>
                <a:cubicBezTo>
                  <a:pt x="747" y="657"/>
                  <a:pt x="751" y="661"/>
                  <a:pt x="755" y="661"/>
                </a:cubicBezTo>
                <a:cubicBezTo>
                  <a:pt x="760" y="661"/>
                  <a:pt x="764" y="657"/>
                  <a:pt x="764" y="652"/>
                </a:cubicBezTo>
                <a:close/>
                <a:moveTo>
                  <a:pt x="1279" y="652"/>
                </a:moveTo>
                <a:cubicBezTo>
                  <a:pt x="1279" y="648"/>
                  <a:pt x="1275" y="644"/>
                  <a:pt x="1271" y="644"/>
                </a:cubicBezTo>
                <a:cubicBezTo>
                  <a:pt x="1266" y="644"/>
                  <a:pt x="1262" y="648"/>
                  <a:pt x="1262" y="652"/>
                </a:cubicBezTo>
                <a:cubicBezTo>
                  <a:pt x="1262" y="657"/>
                  <a:pt x="1266" y="661"/>
                  <a:pt x="1271" y="661"/>
                </a:cubicBezTo>
                <a:cubicBezTo>
                  <a:pt x="1275" y="661"/>
                  <a:pt x="1279" y="657"/>
                  <a:pt x="1279" y="652"/>
                </a:cubicBezTo>
                <a:close/>
                <a:moveTo>
                  <a:pt x="1305" y="652"/>
                </a:moveTo>
                <a:cubicBezTo>
                  <a:pt x="1305" y="648"/>
                  <a:pt x="1301" y="644"/>
                  <a:pt x="1296" y="644"/>
                </a:cubicBezTo>
                <a:cubicBezTo>
                  <a:pt x="1292" y="644"/>
                  <a:pt x="1288" y="648"/>
                  <a:pt x="1288" y="652"/>
                </a:cubicBezTo>
                <a:cubicBezTo>
                  <a:pt x="1288" y="657"/>
                  <a:pt x="1292" y="661"/>
                  <a:pt x="1296" y="661"/>
                </a:cubicBezTo>
                <a:cubicBezTo>
                  <a:pt x="1301" y="661"/>
                  <a:pt x="1305" y="657"/>
                  <a:pt x="1305" y="652"/>
                </a:cubicBezTo>
                <a:close/>
                <a:moveTo>
                  <a:pt x="1331" y="652"/>
                </a:moveTo>
                <a:cubicBezTo>
                  <a:pt x="1331" y="648"/>
                  <a:pt x="1327" y="644"/>
                  <a:pt x="1322" y="644"/>
                </a:cubicBezTo>
                <a:cubicBezTo>
                  <a:pt x="1317" y="644"/>
                  <a:pt x="1314" y="648"/>
                  <a:pt x="1314" y="652"/>
                </a:cubicBezTo>
                <a:cubicBezTo>
                  <a:pt x="1314" y="657"/>
                  <a:pt x="1317" y="661"/>
                  <a:pt x="1322" y="661"/>
                </a:cubicBezTo>
                <a:cubicBezTo>
                  <a:pt x="1327" y="661"/>
                  <a:pt x="1331" y="657"/>
                  <a:pt x="1331" y="652"/>
                </a:cubicBezTo>
                <a:close/>
                <a:moveTo>
                  <a:pt x="1356" y="652"/>
                </a:moveTo>
                <a:cubicBezTo>
                  <a:pt x="1356" y="648"/>
                  <a:pt x="1353" y="644"/>
                  <a:pt x="1348" y="644"/>
                </a:cubicBezTo>
                <a:cubicBezTo>
                  <a:pt x="1343" y="644"/>
                  <a:pt x="1339" y="648"/>
                  <a:pt x="1339" y="652"/>
                </a:cubicBezTo>
                <a:cubicBezTo>
                  <a:pt x="1339" y="657"/>
                  <a:pt x="1343" y="661"/>
                  <a:pt x="1348" y="661"/>
                </a:cubicBezTo>
                <a:cubicBezTo>
                  <a:pt x="1353" y="661"/>
                  <a:pt x="1356" y="657"/>
                  <a:pt x="1356" y="652"/>
                </a:cubicBezTo>
                <a:close/>
                <a:moveTo>
                  <a:pt x="1382" y="652"/>
                </a:moveTo>
                <a:cubicBezTo>
                  <a:pt x="1382" y="648"/>
                  <a:pt x="1378" y="644"/>
                  <a:pt x="1374" y="644"/>
                </a:cubicBezTo>
                <a:cubicBezTo>
                  <a:pt x="1369" y="644"/>
                  <a:pt x="1365" y="648"/>
                  <a:pt x="1365" y="652"/>
                </a:cubicBezTo>
                <a:cubicBezTo>
                  <a:pt x="1365" y="657"/>
                  <a:pt x="1369" y="661"/>
                  <a:pt x="1374" y="661"/>
                </a:cubicBezTo>
                <a:cubicBezTo>
                  <a:pt x="1378" y="661"/>
                  <a:pt x="1382" y="657"/>
                  <a:pt x="1382" y="652"/>
                </a:cubicBezTo>
                <a:close/>
                <a:moveTo>
                  <a:pt x="1408" y="652"/>
                </a:moveTo>
                <a:cubicBezTo>
                  <a:pt x="1408" y="648"/>
                  <a:pt x="1404" y="644"/>
                  <a:pt x="1399" y="644"/>
                </a:cubicBezTo>
                <a:cubicBezTo>
                  <a:pt x="1395" y="644"/>
                  <a:pt x="1391" y="648"/>
                  <a:pt x="1391" y="652"/>
                </a:cubicBezTo>
                <a:cubicBezTo>
                  <a:pt x="1391" y="657"/>
                  <a:pt x="1395" y="661"/>
                  <a:pt x="1399" y="661"/>
                </a:cubicBezTo>
                <a:cubicBezTo>
                  <a:pt x="1404" y="661"/>
                  <a:pt x="1408" y="657"/>
                  <a:pt x="1408" y="652"/>
                </a:cubicBezTo>
                <a:close/>
                <a:moveTo>
                  <a:pt x="1434" y="652"/>
                </a:moveTo>
                <a:cubicBezTo>
                  <a:pt x="1434" y="648"/>
                  <a:pt x="1430" y="644"/>
                  <a:pt x="1425" y="644"/>
                </a:cubicBezTo>
                <a:cubicBezTo>
                  <a:pt x="1420" y="644"/>
                  <a:pt x="1417" y="648"/>
                  <a:pt x="1417" y="652"/>
                </a:cubicBezTo>
                <a:cubicBezTo>
                  <a:pt x="1417" y="657"/>
                  <a:pt x="1420" y="661"/>
                  <a:pt x="1425" y="661"/>
                </a:cubicBezTo>
                <a:cubicBezTo>
                  <a:pt x="1430" y="661"/>
                  <a:pt x="1434" y="657"/>
                  <a:pt x="1434" y="652"/>
                </a:cubicBezTo>
                <a:close/>
                <a:moveTo>
                  <a:pt x="1459" y="652"/>
                </a:moveTo>
                <a:cubicBezTo>
                  <a:pt x="1459" y="648"/>
                  <a:pt x="1456" y="644"/>
                  <a:pt x="1451" y="644"/>
                </a:cubicBezTo>
                <a:cubicBezTo>
                  <a:pt x="1446" y="644"/>
                  <a:pt x="1442" y="648"/>
                  <a:pt x="1442" y="652"/>
                </a:cubicBezTo>
                <a:cubicBezTo>
                  <a:pt x="1442" y="657"/>
                  <a:pt x="1446" y="661"/>
                  <a:pt x="1451" y="661"/>
                </a:cubicBezTo>
                <a:cubicBezTo>
                  <a:pt x="1456" y="661"/>
                  <a:pt x="1459" y="657"/>
                  <a:pt x="1459" y="652"/>
                </a:cubicBezTo>
                <a:close/>
                <a:moveTo>
                  <a:pt x="1485" y="652"/>
                </a:moveTo>
                <a:cubicBezTo>
                  <a:pt x="1485" y="648"/>
                  <a:pt x="1481" y="644"/>
                  <a:pt x="1477" y="644"/>
                </a:cubicBezTo>
                <a:cubicBezTo>
                  <a:pt x="1472" y="644"/>
                  <a:pt x="1468" y="648"/>
                  <a:pt x="1468" y="652"/>
                </a:cubicBezTo>
                <a:cubicBezTo>
                  <a:pt x="1468" y="657"/>
                  <a:pt x="1472" y="661"/>
                  <a:pt x="1477" y="661"/>
                </a:cubicBezTo>
                <a:cubicBezTo>
                  <a:pt x="1481" y="661"/>
                  <a:pt x="1485" y="657"/>
                  <a:pt x="1485" y="652"/>
                </a:cubicBezTo>
                <a:close/>
                <a:moveTo>
                  <a:pt x="1511" y="652"/>
                </a:moveTo>
                <a:cubicBezTo>
                  <a:pt x="1511" y="648"/>
                  <a:pt x="1507" y="644"/>
                  <a:pt x="1502" y="644"/>
                </a:cubicBezTo>
                <a:cubicBezTo>
                  <a:pt x="1498" y="644"/>
                  <a:pt x="1494" y="648"/>
                  <a:pt x="1494" y="652"/>
                </a:cubicBezTo>
                <a:cubicBezTo>
                  <a:pt x="1494" y="657"/>
                  <a:pt x="1498" y="661"/>
                  <a:pt x="1502" y="661"/>
                </a:cubicBezTo>
                <a:cubicBezTo>
                  <a:pt x="1507" y="661"/>
                  <a:pt x="1511" y="657"/>
                  <a:pt x="1511" y="652"/>
                </a:cubicBezTo>
                <a:close/>
                <a:moveTo>
                  <a:pt x="1537" y="652"/>
                </a:moveTo>
                <a:cubicBezTo>
                  <a:pt x="1537" y="648"/>
                  <a:pt x="1533" y="644"/>
                  <a:pt x="1528" y="644"/>
                </a:cubicBezTo>
                <a:cubicBezTo>
                  <a:pt x="1523" y="644"/>
                  <a:pt x="1520" y="648"/>
                  <a:pt x="1520" y="652"/>
                </a:cubicBezTo>
                <a:cubicBezTo>
                  <a:pt x="1520" y="657"/>
                  <a:pt x="1523" y="661"/>
                  <a:pt x="1528" y="661"/>
                </a:cubicBezTo>
                <a:cubicBezTo>
                  <a:pt x="1533" y="661"/>
                  <a:pt x="1537" y="657"/>
                  <a:pt x="1537" y="652"/>
                </a:cubicBezTo>
                <a:close/>
                <a:moveTo>
                  <a:pt x="1563" y="652"/>
                </a:moveTo>
                <a:cubicBezTo>
                  <a:pt x="1563" y="648"/>
                  <a:pt x="1559" y="644"/>
                  <a:pt x="1554" y="644"/>
                </a:cubicBezTo>
                <a:cubicBezTo>
                  <a:pt x="1549" y="644"/>
                  <a:pt x="1545" y="648"/>
                  <a:pt x="1545" y="652"/>
                </a:cubicBezTo>
                <a:cubicBezTo>
                  <a:pt x="1545" y="657"/>
                  <a:pt x="1549" y="661"/>
                  <a:pt x="1554" y="661"/>
                </a:cubicBezTo>
                <a:cubicBezTo>
                  <a:pt x="1559" y="661"/>
                  <a:pt x="1563" y="657"/>
                  <a:pt x="1563" y="652"/>
                </a:cubicBezTo>
                <a:close/>
                <a:moveTo>
                  <a:pt x="1588" y="652"/>
                </a:moveTo>
                <a:cubicBezTo>
                  <a:pt x="1588" y="648"/>
                  <a:pt x="1584" y="644"/>
                  <a:pt x="1580" y="644"/>
                </a:cubicBezTo>
                <a:cubicBezTo>
                  <a:pt x="1575" y="644"/>
                  <a:pt x="1571" y="648"/>
                  <a:pt x="1571" y="652"/>
                </a:cubicBezTo>
                <a:cubicBezTo>
                  <a:pt x="1571" y="657"/>
                  <a:pt x="1575" y="661"/>
                  <a:pt x="1580" y="661"/>
                </a:cubicBezTo>
                <a:cubicBezTo>
                  <a:pt x="1584" y="661"/>
                  <a:pt x="1588" y="657"/>
                  <a:pt x="1588" y="652"/>
                </a:cubicBezTo>
                <a:close/>
                <a:moveTo>
                  <a:pt x="1614" y="652"/>
                </a:moveTo>
                <a:cubicBezTo>
                  <a:pt x="1614" y="648"/>
                  <a:pt x="1610" y="644"/>
                  <a:pt x="1605" y="644"/>
                </a:cubicBezTo>
                <a:cubicBezTo>
                  <a:pt x="1601" y="644"/>
                  <a:pt x="1597" y="648"/>
                  <a:pt x="1597" y="652"/>
                </a:cubicBezTo>
                <a:cubicBezTo>
                  <a:pt x="1597" y="657"/>
                  <a:pt x="1601" y="661"/>
                  <a:pt x="1605" y="661"/>
                </a:cubicBezTo>
                <a:cubicBezTo>
                  <a:pt x="1610" y="661"/>
                  <a:pt x="1614" y="657"/>
                  <a:pt x="1614" y="652"/>
                </a:cubicBezTo>
                <a:close/>
                <a:moveTo>
                  <a:pt x="1640" y="652"/>
                </a:moveTo>
                <a:cubicBezTo>
                  <a:pt x="1640" y="648"/>
                  <a:pt x="1636" y="644"/>
                  <a:pt x="1631" y="644"/>
                </a:cubicBezTo>
                <a:cubicBezTo>
                  <a:pt x="1626" y="644"/>
                  <a:pt x="1623" y="648"/>
                  <a:pt x="1623" y="652"/>
                </a:cubicBezTo>
                <a:cubicBezTo>
                  <a:pt x="1623" y="657"/>
                  <a:pt x="1626" y="661"/>
                  <a:pt x="1631" y="661"/>
                </a:cubicBezTo>
                <a:cubicBezTo>
                  <a:pt x="1636" y="661"/>
                  <a:pt x="1640" y="657"/>
                  <a:pt x="1640" y="652"/>
                </a:cubicBezTo>
                <a:close/>
                <a:moveTo>
                  <a:pt x="1666" y="652"/>
                </a:moveTo>
                <a:cubicBezTo>
                  <a:pt x="1666" y="648"/>
                  <a:pt x="1662" y="644"/>
                  <a:pt x="1657" y="644"/>
                </a:cubicBezTo>
                <a:cubicBezTo>
                  <a:pt x="1652" y="644"/>
                  <a:pt x="1648" y="648"/>
                  <a:pt x="1648" y="652"/>
                </a:cubicBezTo>
                <a:cubicBezTo>
                  <a:pt x="1648" y="657"/>
                  <a:pt x="1652" y="661"/>
                  <a:pt x="1657" y="661"/>
                </a:cubicBezTo>
                <a:cubicBezTo>
                  <a:pt x="1662" y="661"/>
                  <a:pt x="1666" y="657"/>
                  <a:pt x="1666" y="652"/>
                </a:cubicBezTo>
                <a:close/>
                <a:moveTo>
                  <a:pt x="1691" y="652"/>
                </a:moveTo>
                <a:cubicBezTo>
                  <a:pt x="1691" y="648"/>
                  <a:pt x="1687" y="644"/>
                  <a:pt x="1683" y="644"/>
                </a:cubicBezTo>
                <a:cubicBezTo>
                  <a:pt x="1678" y="644"/>
                  <a:pt x="1674" y="648"/>
                  <a:pt x="1674" y="652"/>
                </a:cubicBezTo>
                <a:cubicBezTo>
                  <a:pt x="1674" y="657"/>
                  <a:pt x="1678" y="661"/>
                  <a:pt x="1683" y="661"/>
                </a:cubicBezTo>
                <a:cubicBezTo>
                  <a:pt x="1687" y="661"/>
                  <a:pt x="1691" y="657"/>
                  <a:pt x="1691" y="652"/>
                </a:cubicBezTo>
                <a:close/>
                <a:moveTo>
                  <a:pt x="1717" y="652"/>
                </a:moveTo>
                <a:cubicBezTo>
                  <a:pt x="1717" y="648"/>
                  <a:pt x="1713" y="644"/>
                  <a:pt x="1708" y="644"/>
                </a:cubicBezTo>
                <a:cubicBezTo>
                  <a:pt x="1704" y="644"/>
                  <a:pt x="1700" y="648"/>
                  <a:pt x="1700" y="652"/>
                </a:cubicBezTo>
                <a:cubicBezTo>
                  <a:pt x="1700" y="657"/>
                  <a:pt x="1704" y="661"/>
                  <a:pt x="1708" y="661"/>
                </a:cubicBezTo>
                <a:cubicBezTo>
                  <a:pt x="1713" y="661"/>
                  <a:pt x="1717" y="657"/>
                  <a:pt x="1717" y="652"/>
                </a:cubicBezTo>
                <a:close/>
                <a:moveTo>
                  <a:pt x="1743" y="652"/>
                </a:moveTo>
                <a:cubicBezTo>
                  <a:pt x="1743" y="648"/>
                  <a:pt x="1739" y="644"/>
                  <a:pt x="1734" y="644"/>
                </a:cubicBezTo>
                <a:cubicBezTo>
                  <a:pt x="1730" y="644"/>
                  <a:pt x="1726" y="648"/>
                  <a:pt x="1726" y="652"/>
                </a:cubicBezTo>
                <a:cubicBezTo>
                  <a:pt x="1726" y="657"/>
                  <a:pt x="1730" y="661"/>
                  <a:pt x="1734" y="661"/>
                </a:cubicBezTo>
                <a:cubicBezTo>
                  <a:pt x="1739" y="661"/>
                  <a:pt x="1743" y="657"/>
                  <a:pt x="1743" y="652"/>
                </a:cubicBezTo>
                <a:close/>
                <a:moveTo>
                  <a:pt x="1769" y="652"/>
                </a:moveTo>
                <a:cubicBezTo>
                  <a:pt x="1769" y="648"/>
                  <a:pt x="1765" y="644"/>
                  <a:pt x="1760" y="644"/>
                </a:cubicBezTo>
                <a:cubicBezTo>
                  <a:pt x="1755" y="644"/>
                  <a:pt x="1751" y="648"/>
                  <a:pt x="1751" y="652"/>
                </a:cubicBezTo>
                <a:cubicBezTo>
                  <a:pt x="1751" y="657"/>
                  <a:pt x="1755" y="661"/>
                  <a:pt x="1760" y="661"/>
                </a:cubicBezTo>
                <a:cubicBezTo>
                  <a:pt x="1765" y="661"/>
                  <a:pt x="1769" y="657"/>
                  <a:pt x="1769" y="652"/>
                </a:cubicBezTo>
                <a:close/>
                <a:moveTo>
                  <a:pt x="1794" y="652"/>
                </a:moveTo>
                <a:cubicBezTo>
                  <a:pt x="1794" y="648"/>
                  <a:pt x="1791" y="644"/>
                  <a:pt x="1786" y="644"/>
                </a:cubicBezTo>
                <a:cubicBezTo>
                  <a:pt x="1781" y="644"/>
                  <a:pt x="1777" y="648"/>
                  <a:pt x="1777" y="652"/>
                </a:cubicBezTo>
                <a:cubicBezTo>
                  <a:pt x="1777" y="657"/>
                  <a:pt x="1781" y="661"/>
                  <a:pt x="1786" y="661"/>
                </a:cubicBezTo>
                <a:cubicBezTo>
                  <a:pt x="1791" y="661"/>
                  <a:pt x="1794" y="657"/>
                  <a:pt x="1794" y="652"/>
                </a:cubicBezTo>
                <a:close/>
                <a:moveTo>
                  <a:pt x="1820" y="652"/>
                </a:moveTo>
                <a:cubicBezTo>
                  <a:pt x="1820" y="648"/>
                  <a:pt x="1816" y="644"/>
                  <a:pt x="1812" y="644"/>
                </a:cubicBezTo>
                <a:cubicBezTo>
                  <a:pt x="1807" y="644"/>
                  <a:pt x="1803" y="648"/>
                  <a:pt x="1803" y="652"/>
                </a:cubicBezTo>
                <a:cubicBezTo>
                  <a:pt x="1803" y="657"/>
                  <a:pt x="1807" y="661"/>
                  <a:pt x="1812" y="661"/>
                </a:cubicBezTo>
                <a:cubicBezTo>
                  <a:pt x="1816" y="661"/>
                  <a:pt x="1820" y="657"/>
                  <a:pt x="1820" y="652"/>
                </a:cubicBezTo>
                <a:close/>
                <a:moveTo>
                  <a:pt x="1846" y="652"/>
                </a:moveTo>
                <a:cubicBezTo>
                  <a:pt x="1846" y="648"/>
                  <a:pt x="1842" y="644"/>
                  <a:pt x="1837" y="644"/>
                </a:cubicBezTo>
                <a:cubicBezTo>
                  <a:pt x="1833" y="644"/>
                  <a:pt x="1829" y="648"/>
                  <a:pt x="1829" y="652"/>
                </a:cubicBezTo>
                <a:cubicBezTo>
                  <a:pt x="1829" y="657"/>
                  <a:pt x="1833" y="661"/>
                  <a:pt x="1837" y="661"/>
                </a:cubicBezTo>
                <a:cubicBezTo>
                  <a:pt x="1842" y="661"/>
                  <a:pt x="1846" y="657"/>
                  <a:pt x="1846" y="652"/>
                </a:cubicBezTo>
                <a:close/>
                <a:moveTo>
                  <a:pt x="1872" y="652"/>
                </a:moveTo>
                <a:cubicBezTo>
                  <a:pt x="1872" y="648"/>
                  <a:pt x="1868" y="644"/>
                  <a:pt x="1863" y="644"/>
                </a:cubicBezTo>
                <a:cubicBezTo>
                  <a:pt x="1858" y="644"/>
                  <a:pt x="1854" y="648"/>
                  <a:pt x="1854" y="652"/>
                </a:cubicBezTo>
                <a:cubicBezTo>
                  <a:pt x="1854" y="657"/>
                  <a:pt x="1858" y="661"/>
                  <a:pt x="1863" y="661"/>
                </a:cubicBezTo>
                <a:cubicBezTo>
                  <a:pt x="1868" y="661"/>
                  <a:pt x="1872" y="657"/>
                  <a:pt x="1872" y="652"/>
                </a:cubicBezTo>
                <a:close/>
                <a:moveTo>
                  <a:pt x="1897" y="652"/>
                </a:moveTo>
                <a:cubicBezTo>
                  <a:pt x="1897" y="648"/>
                  <a:pt x="1894" y="644"/>
                  <a:pt x="1889" y="644"/>
                </a:cubicBezTo>
                <a:cubicBezTo>
                  <a:pt x="1884" y="644"/>
                  <a:pt x="1880" y="648"/>
                  <a:pt x="1880" y="652"/>
                </a:cubicBezTo>
                <a:cubicBezTo>
                  <a:pt x="1880" y="657"/>
                  <a:pt x="1884" y="661"/>
                  <a:pt x="1889" y="661"/>
                </a:cubicBezTo>
                <a:cubicBezTo>
                  <a:pt x="1894" y="661"/>
                  <a:pt x="1897" y="657"/>
                  <a:pt x="1897" y="652"/>
                </a:cubicBezTo>
                <a:close/>
                <a:moveTo>
                  <a:pt x="1923" y="652"/>
                </a:moveTo>
                <a:cubicBezTo>
                  <a:pt x="1923" y="648"/>
                  <a:pt x="1919" y="644"/>
                  <a:pt x="1915" y="644"/>
                </a:cubicBezTo>
                <a:cubicBezTo>
                  <a:pt x="1910" y="644"/>
                  <a:pt x="1906" y="648"/>
                  <a:pt x="1906" y="652"/>
                </a:cubicBezTo>
                <a:cubicBezTo>
                  <a:pt x="1906" y="657"/>
                  <a:pt x="1910" y="661"/>
                  <a:pt x="1915" y="661"/>
                </a:cubicBezTo>
                <a:cubicBezTo>
                  <a:pt x="1919" y="661"/>
                  <a:pt x="1923" y="657"/>
                  <a:pt x="1923" y="652"/>
                </a:cubicBezTo>
                <a:close/>
                <a:moveTo>
                  <a:pt x="1949" y="652"/>
                </a:moveTo>
                <a:cubicBezTo>
                  <a:pt x="1949" y="648"/>
                  <a:pt x="1945" y="644"/>
                  <a:pt x="1940" y="644"/>
                </a:cubicBezTo>
                <a:cubicBezTo>
                  <a:pt x="1936" y="644"/>
                  <a:pt x="1932" y="648"/>
                  <a:pt x="1932" y="652"/>
                </a:cubicBezTo>
                <a:cubicBezTo>
                  <a:pt x="1932" y="657"/>
                  <a:pt x="1936" y="661"/>
                  <a:pt x="1940" y="661"/>
                </a:cubicBezTo>
                <a:cubicBezTo>
                  <a:pt x="1945" y="661"/>
                  <a:pt x="1949" y="657"/>
                  <a:pt x="1949" y="652"/>
                </a:cubicBezTo>
                <a:close/>
                <a:moveTo>
                  <a:pt x="1975" y="652"/>
                </a:moveTo>
                <a:cubicBezTo>
                  <a:pt x="1975" y="648"/>
                  <a:pt x="1971" y="644"/>
                  <a:pt x="1966" y="644"/>
                </a:cubicBezTo>
                <a:cubicBezTo>
                  <a:pt x="1961" y="644"/>
                  <a:pt x="1957" y="648"/>
                  <a:pt x="1957" y="652"/>
                </a:cubicBezTo>
                <a:cubicBezTo>
                  <a:pt x="1957" y="657"/>
                  <a:pt x="1961" y="661"/>
                  <a:pt x="1966" y="661"/>
                </a:cubicBezTo>
                <a:cubicBezTo>
                  <a:pt x="1971" y="661"/>
                  <a:pt x="1975" y="657"/>
                  <a:pt x="1975" y="652"/>
                </a:cubicBezTo>
                <a:close/>
                <a:moveTo>
                  <a:pt x="2000" y="652"/>
                </a:moveTo>
                <a:cubicBezTo>
                  <a:pt x="2000" y="648"/>
                  <a:pt x="1997" y="644"/>
                  <a:pt x="1992" y="644"/>
                </a:cubicBezTo>
                <a:cubicBezTo>
                  <a:pt x="1987" y="644"/>
                  <a:pt x="1983" y="648"/>
                  <a:pt x="1983" y="652"/>
                </a:cubicBezTo>
                <a:cubicBezTo>
                  <a:pt x="1983" y="657"/>
                  <a:pt x="1987" y="661"/>
                  <a:pt x="1992" y="661"/>
                </a:cubicBezTo>
                <a:cubicBezTo>
                  <a:pt x="1997" y="661"/>
                  <a:pt x="2000" y="657"/>
                  <a:pt x="2000" y="652"/>
                </a:cubicBezTo>
                <a:close/>
                <a:moveTo>
                  <a:pt x="2026" y="652"/>
                </a:moveTo>
                <a:cubicBezTo>
                  <a:pt x="2026" y="648"/>
                  <a:pt x="2022" y="644"/>
                  <a:pt x="2018" y="644"/>
                </a:cubicBezTo>
                <a:cubicBezTo>
                  <a:pt x="2013" y="644"/>
                  <a:pt x="2009" y="648"/>
                  <a:pt x="2009" y="652"/>
                </a:cubicBezTo>
                <a:cubicBezTo>
                  <a:pt x="2009" y="657"/>
                  <a:pt x="2013" y="661"/>
                  <a:pt x="2018" y="661"/>
                </a:cubicBezTo>
                <a:cubicBezTo>
                  <a:pt x="2022" y="661"/>
                  <a:pt x="2026" y="657"/>
                  <a:pt x="2026" y="652"/>
                </a:cubicBezTo>
                <a:close/>
                <a:moveTo>
                  <a:pt x="2052" y="652"/>
                </a:moveTo>
                <a:cubicBezTo>
                  <a:pt x="2052" y="648"/>
                  <a:pt x="2048" y="644"/>
                  <a:pt x="2043" y="644"/>
                </a:cubicBezTo>
                <a:cubicBezTo>
                  <a:pt x="2039" y="644"/>
                  <a:pt x="2035" y="648"/>
                  <a:pt x="2035" y="652"/>
                </a:cubicBezTo>
                <a:cubicBezTo>
                  <a:pt x="2035" y="657"/>
                  <a:pt x="2039" y="661"/>
                  <a:pt x="2043" y="661"/>
                </a:cubicBezTo>
                <a:cubicBezTo>
                  <a:pt x="2048" y="661"/>
                  <a:pt x="2052" y="657"/>
                  <a:pt x="2052" y="652"/>
                </a:cubicBezTo>
                <a:close/>
                <a:moveTo>
                  <a:pt x="2078" y="652"/>
                </a:moveTo>
                <a:cubicBezTo>
                  <a:pt x="2078" y="648"/>
                  <a:pt x="2074" y="644"/>
                  <a:pt x="2069" y="644"/>
                </a:cubicBezTo>
                <a:cubicBezTo>
                  <a:pt x="2064" y="644"/>
                  <a:pt x="2061" y="648"/>
                  <a:pt x="2061" y="652"/>
                </a:cubicBezTo>
                <a:cubicBezTo>
                  <a:pt x="2061" y="657"/>
                  <a:pt x="2064" y="661"/>
                  <a:pt x="2069" y="661"/>
                </a:cubicBezTo>
                <a:cubicBezTo>
                  <a:pt x="2074" y="661"/>
                  <a:pt x="2078" y="657"/>
                  <a:pt x="2078" y="652"/>
                </a:cubicBezTo>
                <a:close/>
                <a:moveTo>
                  <a:pt x="2103" y="652"/>
                </a:moveTo>
                <a:cubicBezTo>
                  <a:pt x="2103" y="648"/>
                  <a:pt x="2100" y="644"/>
                  <a:pt x="2095" y="644"/>
                </a:cubicBezTo>
                <a:cubicBezTo>
                  <a:pt x="2090" y="644"/>
                  <a:pt x="2086" y="648"/>
                  <a:pt x="2086" y="652"/>
                </a:cubicBezTo>
                <a:cubicBezTo>
                  <a:pt x="2086" y="657"/>
                  <a:pt x="2090" y="661"/>
                  <a:pt x="2095" y="661"/>
                </a:cubicBezTo>
                <a:cubicBezTo>
                  <a:pt x="2100" y="661"/>
                  <a:pt x="2103" y="657"/>
                  <a:pt x="2103" y="652"/>
                </a:cubicBezTo>
                <a:close/>
                <a:moveTo>
                  <a:pt x="2129" y="652"/>
                </a:moveTo>
                <a:cubicBezTo>
                  <a:pt x="2129" y="648"/>
                  <a:pt x="2125" y="644"/>
                  <a:pt x="2121" y="644"/>
                </a:cubicBezTo>
                <a:cubicBezTo>
                  <a:pt x="2116" y="644"/>
                  <a:pt x="2112" y="648"/>
                  <a:pt x="2112" y="652"/>
                </a:cubicBezTo>
                <a:cubicBezTo>
                  <a:pt x="2112" y="657"/>
                  <a:pt x="2116" y="661"/>
                  <a:pt x="2121" y="661"/>
                </a:cubicBezTo>
                <a:cubicBezTo>
                  <a:pt x="2125" y="661"/>
                  <a:pt x="2129" y="657"/>
                  <a:pt x="2129" y="652"/>
                </a:cubicBezTo>
                <a:close/>
                <a:moveTo>
                  <a:pt x="2155" y="652"/>
                </a:moveTo>
                <a:cubicBezTo>
                  <a:pt x="2155" y="648"/>
                  <a:pt x="2151" y="644"/>
                  <a:pt x="2146" y="644"/>
                </a:cubicBezTo>
                <a:cubicBezTo>
                  <a:pt x="2142" y="644"/>
                  <a:pt x="2138" y="648"/>
                  <a:pt x="2138" y="652"/>
                </a:cubicBezTo>
                <a:cubicBezTo>
                  <a:pt x="2138" y="657"/>
                  <a:pt x="2142" y="661"/>
                  <a:pt x="2146" y="661"/>
                </a:cubicBezTo>
                <a:cubicBezTo>
                  <a:pt x="2151" y="661"/>
                  <a:pt x="2155" y="657"/>
                  <a:pt x="2155" y="652"/>
                </a:cubicBezTo>
                <a:close/>
                <a:moveTo>
                  <a:pt x="2181" y="652"/>
                </a:moveTo>
                <a:cubicBezTo>
                  <a:pt x="2181" y="648"/>
                  <a:pt x="2177" y="644"/>
                  <a:pt x="2172" y="644"/>
                </a:cubicBezTo>
                <a:cubicBezTo>
                  <a:pt x="2167" y="644"/>
                  <a:pt x="2164" y="648"/>
                  <a:pt x="2164" y="652"/>
                </a:cubicBezTo>
                <a:cubicBezTo>
                  <a:pt x="2164" y="657"/>
                  <a:pt x="2167" y="661"/>
                  <a:pt x="2172" y="661"/>
                </a:cubicBezTo>
                <a:cubicBezTo>
                  <a:pt x="2177" y="661"/>
                  <a:pt x="2181" y="657"/>
                  <a:pt x="2181" y="652"/>
                </a:cubicBezTo>
                <a:close/>
                <a:moveTo>
                  <a:pt x="2207" y="652"/>
                </a:moveTo>
                <a:cubicBezTo>
                  <a:pt x="2207" y="648"/>
                  <a:pt x="2203" y="644"/>
                  <a:pt x="2198" y="644"/>
                </a:cubicBezTo>
                <a:cubicBezTo>
                  <a:pt x="2193" y="644"/>
                  <a:pt x="2189" y="648"/>
                  <a:pt x="2189" y="652"/>
                </a:cubicBezTo>
                <a:cubicBezTo>
                  <a:pt x="2189" y="657"/>
                  <a:pt x="2193" y="661"/>
                  <a:pt x="2198" y="661"/>
                </a:cubicBezTo>
                <a:cubicBezTo>
                  <a:pt x="2203" y="661"/>
                  <a:pt x="2207" y="657"/>
                  <a:pt x="2207" y="652"/>
                </a:cubicBezTo>
                <a:close/>
                <a:moveTo>
                  <a:pt x="2232" y="652"/>
                </a:moveTo>
                <a:cubicBezTo>
                  <a:pt x="2232" y="648"/>
                  <a:pt x="2228" y="644"/>
                  <a:pt x="2224" y="644"/>
                </a:cubicBezTo>
                <a:cubicBezTo>
                  <a:pt x="2219" y="644"/>
                  <a:pt x="2215" y="648"/>
                  <a:pt x="2215" y="652"/>
                </a:cubicBezTo>
                <a:cubicBezTo>
                  <a:pt x="2215" y="657"/>
                  <a:pt x="2219" y="661"/>
                  <a:pt x="2224" y="661"/>
                </a:cubicBezTo>
                <a:cubicBezTo>
                  <a:pt x="2228" y="661"/>
                  <a:pt x="2232" y="657"/>
                  <a:pt x="2232" y="652"/>
                </a:cubicBezTo>
                <a:close/>
                <a:moveTo>
                  <a:pt x="2258" y="652"/>
                </a:moveTo>
                <a:cubicBezTo>
                  <a:pt x="2258" y="648"/>
                  <a:pt x="2254" y="644"/>
                  <a:pt x="2249" y="644"/>
                </a:cubicBezTo>
                <a:cubicBezTo>
                  <a:pt x="2245" y="644"/>
                  <a:pt x="2241" y="648"/>
                  <a:pt x="2241" y="652"/>
                </a:cubicBezTo>
                <a:cubicBezTo>
                  <a:pt x="2241" y="657"/>
                  <a:pt x="2245" y="661"/>
                  <a:pt x="2249" y="661"/>
                </a:cubicBezTo>
                <a:cubicBezTo>
                  <a:pt x="2254" y="661"/>
                  <a:pt x="2258" y="657"/>
                  <a:pt x="2258" y="652"/>
                </a:cubicBezTo>
                <a:close/>
                <a:moveTo>
                  <a:pt x="2284" y="652"/>
                </a:moveTo>
                <a:cubicBezTo>
                  <a:pt x="2284" y="648"/>
                  <a:pt x="2280" y="644"/>
                  <a:pt x="2275" y="644"/>
                </a:cubicBezTo>
                <a:cubicBezTo>
                  <a:pt x="2270" y="644"/>
                  <a:pt x="2267" y="648"/>
                  <a:pt x="2267" y="652"/>
                </a:cubicBezTo>
                <a:cubicBezTo>
                  <a:pt x="2267" y="657"/>
                  <a:pt x="2270" y="661"/>
                  <a:pt x="2275" y="661"/>
                </a:cubicBezTo>
                <a:cubicBezTo>
                  <a:pt x="2280" y="661"/>
                  <a:pt x="2284" y="657"/>
                  <a:pt x="2284" y="652"/>
                </a:cubicBezTo>
                <a:close/>
                <a:moveTo>
                  <a:pt x="2310" y="652"/>
                </a:moveTo>
                <a:cubicBezTo>
                  <a:pt x="2310" y="648"/>
                  <a:pt x="2306" y="644"/>
                  <a:pt x="2301" y="644"/>
                </a:cubicBezTo>
                <a:cubicBezTo>
                  <a:pt x="2296" y="644"/>
                  <a:pt x="2292" y="648"/>
                  <a:pt x="2292" y="652"/>
                </a:cubicBezTo>
                <a:cubicBezTo>
                  <a:pt x="2292" y="657"/>
                  <a:pt x="2296" y="661"/>
                  <a:pt x="2301" y="661"/>
                </a:cubicBezTo>
                <a:cubicBezTo>
                  <a:pt x="2306" y="661"/>
                  <a:pt x="2310" y="657"/>
                  <a:pt x="2310" y="652"/>
                </a:cubicBezTo>
                <a:close/>
                <a:moveTo>
                  <a:pt x="2387" y="652"/>
                </a:moveTo>
                <a:cubicBezTo>
                  <a:pt x="2387" y="648"/>
                  <a:pt x="2383" y="644"/>
                  <a:pt x="2378" y="644"/>
                </a:cubicBezTo>
                <a:cubicBezTo>
                  <a:pt x="2373" y="644"/>
                  <a:pt x="2370" y="648"/>
                  <a:pt x="2370" y="652"/>
                </a:cubicBezTo>
                <a:cubicBezTo>
                  <a:pt x="2370" y="657"/>
                  <a:pt x="2373" y="661"/>
                  <a:pt x="2378" y="661"/>
                </a:cubicBezTo>
                <a:cubicBezTo>
                  <a:pt x="2383" y="661"/>
                  <a:pt x="2387" y="657"/>
                  <a:pt x="2387" y="652"/>
                </a:cubicBezTo>
                <a:close/>
                <a:moveTo>
                  <a:pt x="326" y="678"/>
                </a:moveTo>
                <a:cubicBezTo>
                  <a:pt x="326" y="673"/>
                  <a:pt x="322" y="669"/>
                  <a:pt x="318" y="669"/>
                </a:cubicBezTo>
                <a:cubicBezTo>
                  <a:pt x="313" y="669"/>
                  <a:pt x="309" y="673"/>
                  <a:pt x="309" y="678"/>
                </a:cubicBezTo>
                <a:cubicBezTo>
                  <a:pt x="309" y="683"/>
                  <a:pt x="313" y="687"/>
                  <a:pt x="318" y="687"/>
                </a:cubicBezTo>
                <a:cubicBezTo>
                  <a:pt x="322" y="687"/>
                  <a:pt x="326" y="683"/>
                  <a:pt x="326" y="678"/>
                </a:cubicBezTo>
                <a:close/>
                <a:moveTo>
                  <a:pt x="352" y="678"/>
                </a:moveTo>
                <a:cubicBezTo>
                  <a:pt x="352" y="673"/>
                  <a:pt x="348" y="669"/>
                  <a:pt x="343" y="669"/>
                </a:cubicBezTo>
                <a:cubicBezTo>
                  <a:pt x="339" y="669"/>
                  <a:pt x="335" y="673"/>
                  <a:pt x="335" y="678"/>
                </a:cubicBezTo>
                <a:cubicBezTo>
                  <a:pt x="335" y="683"/>
                  <a:pt x="339" y="687"/>
                  <a:pt x="343" y="687"/>
                </a:cubicBezTo>
                <a:cubicBezTo>
                  <a:pt x="348" y="687"/>
                  <a:pt x="352" y="683"/>
                  <a:pt x="352" y="678"/>
                </a:cubicBezTo>
                <a:close/>
                <a:moveTo>
                  <a:pt x="378" y="678"/>
                </a:moveTo>
                <a:cubicBezTo>
                  <a:pt x="378" y="673"/>
                  <a:pt x="374" y="669"/>
                  <a:pt x="369" y="669"/>
                </a:cubicBezTo>
                <a:cubicBezTo>
                  <a:pt x="364" y="669"/>
                  <a:pt x="360" y="673"/>
                  <a:pt x="360" y="678"/>
                </a:cubicBezTo>
                <a:cubicBezTo>
                  <a:pt x="360" y="683"/>
                  <a:pt x="364" y="687"/>
                  <a:pt x="369" y="687"/>
                </a:cubicBezTo>
                <a:cubicBezTo>
                  <a:pt x="374" y="687"/>
                  <a:pt x="378" y="683"/>
                  <a:pt x="378" y="678"/>
                </a:cubicBezTo>
                <a:close/>
                <a:moveTo>
                  <a:pt x="403" y="678"/>
                </a:moveTo>
                <a:cubicBezTo>
                  <a:pt x="403" y="673"/>
                  <a:pt x="400" y="669"/>
                  <a:pt x="395" y="669"/>
                </a:cubicBezTo>
                <a:cubicBezTo>
                  <a:pt x="390" y="669"/>
                  <a:pt x="386" y="673"/>
                  <a:pt x="386" y="678"/>
                </a:cubicBezTo>
                <a:cubicBezTo>
                  <a:pt x="386" y="683"/>
                  <a:pt x="390" y="687"/>
                  <a:pt x="395" y="687"/>
                </a:cubicBezTo>
                <a:cubicBezTo>
                  <a:pt x="400" y="687"/>
                  <a:pt x="403" y="683"/>
                  <a:pt x="403" y="678"/>
                </a:cubicBezTo>
                <a:close/>
                <a:moveTo>
                  <a:pt x="429" y="678"/>
                </a:moveTo>
                <a:cubicBezTo>
                  <a:pt x="429" y="673"/>
                  <a:pt x="425" y="669"/>
                  <a:pt x="421" y="669"/>
                </a:cubicBezTo>
                <a:cubicBezTo>
                  <a:pt x="416" y="669"/>
                  <a:pt x="412" y="673"/>
                  <a:pt x="412" y="678"/>
                </a:cubicBezTo>
                <a:cubicBezTo>
                  <a:pt x="412" y="683"/>
                  <a:pt x="416" y="687"/>
                  <a:pt x="421" y="687"/>
                </a:cubicBezTo>
                <a:cubicBezTo>
                  <a:pt x="425" y="687"/>
                  <a:pt x="429" y="683"/>
                  <a:pt x="429" y="678"/>
                </a:cubicBezTo>
                <a:close/>
                <a:moveTo>
                  <a:pt x="455" y="678"/>
                </a:moveTo>
                <a:cubicBezTo>
                  <a:pt x="455" y="673"/>
                  <a:pt x="451" y="669"/>
                  <a:pt x="446" y="669"/>
                </a:cubicBezTo>
                <a:cubicBezTo>
                  <a:pt x="442" y="669"/>
                  <a:pt x="438" y="673"/>
                  <a:pt x="438" y="678"/>
                </a:cubicBezTo>
                <a:cubicBezTo>
                  <a:pt x="438" y="683"/>
                  <a:pt x="442" y="687"/>
                  <a:pt x="446" y="687"/>
                </a:cubicBezTo>
                <a:cubicBezTo>
                  <a:pt x="451" y="687"/>
                  <a:pt x="455" y="683"/>
                  <a:pt x="455" y="678"/>
                </a:cubicBezTo>
                <a:close/>
                <a:moveTo>
                  <a:pt x="481" y="678"/>
                </a:moveTo>
                <a:cubicBezTo>
                  <a:pt x="481" y="673"/>
                  <a:pt x="477" y="669"/>
                  <a:pt x="472" y="669"/>
                </a:cubicBezTo>
                <a:cubicBezTo>
                  <a:pt x="467" y="669"/>
                  <a:pt x="463" y="673"/>
                  <a:pt x="463" y="678"/>
                </a:cubicBezTo>
                <a:cubicBezTo>
                  <a:pt x="463" y="683"/>
                  <a:pt x="467" y="687"/>
                  <a:pt x="472" y="687"/>
                </a:cubicBezTo>
                <a:cubicBezTo>
                  <a:pt x="477" y="687"/>
                  <a:pt x="481" y="683"/>
                  <a:pt x="481" y="678"/>
                </a:cubicBezTo>
                <a:close/>
                <a:moveTo>
                  <a:pt x="506" y="678"/>
                </a:moveTo>
                <a:cubicBezTo>
                  <a:pt x="506" y="673"/>
                  <a:pt x="503" y="669"/>
                  <a:pt x="498" y="669"/>
                </a:cubicBezTo>
                <a:cubicBezTo>
                  <a:pt x="493" y="669"/>
                  <a:pt x="489" y="673"/>
                  <a:pt x="489" y="678"/>
                </a:cubicBezTo>
                <a:cubicBezTo>
                  <a:pt x="489" y="683"/>
                  <a:pt x="493" y="687"/>
                  <a:pt x="498" y="687"/>
                </a:cubicBezTo>
                <a:cubicBezTo>
                  <a:pt x="503" y="687"/>
                  <a:pt x="506" y="683"/>
                  <a:pt x="506" y="678"/>
                </a:cubicBezTo>
                <a:close/>
                <a:moveTo>
                  <a:pt x="532" y="678"/>
                </a:moveTo>
                <a:cubicBezTo>
                  <a:pt x="532" y="673"/>
                  <a:pt x="528" y="669"/>
                  <a:pt x="524" y="669"/>
                </a:cubicBezTo>
                <a:cubicBezTo>
                  <a:pt x="519" y="669"/>
                  <a:pt x="515" y="673"/>
                  <a:pt x="515" y="678"/>
                </a:cubicBezTo>
                <a:cubicBezTo>
                  <a:pt x="515" y="683"/>
                  <a:pt x="519" y="687"/>
                  <a:pt x="524" y="687"/>
                </a:cubicBezTo>
                <a:cubicBezTo>
                  <a:pt x="528" y="687"/>
                  <a:pt x="532" y="683"/>
                  <a:pt x="532" y="678"/>
                </a:cubicBezTo>
                <a:close/>
                <a:moveTo>
                  <a:pt x="558" y="678"/>
                </a:moveTo>
                <a:cubicBezTo>
                  <a:pt x="558" y="673"/>
                  <a:pt x="554" y="669"/>
                  <a:pt x="549" y="669"/>
                </a:cubicBezTo>
                <a:cubicBezTo>
                  <a:pt x="545" y="669"/>
                  <a:pt x="541" y="673"/>
                  <a:pt x="541" y="678"/>
                </a:cubicBezTo>
                <a:cubicBezTo>
                  <a:pt x="541" y="683"/>
                  <a:pt x="545" y="687"/>
                  <a:pt x="549" y="687"/>
                </a:cubicBezTo>
                <a:cubicBezTo>
                  <a:pt x="554" y="687"/>
                  <a:pt x="558" y="683"/>
                  <a:pt x="558" y="678"/>
                </a:cubicBezTo>
                <a:close/>
                <a:moveTo>
                  <a:pt x="584" y="678"/>
                </a:moveTo>
                <a:cubicBezTo>
                  <a:pt x="584" y="673"/>
                  <a:pt x="580" y="669"/>
                  <a:pt x="575" y="669"/>
                </a:cubicBezTo>
                <a:cubicBezTo>
                  <a:pt x="570" y="669"/>
                  <a:pt x="567" y="673"/>
                  <a:pt x="567" y="678"/>
                </a:cubicBezTo>
                <a:cubicBezTo>
                  <a:pt x="567" y="683"/>
                  <a:pt x="570" y="687"/>
                  <a:pt x="575" y="687"/>
                </a:cubicBezTo>
                <a:cubicBezTo>
                  <a:pt x="580" y="687"/>
                  <a:pt x="584" y="683"/>
                  <a:pt x="584" y="678"/>
                </a:cubicBezTo>
                <a:close/>
                <a:moveTo>
                  <a:pt x="609" y="678"/>
                </a:moveTo>
                <a:cubicBezTo>
                  <a:pt x="609" y="673"/>
                  <a:pt x="606" y="669"/>
                  <a:pt x="601" y="669"/>
                </a:cubicBezTo>
                <a:cubicBezTo>
                  <a:pt x="596" y="669"/>
                  <a:pt x="592" y="673"/>
                  <a:pt x="592" y="678"/>
                </a:cubicBezTo>
                <a:cubicBezTo>
                  <a:pt x="592" y="683"/>
                  <a:pt x="596" y="687"/>
                  <a:pt x="601" y="687"/>
                </a:cubicBezTo>
                <a:cubicBezTo>
                  <a:pt x="606" y="687"/>
                  <a:pt x="609" y="683"/>
                  <a:pt x="609" y="678"/>
                </a:cubicBezTo>
                <a:close/>
                <a:moveTo>
                  <a:pt x="635" y="678"/>
                </a:moveTo>
                <a:cubicBezTo>
                  <a:pt x="635" y="673"/>
                  <a:pt x="631" y="669"/>
                  <a:pt x="627" y="669"/>
                </a:cubicBezTo>
                <a:cubicBezTo>
                  <a:pt x="622" y="669"/>
                  <a:pt x="618" y="673"/>
                  <a:pt x="618" y="678"/>
                </a:cubicBezTo>
                <a:cubicBezTo>
                  <a:pt x="618" y="683"/>
                  <a:pt x="622" y="687"/>
                  <a:pt x="627" y="687"/>
                </a:cubicBezTo>
                <a:cubicBezTo>
                  <a:pt x="631" y="687"/>
                  <a:pt x="635" y="683"/>
                  <a:pt x="635" y="678"/>
                </a:cubicBezTo>
                <a:close/>
                <a:moveTo>
                  <a:pt x="661" y="678"/>
                </a:moveTo>
                <a:cubicBezTo>
                  <a:pt x="661" y="673"/>
                  <a:pt x="657" y="669"/>
                  <a:pt x="652" y="669"/>
                </a:cubicBezTo>
                <a:cubicBezTo>
                  <a:pt x="648" y="669"/>
                  <a:pt x="644" y="673"/>
                  <a:pt x="644" y="678"/>
                </a:cubicBezTo>
                <a:cubicBezTo>
                  <a:pt x="644" y="683"/>
                  <a:pt x="648" y="687"/>
                  <a:pt x="652" y="687"/>
                </a:cubicBezTo>
                <a:cubicBezTo>
                  <a:pt x="657" y="687"/>
                  <a:pt x="661" y="683"/>
                  <a:pt x="661" y="678"/>
                </a:cubicBezTo>
                <a:close/>
                <a:moveTo>
                  <a:pt x="687" y="678"/>
                </a:moveTo>
                <a:cubicBezTo>
                  <a:pt x="687" y="673"/>
                  <a:pt x="683" y="669"/>
                  <a:pt x="678" y="669"/>
                </a:cubicBezTo>
                <a:cubicBezTo>
                  <a:pt x="673" y="669"/>
                  <a:pt x="670" y="673"/>
                  <a:pt x="670" y="678"/>
                </a:cubicBezTo>
                <a:cubicBezTo>
                  <a:pt x="670" y="683"/>
                  <a:pt x="673" y="687"/>
                  <a:pt x="678" y="687"/>
                </a:cubicBezTo>
                <a:cubicBezTo>
                  <a:pt x="683" y="687"/>
                  <a:pt x="687" y="683"/>
                  <a:pt x="687" y="678"/>
                </a:cubicBezTo>
                <a:close/>
                <a:moveTo>
                  <a:pt x="712" y="678"/>
                </a:moveTo>
                <a:cubicBezTo>
                  <a:pt x="712" y="673"/>
                  <a:pt x="709" y="669"/>
                  <a:pt x="704" y="669"/>
                </a:cubicBezTo>
                <a:cubicBezTo>
                  <a:pt x="699" y="669"/>
                  <a:pt x="695" y="673"/>
                  <a:pt x="695" y="678"/>
                </a:cubicBezTo>
                <a:cubicBezTo>
                  <a:pt x="695" y="683"/>
                  <a:pt x="699" y="687"/>
                  <a:pt x="704" y="687"/>
                </a:cubicBezTo>
                <a:cubicBezTo>
                  <a:pt x="709" y="687"/>
                  <a:pt x="712" y="683"/>
                  <a:pt x="712" y="678"/>
                </a:cubicBezTo>
                <a:close/>
                <a:moveTo>
                  <a:pt x="738" y="678"/>
                </a:moveTo>
                <a:cubicBezTo>
                  <a:pt x="738" y="673"/>
                  <a:pt x="734" y="669"/>
                  <a:pt x="730" y="669"/>
                </a:cubicBezTo>
                <a:cubicBezTo>
                  <a:pt x="725" y="669"/>
                  <a:pt x="721" y="673"/>
                  <a:pt x="721" y="678"/>
                </a:cubicBezTo>
                <a:cubicBezTo>
                  <a:pt x="721" y="683"/>
                  <a:pt x="725" y="687"/>
                  <a:pt x="730" y="687"/>
                </a:cubicBezTo>
                <a:cubicBezTo>
                  <a:pt x="734" y="687"/>
                  <a:pt x="738" y="683"/>
                  <a:pt x="738" y="678"/>
                </a:cubicBezTo>
                <a:close/>
                <a:moveTo>
                  <a:pt x="764" y="678"/>
                </a:moveTo>
                <a:cubicBezTo>
                  <a:pt x="764" y="673"/>
                  <a:pt x="760" y="669"/>
                  <a:pt x="755" y="669"/>
                </a:cubicBezTo>
                <a:cubicBezTo>
                  <a:pt x="751" y="669"/>
                  <a:pt x="747" y="673"/>
                  <a:pt x="747" y="678"/>
                </a:cubicBezTo>
                <a:cubicBezTo>
                  <a:pt x="747" y="683"/>
                  <a:pt x="751" y="687"/>
                  <a:pt x="755" y="687"/>
                </a:cubicBezTo>
                <a:cubicBezTo>
                  <a:pt x="760" y="687"/>
                  <a:pt x="764" y="683"/>
                  <a:pt x="764" y="678"/>
                </a:cubicBezTo>
                <a:close/>
                <a:moveTo>
                  <a:pt x="1279" y="678"/>
                </a:moveTo>
                <a:cubicBezTo>
                  <a:pt x="1279" y="673"/>
                  <a:pt x="1275" y="669"/>
                  <a:pt x="1271" y="669"/>
                </a:cubicBezTo>
                <a:cubicBezTo>
                  <a:pt x="1266" y="669"/>
                  <a:pt x="1262" y="673"/>
                  <a:pt x="1262" y="678"/>
                </a:cubicBezTo>
                <a:cubicBezTo>
                  <a:pt x="1262" y="683"/>
                  <a:pt x="1266" y="687"/>
                  <a:pt x="1271" y="687"/>
                </a:cubicBezTo>
                <a:cubicBezTo>
                  <a:pt x="1275" y="687"/>
                  <a:pt x="1279" y="683"/>
                  <a:pt x="1279" y="678"/>
                </a:cubicBezTo>
                <a:close/>
                <a:moveTo>
                  <a:pt x="1305" y="678"/>
                </a:moveTo>
                <a:cubicBezTo>
                  <a:pt x="1305" y="673"/>
                  <a:pt x="1301" y="669"/>
                  <a:pt x="1296" y="669"/>
                </a:cubicBezTo>
                <a:cubicBezTo>
                  <a:pt x="1292" y="669"/>
                  <a:pt x="1288" y="673"/>
                  <a:pt x="1288" y="678"/>
                </a:cubicBezTo>
                <a:cubicBezTo>
                  <a:pt x="1288" y="683"/>
                  <a:pt x="1292" y="687"/>
                  <a:pt x="1296" y="687"/>
                </a:cubicBezTo>
                <a:cubicBezTo>
                  <a:pt x="1301" y="687"/>
                  <a:pt x="1305" y="683"/>
                  <a:pt x="1305" y="678"/>
                </a:cubicBezTo>
                <a:close/>
                <a:moveTo>
                  <a:pt x="1331" y="678"/>
                </a:moveTo>
                <a:cubicBezTo>
                  <a:pt x="1331" y="673"/>
                  <a:pt x="1327" y="669"/>
                  <a:pt x="1322" y="669"/>
                </a:cubicBezTo>
                <a:cubicBezTo>
                  <a:pt x="1317" y="669"/>
                  <a:pt x="1314" y="673"/>
                  <a:pt x="1314" y="678"/>
                </a:cubicBezTo>
                <a:cubicBezTo>
                  <a:pt x="1314" y="683"/>
                  <a:pt x="1317" y="687"/>
                  <a:pt x="1322" y="687"/>
                </a:cubicBezTo>
                <a:cubicBezTo>
                  <a:pt x="1327" y="687"/>
                  <a:pt x="1331" y="683"/>
                  <a:pt x="1331" y="678"/>
                </a:cubicBezTo>
                <a:close/>
                <a:moveTo>
                  <a:pt x="1356" y="678"/>
                </a:moveTo>
                <a:cubicBezTo>
                  <a:pt x="1356" y="673"/>
                  <a:pt x="1353" y="669"/>
                  <a:pt x="1348" y="669"/>
                </a:cubicBezTo>
                <a:cubicBezTo>
                  <a:pt x="1343" y="669"/>
                  <a:pt x="1339" y="673"/>
                  <a:pt x="1339" y="678"/>
                </a:cubicBezTo>
                <a:cubicBezTo>
                  <a:pt x="1339" y="683"/>
                  <a:pt x="1343" y="687"/>
                  <a:pt x="1348" y="687"/>
                </a:cubicBezTo>
                <a:cubicBezTo>
                  <a:pt x="1353" y="687"/>
                  <a:pt x="1356" y="683"/>
                  <a:pt x="1356" y="678"/>
                </a:cubicBezTo>
                <a:close/>
                <a:moveTo>
                  <a:pt x="1408" y="678"/>
                </a:moveTo>
                <a:cubicBezTo>
                  <a:pt x="1408" y="673"/>
                  <a:pt x="1404" y="669"/>
                  <a:pt x="1399" y="669"/>
                </a:cubicBezTo>
                <a:cubicBezTo>
                  <a:pt x="1395" y="669"/>
                  <a:pt x="1391" y="673"/>
                  <a:pt x="1391" y="678"/>
                </a:cubicBezTo>
                <a:cubicBezTo>
                  <a:pt x="1391" y="683"/>
                  <a:pt x="1395" y="687"/>
                  <a:pt x="1399" y="687"/>
                </a:cubicBezTo>
                <a:cubicBezTo>
                  <a:pt x="1404" y="687"/>
                  <a:pt x="1408" y="683"/>
                  <a:pt x="1408" y="678"/>
                </a:cubicBezTo>
                <a:close/>
                <a:moveTo>
                  <a:pt x="1434" y="678"/>
                </a:moveTo>
                <a:cubicBezTo>
                  <a:pt x="1434" y="673"/>
                  <a:pt x="1430" y="669"/>
                  <a:pt x="1425" y="669"/>
                </a:cubicBezTo>
                <a:cubicBezTo>
                  <a:pt x="1420" y="669"/>
                  <a:pt x="1417" y="673"/>
                  <a:pt x="1417" y="678"/>
                </a:cubicBezTo>
                <a:cubicBezTo>
                  <a:pt x="1417" y="683"/>
                  <a:pt x="1420" y="687"/>
                  <a:pt x="1425" y="687"/>
                </a:cubicBezTo>
                <a:cubicBezTo>
                  <a:pt x="1430" y="687"/>
                  <a:pt x="1434" y="683"/>
                  <a:pt x="1434" y="678"/>
                </a:cubicBezTo>
                <a:close/>
                <a:moveTo>
                  <a:pt x="1459" y="678"/>
                </a:moveTo>
                <a:cubicBezTo>
                  <a:pt x="1459" y="673"/>
                  <a:pt x="1456" y="669"/>
                  <a:pt x="1451" y="669"/>
                </a:cubicBezTo>
                <a:cubicBezTo>
                  <a:pt x="1446" y="669"/>
                  <a:pt x="1442" y="673"/>
                  <a:pt x="1442" y="678"/>
                </a:cubicBezTo>
                <a:cubicBezTo>
                  <a:pt x="1442" y="683"/>
                  <a:pt x="1446" y="687"/>
                  <a:pt x="1451" y="687"/>
                </a:cubicBezTo>
                <a:cubicBezTo>
                  <a:pt x="1456" y="687"/>
                  <a:pt x="1459" y="683"/>
                  <a:pt x="1459" y="678"/>
                </a:cubicBezTo>
                <a:close/>
                <a:moveTo>
                  <a:pt x="1485" y="678"/>
                </a:moveTo>
                <a:cubicBezTo>
                  <a:pt x="1485" y="673"/>
                  <a:pt x="1481" y="669"/>
                  <a:pt x="1477" y="669"/>
                </a:cubicBezTo>
                <a:cubicBezTo>
                  <a:pt x="1472" y="669"/>
                  <a:pt x="1468" y="673"/>
                  <a:pt x="1468" y="678"/>
                </a:cubicBezTo>
                <a:cubicBezTo>
                  <a:pt x="1468" y="683"/>
                  <a:pt x="1472" y="687"/>
                  <a:pt x="1477" y="687"/>
                </a:cubicBezTo>
                <a:cubicBezTo>
                  <a:pt x="1481" y="687"/>
                  <a:pt x="1485" y="683"/>
                  <a:pt x="1485" y="678"/>
                </a:cubicBezTo>
                <a:close/>
                <a:moveTo>
                  <a:pt x="1511" y="678"/>
                </a:moveTo>
                <a:cubicBezTo>
                  <a:pt x="1511" y="673"/>
                  <a:pt x="1507" y="669"/>
                  <a:pt x="1502" y="669"/>
                </a:cubicBezTo>
                <a:cubicBezTo>
                  <a:pt x="1498" y="669"/>
                  <a:pt x="1494" y="673"/>
                  <a:pt x="1494" y="678"/>
                </a:cubicBezTo>
                <a:cubicBezTo>
                  <a:pt x="1494" y="683"/>
                  <a:pt x="1498" y="687"/>
                  <a:pt x="1502" y="687"/>
                </a:cubicBezTo>
                <a:cubicBezTo>
                  <a:pt x="1507" y="687"/>
                  <a:pt x="1511" y="683"/>
                  <a:pt x="1511" y="678"/>
                </a:cubicBezTo>
                <a:close/>
                <a:moveTo>
                  <a:pt x="1537" y="678"/>
                </a:moveTo>
                <a:cubicBezTo>
                  <a:pt x="1537" y="673"/>
                  <a:pt x="1533" y="669"/>
                  <a:pt x="1528" y="669"/>
                </a:cubicBezTo>
                <a:cubicBezTo>
                  <a:pt x="1523" y="669"/>
                  <a:pt x="1520" y="673"/>
                  <a:pt x="1520" y="678"/>
                </a:cubicBezTo>
                <a:cubicBezTo>
                  <a:pt x="1520" y="683"/>
                  <a:pt x="1523" y="687"/>
                  <a:pt x="1528" y="687"/>
                </a:cubicBezTo>
                <a:cubicBezTo>
                  <a:pt x="1533" y="687"/>
                  <a:pt x="1537" y="683"/>
                  <a:pt x="1537" y="678"/>
                </a:cubicBezTo>
                <a:close/>
                <a:moveTo>
                  <a:pt x="1563" y="678"/>
                </a:moveTo>
                <a:cubicBezTo>
                  <a:pt x="1563" y="673"/>
                  <a:pt x="1559" y="669"/>
                  <a:pt x="1554" y="669"/>
                </a:cubicBezTo>
                <a:cubicBezTo>
                  <a:pt x="1549" y="669"/>
                  <a:pt x="1545" y="673"/>
                  <a:pt x="1545" y="678"/>
                </a:cubicBezTo>
                <a:cubicBezTo>
                  <a:pt x="1545" y="683"/>
                  <a:pt x="1549" y="687"/>
                  <a:pt x="1554" y="687"/>
                </a:cubicBezTo>
                <a:cubicBezTo>
                  <a:pt x="1559" y="687"/>
                  <a:pt x="1563" y="683"/>
                  <a:pt x="1563" y="678"/>
                </a:cubicBezTo>
                <a:close/>
                <a:moveTo>
                  <a:pt x="1588" y="678"/>
                </a:moveTo>
                <a:cubicBezTo>
                  <a:pt x="1588" y="673"/>
                  <a:pt x="1584" y="669"/>
                  <a:pt x="1580" y="669"/>
                </a:cubicBezTo>
                <a:cubicBezTo>
                  <a:pt x="1575" y="669"/>
                  <a:pt x="1571" y="673"/>
                  <a:pt x="1571" y="678"/>
                </a:cubicBezTo>
                <a:cubicBezTo>
                  <a:pt x="1571" y="683"/>
                  <a:pt x="1575" y="687"/>
                  <a:pt x="1580" y="687"/>
                </a:cubicBezTo>
                <a:cubicBezTo>
                  <a:pt x="1584" y="687"/>
                  <a:pt x="1588" y="683"/>
                  <a:pt x="1588" y="678"/>
                </a:cubicBezTo>
                <a:close/>
                <a:moveTo>
                  <a:pt x="1614" y="678"/>
                </a:moveTo>
                <a:cubicBezTo>
                  <a:pt x="1614" y="673"/>
                  <a:pt x="1610" y="669"/>
                  <a:pt x="1605" y="669"/>
                </a:cubicBezTo>
                <a:cubicBezTo>
                  <a:pt x="1601" y="669"/>
                  <a:pt x="1597" y="673"/>
                  <a:pt x="1597" y="678"/>
                </a:cubicBezTo>
                <a:cubicBezTo>
                  <a:pt x="1597" y="683"/>
                  <a:pt x="1601" y="687"/>
                  <a:pt x="1605" y="687"/>
                </a:cubicBezTo>
                <a:cubicBezTo>
                  <a:pt x="1610" y="687"/>
                  <a:pt x="1614" y="683"/>
                  <a:pt x="1614" y="678"/>
                </a:cubicBezTo>
                <a:close/>
                <a:moveTo>
                  <a:pt x="1640" y="678"/>
                </a:moveTo>
                <a:cubicBezTo>
                  <a:pt x="1640" y="673"/>
                  <a:pt x="1636" y="669"/>
                  <a:pt x="1631" y="669"/>
                </a:cubicBezTo>
                <a:cubicBezTo>
                  <a:pt x="1626" y="669"/>
                  <a:pt x="1623" y="673"/>
                  <a:pt x="1623" y="678"/>
                </a:cubicBezTo>
                <a:cubicBezTo>
                  <a:pt x="1623" y="683"/>
                  <a:pt x="1626" y="687"/>
                  <a:pt x="1631" y="687"/>
                </a:cubicBezTo>
                <a:cubicBezTo>
                  <a:pt x="1636" y="687"/>
                  <a:pt x="1640" y="683"/>
                  <a:pt x="1640" y="678"/>
                </a:cubicBezTo>
                <a:close/>
                <a:moveTo>
                  <a:pt x="1666" y="678"/>
                </a:moveTo>
                <a:cubicBezTo>
                  <a:pt x="1666" y="673"/>
                  <a:pt x="1662" y="669"/>
                  <a:pt x="1657" y="669"/>
                </a:cubicBezTo>
                <a:cubicBezTo>
                  <a:pt x="1652" y="669"/>
                  <a:pt x="1648" y="673"/>
                  <a:pt x="1648" y="678"/>
                </a:cubicBezTo>
                <a:cubicBezTo>
                  <a:pt x="1648" y="683"/>
                  <a:pt x="1652" y="687"/>
                  <a:pt x="1657" y="687"/>
                </a:cubicBezTo>
                <a:cubicBezTo>
                  <a:pt x="1662" y="687"/>
                  <a:pt x="1666" y="683"/>
                  <a:pt x="1666" y="678"/>
                </a:cubicBezTo>
                <a:close/>
                <a:moveTo>
                  <a:pt x="1691" y="678"/>
                </a:moveTo>
                <a:cubicBezTo>
                  <a:pt x="1691" y="673"/>
                  <a:pt x="1687" y="669"/>
                  <a:pt x="1683" y="669"/>
                </a:cubicBezTo>
                <a:cubicBezTo>
                  <a:pt x="1678" y="669"/>
                  <a:pt x="1674" y="673"/>
                  <a:pt x="1674" y="678"/>
                </a:cubicBezTo>
                <a:cubicBezTo>
                  <a:pt x="1674" y="683"/>
                  <a:pt x="1678" y="687"/>
                  <a:pt x="1683" y="687"/>
                </a:cubicBezTo>
                <a:cubicBezTo>
                  <a:pt x="1687" y="687"/>
                  <a:pt x="1691" y="683"/>
                  <a:pt x="1691" y="678"/>
                </a:cubicBezTo>
                <a:close/>
                <a:moveTo>
                  <a:pt x="1717" y="678"/>
                </a:moveTo>
                <a:cubicBezTo>
                  <a:pt x="1717" y="673"/>
                  <a:pt x="1713" y="669"/>
                  <a:pt x="1708" y="669"/>
                </a:cubicBezTo>
                <a:cubicBezTo>
                  <a:pt x="1704" y="669"/>
                  <a:pt x="1700" y="673"/>
                  <a:pt x="1700" y="678"/>
                </a:cubicBezTo>
                <a:cubicBezTo>
                  <a:pt x="1700" y="683"/>
                  <a:pt x="1704" y="687"/>
                  <a:pt x="1708" y="687"/>
                </a:cubicBezTo>
                <a:cubicBezTo>
                  <a:pt x="1713" y="687"/>
                  <a:pt x="1717" y="683"/>
                  <a:pt x="1717" y="678"/>
                </a:cubicBezTo>
                <a:close/>
                <a:moveTo>
                  <a:pt x="1743" y="678"/>
                </a:moveTo>
                <a:cubicBezTo>
                  <a:pt x="1743" y="673"/>
                  <a:pt x="1739" y="669"/>
                  <a:pt x="1734" y="669"/>
                </a:cubicBezTo>
                <a:cubicBezTo>
                  <a:pt x="1730" y="669"/>
                  <a:pt x="1726" y="673"/>
                  <a:pt x="1726" y="678"/>
                </a:cubicBezTo>
                <a:cubicBezTo>
                  <a:pt x="1726" y="683"/>
                  <a:pt x="1730" y="687"/>
                  <a:pt x="1734" y="687"/>
                </a:cubicBezTo>
                <a:cubicBezTo>
                  <a:pt x="1739" y="687"/>
                  <a:pt x="1743" y="683"/>
                  <a:pt x="1743" y="678"/>
                </a:cubicBezTo>
                <a:close/>
                <a:moveTo>
                  <a:pt x="1769" y="678"/>
                </a:moveTo>
                <a:cubicBezTo>
                  <a:pt x="1769" y="673"/>
                  <a:pt x="1765" y="669"/>
                  <a:pt x="1760" y="669"/>
                </a:cubicBezTo>
                <a:cubicBezTo>
                  <a:pt x="1755" y="669"/>
                  <a:pt x="1751" y="673"/>
                  <a:pt x="1751" y="678"/>
                </a:cubicBezTo>
                <a:cubicBezTo>
                  <a:pt x="1751" y="683"/>
                  <a:pt x="1755" y="687"/>
                  <a:pt x="1760" y="687"/>
                </a:cubicBezTo>
                <a:cubicBezTo>
                  <a:pt x="1765" y="687"/>
                  <a:pt x="1769" y="683"/>
                  <a:pt x="1769" y="678"/>
                </a:cubicBezTo>
                <a:close/>
                <a:moveTo>
                  <a:pt x="1794" y="678"/>
                </a:moveTo>
                <a:cubicBezTo>
                  <a:pt x="1794" y="673"/>
                  <a:pt x="1791" y="669"/>
                  <a:pt x="1786" y="669"/>
                </a:cubicBezTo>
                <a:cubicBezTo>
                  <a:pt x="1781" y="669"/>
                  <a:pt x="1777" y="673"/>
                  <a:pt x="1777" y="678"/>
                </a:cubicBezTo>
                <a:cubicBezTo>
                  <a:pt x="1777" y="683"/>
                  <a:pt x="1781" y="687"/>
                  <a:pt x="1786" y="687"/>
                </a:cubicBezTo>
                <a:cubicBezTo>
                  <a:pt x="1791" y="687"/>
                  <a:pt x="1794" y="683"/>
                  <a:pt x="1794" y="678"/>
                </a:cubicBezTo>
                <a:close/>
                <a:moveTo>
                  <a:pt x="1820" y="678"/>
                </a:moveTo>
                <a:cubicBezTo>
                  <a:pt x="1820" y="673"/>
                  <a:pt x="1816" y="669"/>
                  <a:pt x="1812" y="669"/>
                </a:cubicBezTo>
                <a:cubicBezTo>
                  <a:pt x="1807" y="669"/>
                  <a:pt x="1803" y="673"/>
                  <a:pt x="1803" y="678"/>
                </a:cubicBezTo>
                <a:cubicBezTo>
                  <a:pt x="1803" y="683"/>
                  <a:pt x="1807" y="687"/>
                  <a:pt x="1812" y="687"/>
                </a:cubicBezTo>
                <a:cubicBezTo>
                  <a:pt x="1816" y="687"/>
                  <a:pt x="1820" y="683"/>
                  <a:pt x="1820" y="678"/>
                </a:cubicBezTo>
                <a:close/>
                <a:moveTo>
                  <a:pt x="1846" y="678"/>
                </a:moveTo>
                <a:cubicBezTo>
                  <a:pt x="1846" y="673"/>
                  <a:pt x="1842" y="669"/>
                  <a:pt x="1837" y="669"/>
                </a:cubicBezTo>
                <a:cubicBezTo>
                  <a:pt x="1833" y="669"/>
                  <a:pt x="1829" y="673"/>
                  <a:pt x="1829" y="678"/>
                </a:cubicBezTo>
                <a:cubicBezTo>
                  <a:pt x="1829" y="683"/>
                  <a:pt x="1833" y="687"/>
                  <a:pt x="1837" y="687"/>
                </a:cubicBezTo>
                <a:cubicBezTo>
                  <a:pt x="1842" y="687"/>
                  <a:pt x="1846" y="683"/>
                  <a:pt x="1846" y="678"/>
                </a:cubicBezTo>
                <a:close/>
                <a:moveTo>
                  <a:pt x="1872" y="678"/>
                </a:moveTo>
                <a:cubicBezTo>
                  <a:pt x="1872" y="673"/>
                  <a:pt x="1868" y="669"/>
                  <a:pt x="1863" y="669"/>
                </a:cubicBezTo>
                <a:cubicBezTo>
                  <a:pt x="1858" y="669"/>
                  <a:pt x="1854" y="673"/>
                  <a:pt x="1854" y="678"/>
                </a:cubicBezTo>
                <a:cubicBezTo>
                  <a:pt x="1854" y="683"/>
                  <a:pt x="1858" y="687"/>
                  <a:pt x="1863" y="687"/>
                </a:cubicBezTo>
                <a:cubicBezTo>
                  <a:pt x="1868" y="687"/>
                  <a:pt x="1872" y="683"/>
                  <a:pt x="1872" y="678"/>
                </a:cubicBezTo>
                <a:close/>
                <a:moveTo>
                  <a:pt x="1897" y="678"/>
                </a:moveTo>
                <a:cubicBezTo>
                  <a:pt x="1897" y="673"/>
                  <a:pt x="1894" y="669"/>
                  <a:pt x="1889" y="669"/>
                </a:cubicBezTo>
                <a:cubicBezTo>
                  <a:pt x="1884" y="669"/>
                  <a:pt x="1880" y="673"/>
                  <a:pt x="1880" y="678"/>
                </a:cubicBezTo>
                <a:cubicBezTo>
                  <a:pt x="1880" y="683"/>
                  <a:pt x="1884" y="687"/>
                  <a:pt x="1889" y="687"/>
                </a:cubicBezTo>
                <a:cubicBezTo>
                  <a:pt x="1894" y="687"/>
                  <a:pt x="1897" y="683"/>
                  <a:pt x="1897" y="678"/>
                </a:cubicBezTo>
                <a:close/>
                <a:moveTo>
                  <a:pt x="1923" y="678"/>
                </a:moveTo>
                <a:cubicBezTo>
                  <a:pt x="1923" y="673"/>
                  <a:pt x="1919" y="669"/>
                  <a:pt x="1915" y="669"/>
                </a:cubicBezTo>
                <a:cubicBezTo>
                  <a:pt x="1910" y="669"/>
                  <a:pt x="1906" y="673"/>
                  <a:pt x="1906" y="678"/>
                </a:cubicBezTo>
                <a:cubicBezTo>
                  <a:pt x="1906" y="683"/>
                  <a:pt x="1910" y="687"/>
                  <a:pt x="1915" y="687"/>
                </a:cubicBezTo>
                <a:cubicBezTo>
                  <a:pt x="1919" y="687"/>
                  <a:pt x="1923" y="683"/>
                  <a:pt x="1923" y="678"/>
                </a:cubicBezTo>
                <a:close/>
                <a:moveTo>
                  <a:pt x="1949" y="678"/>
                </a:moveTo>
                <a:cubicBezTo>
                  <a:pt x="1949" y="673"/>
                  <a:pt x="1945" y="669"/>
                  <a:pt x="1940" y="669"/>
                </a:cubicBezTo>
                <a:cubicBezTo>
                  <a:pt x="1936" y="669"/>
                  <a:pt x="1932" y="673"/>
                  <a:pt x="1932" y="678"/>
                </a:cubicBezTo>
                <a:cubicBezTo>
                  <a:pt x="1932" y="683"/>
                  <a:pt x="1936" y="687"/>
                  <a:pt x="1940" y="687"/>
                </a:cubicBezTo>
                <a:cubicBezTo>
                  <a:pt x="1945" y="687"/>
                  <a:pt x="1949" y="683"/>
                  <a:pt x="1949" y="678"/>
                </a:cubicBezTo>
                <a:close/>
                <a:moveTo>
                  <a:pt x="1975" y="678"/>
                </a:moveTo>
                <a:cubicBezTo>
                  <a:pt x="1975" y="673"/>
                  <a:pt x="1971" y="669"/>
                  <a:pt x="1966" y="669"/>
                </a:cubicBezTo>
                <a:cubicBezTo>
                  <a:pt x="1961" y="669"/>
                  <a:pt x="1957" y="673"/>
                  <a:pt x="1957" y="678"/>
                </a:cubicBezTo>
                <a:cubicBezTo>
                  <a:pt x="1957" y="683"/>
                  <a:pt x="1961" y="687"/>
                  <a:pt x="1966" y="687"/>
                </a:cubicBezTo>
                <a:cubicBezTo>
                  <a:pt x="1971" y="687"/>
                  <a:pt x="1975" y="683"/>
                  <a:pt x="1975" y="678"/>
                </a:cubicBezTo>
                <a:close/>
                <a:moveTo>
                  <a:pt x="2000" y="678"/>
                </a:moveTo>
                <a:cubicBezTo>
                  <a:pt x="2000" y="673"/>
                  <a:pt x="1997" y="669"/>
                  <a:pt x="1992" y="669"/>
                </a:cubicBezTo>
                <a:cubicBezTo>
                  <a:pt x="1987" y="669"/>
                  <a:pt x="1983" y="673"/>
                  <a:pt x="1983" y="678"/>
                </a:cubicBezTo>
                <a:cubicBezTo>
                  <a:pt x="1983" y="683"/>
                  <a:pt x="1987" y="687"/>
                  <a:pt x="1992" y="687"/>
                </a:cubicBezTo>
                <a:cubicBezTo>
                  <a:pt x="1997" y="687"/>
                  <a:pt x="2000" y="683"/>
                  <a:pt x="2000" y="678"/>
                </a:cubicBezTo>
                <a:close/>
                <a:moveTo>
                  <a:pt x="2026" y="678"/>
                </a:moveTo>
                <a:cubicBezTo>
                  <a:pt x="2026" y="673"/>
                  <a:pt x="2022" y="669"/>
                  <a:pt x="2018" y="669"/>
                </a:cubicBezTo>
                <a:cubicBezTo>
                  <a:pt x="2013" y="669"/>
                  <a:pt x="2009" y="673"/>
                  <a:pt x="2009" y="678"/>
                </a:cubicBezTo>
                <a:cubicBezTo>
                  <a:pt x="2009" y="683"/>
                  <a:pt x="2013" y="687"/>
                  <a:pt x="2018" y="687"/>
                </a:cubicBezTo>
                <a:cubicBezTo>
                  <a:pt x="2022" y="687"/>
                  <a:pt x="2026" y="683"/>
                  <a:pt x="2026" y="678"/>
                </a:cubicBezTo>
                <a:close/>
                <a:moveTo>
                  <a:pt x="2052" y="678"/>
                </a:moveTo>
                <a:cubicBezTo>
                  <a:pt x="2052" y="673"/>
                  <a:pt x="2048" y="669"/>
                  <a:pt x="2043" y="669"/>
                </a:cubicBezTo>
                <a:cubicBezTo>
                  <a:pt x="2039" y="669"/>
                  <a:pt x="2035" y="673"/>
                  <a:pt x="2035" y="678"/>
                </a:cubicBezTo>
                <a:cubicBezTo>
                  <a:pt x="2035" y="683"/>
                  <a:pt x="2039" y="687"/>
                  <a:pt x="2043" y="687"/>
                </a:cubicBezTo>
                <a:cubicBezTo>
                  <a:pt x="2048" y="687"/>
                  <a:pt x="2052" y="683"/>
                  <a:pt x="2052" y="678"/>
                </a:cubicBezTo>
                <a:close/>
                <a:moveTo>
                  <a:pt x="2078" y="678"/>
                </a:moveTo>
                <a:cubicBezTo>
                  <a:pt x="2078" y="673"/>
                  <a:pt x="2074" y="669"/>
                  <a:pt x="2069" y="669"/>
                </a:cubicBezTo>
                <a:cubicBezTo>
                  <a:pt x="2064" y="669"/>
                  <a:pt x="2061" y="673"/>
                  <a:pt x="2061" y="678"/>
                </a:cubicBezTo>
                <a:cubicBezTo>
                  <a:pt x="2061" y="683"/>
                  <a:pt x="2064" y="687"/>
                  <a:pt x="2069" y="687"/>
                </a:cubicBezTo>
                <a:cubicBezTo>
                  <a:pt x="2074" y="687"/>
                  <a:pt x="2078" y="683"/>
                  <a:pt x="2078" y="678"/>
                </a:cubicBezTo>
                <a:close/>
                <a:moveTo>
                  <a:pt x="2103" y="678"/>
                </a:moveTo>
                <a:cubicBezTo>
                  <a:pt x="2103" y="673"/>
                  <a:pt x="2100" y="669"/>
                  <a:pt x="2095" y="669"/>
                </a:cubicBezTo>
                <a:cubicBezTo>
                  <a:pt x="2090" y="669"/>
                  <a:pt x="2086" y="673"/>
                  <a:pt x="2086" y="678"/>
                </a:cubicBezTo>
                <a:cubicBezTo>
                  <a:pt x="2086" y="683"/>
                  <a:pt x="2090" y="687"/>
                  <a:pt x="2095" y="687"/>
                </a:cubicBezTo>
                <a:cubicBezTo>
                  <a:pt x="2100" y="687"/>
                  <a:pt x="2103" y="683"/>
                  <a:pt x="2103" y="678"/>
                </a:cubicBezTo>
                <a:close/>
                <a:moveTo>
                  <a:pt x="2129" y="678"/>
                </a:moveTo>
                <a:cubicBezTo>
                  <a:pt x="2129" y="673"/>
                  <a:pt x="2125" y="669"/>
                  <a:pt x="2121" y="669"/>
                </a:cubicBezTo>
                <a:cubicBezTo>
                  <a:pt x="2116" y="669"/>
                  <a:pt x="2112" y="673"/>
                  <a:pt x="2112" y="678"/>
                </a:cubicBezTo>
                <a:cubicBezTo>
                  <a:pt x="2112" y="683"/>
                  <a:pt x="2116" y="687"/>
                  <a:pt x="2121" y="687"/>
                </a:cubicBezTo>
                <a:cubicBezTo>
                  <a:pt x="2125" y="687"/>
                  <a:pt x="2129" y="683"/>
                  <a:pt x="2129" y="678"/>
                </a:cubicBezTo>
                <a:close/>
                <a:moveTo>
                  <a:pt x="2155" y="678"/>
                </a:moveTo>
                <a:cubicBezTo>
                  <a:pt x="2155" y="673"/>
                  <a:pt x="2151" y="669"/>
                  <a:pt x="2146" y="669"/>
                </a:cubicBezTo>
                <a:cubicBezTo>
                  <a:pt x="2142" y="669"/>
                  <a:pt x="2138" y="673"/>
                  <a:pt x="2138" y="678"/>
                </a:cubicBezTo>
                <a:cubicBezTo>
                  <a:pt x="2138" y="683"/>
                  <a:pt x="2142" y="687"/>
                  <a:pt x="2146" y="687"/>
                </a:cubicBezTo>
                <a:cubicBezTo>
                  <a:pt x="2151" y="687"/>
                  <a:pt x="2155" y="683"/>
                  <a:pt x="2155" y="678"/>
                </a:cubicBezTo>
                <a:close/>
                <a:moveTo>
                  <a:pt x="2181" y="678"/>
                </a:moveTo>
                <a:cubicBezTo>
                  <a:pt x="2181" y="673"/>
                  <a:pt x="2177" y="669"/>
                  <a:pt x="2172" y="669"/>
                </a:cubicBezTo>
                <a:cubicBezTo>
                  <a:pt x="2167" y="669"/>
                  <a:pt x="2164" y="673"/>
                  <a:pt x="2164" y="678"/>
                </a:cubicBezTo>
                <a:cubicBezTo>
                  <a:pt x="2164" y="683"/>
                  <a:pt x="2167" y="687"/>
                  <a:pt x="2172" y="687"/>
                </a:cubicBezTo>
                <a:cubicBezTo>
                  <a:pt x="2177" y="687"/>
                  <a:pt x="2181" y="683"/>
                  <a:pt x="2181" y="678"/>
                </a:cubicBezTo>
                <a:close/>
                <a:moveTo>
                  <a:pt x="2207" y="678"/>
                </a:moveTo>
                <a:cubicBezTo>
                  <a:pt x="2207" y="673"/>
                  <a:pt x="2203" y="669"/>
                  <a:pt x="2198" y="669"/>
                </a:cubicBezTo>
                <a:cubicBezTo>
                  <a:pt x="2193" y="669"/>
                  <a:pt x="2189" y="673"/>
                  <a:pt x="2189" y="678"/>
                </a:cubicBezTo>
                <a:cubicBezTo>
                  <a:pt x="2189" y="683"/>
                  <a:pt x="2193" y="687"/>
                  <a:pt x="2198" y="687"/>
                </a:cubicBezTo>
                <a:cubicBezTo>
                  <a:pt x="2203" y="687"/>
                  <a:pt x="2207" y="683"/>
                  <a:pt x="2207" y="678"/>
                </a:cubicBezTo>
                <a:close/>
                <a:moveTo>
                  <a:pt x="2232" y="678"/>
                </a:moveTo>
                <a:cubicBezTo>
                  <a:pt x="2232" y="673"/>
                  <a:pt x="2228" y="669"/>
                  <a:pt x="2224" y="669"/>
                </a:cubicBezTo>
                <a:cubicBezTo>
                  <a:pt x="2219" y="669"/>
                  <a:pt x="2215" y="673"/>
                  <a:pt x="2215" y="678"/>
                </a:cubicBezTo>
                <a:cubicBezTo>
                  <a:pt x="2215" y="683"/>
                  <a:pt x="2219" y="687"/>
                  <a:pt x="2224" y="687"/>
                </a:cubicBezTo>
                <a:cubicBezTo>
                  <a:pt x="2228" y="687"/>
                  <a:pt x="2232" y="683"/>
                  <a:pt x="2232" y="678"/>
                </a:cubicBezTo>
                <a:close/>
                <a:moveTo>
                  <a:pt x="2258" y="678"/>
                </a:moveTo>
                <a:cubicBezTo>
                  <a:pt x="2258" y="673"/>
                  <a:pt x="2254" y="669"/>
                  <a:pt x="2249" y="669"/>
                </a:cubicBezTo>
                <a:cubicBezTo>
                  <a:pt x="2245" y="669"/>
                  <a:pt x="2241" y="673"/>
                  <a:pt x="2241" y="678"/>
                </a:cubicBezTo>
                <a:cubicBezTo>
                  <a:pt x="2241" y="683"/>
                  <a:pt x="2245" y="687"/>
                  <a:pt x="2249" y="687"/>
                </a:cubicBezTo>
                <a:cubicBezTo>
                  <a:pt x="2254" y="687"/>
                  <a:pt x="2258" y="683"/>
                  <a:pt x="2258" y="678"/>
                </a:cubicBezTo>
                <a:close/>
                <a:moveTo>
                  <a:pt x="2284" y="678"/>
                </a:moveTo>
                <a:cubicBezTo>
                  <a:pt x="2284" y="673"/>
                  <a:pt x="2280" y="669"/>
                  <a:pt x="2275" y="669"/>
                </a:cubicBezTo>
                <a:cubicBezTo>
                  <a:pt x="2270" y="669"/>
                  <a:pt x="2267" y="673"/>
                  <a:pt x="2267" y="678"/>
                </a:cubicBezTo>
                <a:cubicBezTo>
                  <a:pt x="2267" y="683"/>
                  <a:pt x="2270" y="687"/>
                  <a:pt x="2275" y="687"/>
                </a:cubicBezTo>
                <a:cubicBezTo>
                  <a:pt x="2280" y="687"/>
                  <a:pt x="2284" y="683"/>
                  <a:pt x="2284" y="678"/>
                </a:cubicBezTo>
                <a:close/>
                <a:moveTo>
                  <a:pt x="2310" y="678"/>
                </a:moveTo>
                <a:cubicBezTo>
                  <a:pt x="2310" y="673"/>
                  <a:pt x="2306" y="669"/>
                  <a:pt x="2301" y="669"/>
                </a:cubicBezTo>
                <a:cubicBezTo>
                  <a:pt x="2296" y="669"/>
                  <a:pt x="2292" y="673"/>
                  <a:pt x="2292" y="678"/>
                </a:cubicBezTo>
                <a:cubicBezTo>
                  <a:pt x="2292" y="683"/>
                  <a:pt x="2296" y="687"/>
                  <a:pt x="2301" y="687"/>
                </a:cubicBezTo>
                <a:cubicBezTo>
                  <a:pt x="2306" y="687"/>
                  <a:pt x="2310" y="683"/>
                  <a:pt x="2310" y="678"/>
                </a:cubicBezTo>
                <a:close/>
                <a:moveTo>
                  <a:pt x="326" y="704"/>
                </a:moveTo>
                <a:cubicBezTo>
                  <a:pt x="326" y="699"/>
                  <a:pt x="322" y="695"/>
                  <a:pt x="318" y="695"/>
                </a:cubicBezTo>
                <a:cubicBezTo>
                  <a:pt x="313" y="695"/>
                  <a:pt x="309" y="699"/>
                  <a:pt x="309" y="704"/>
                </a:cubicBezTo>
                <a:cubicBezTo>
                  <a:pt x="309" y="709"/>
                  <a:pt x="313" y="712"/>
                  <a:pt x="318" y="712"/>
                </a:cubicBezTo>
                <a:cubicBezTo>
                  <a:pt x="322" y="712"/>
                  <a:pt x="326" y="709"/>
                  <a:pt x="326" y="704"/>
                </a:cubicBezTo>
                <a:close/>
                <a:moveTo>
                  <a:pt x="352" y="704"/>
                </a:moveTo>
                <a:cubicBezTo>
                  <a:pt x="352" y="699"/>
                  <a:pt x="348" y="695"/>
                  <a:pt x="343" y="695"/>
                </a:cubicBezTo>
                <a:cubicBezTo>
                  <a:pt x="339" y="695"/>
                  <a:pt x="335" y="699"/>
                  <a:pt x="335" y="704"/>
                </a:cubicBezTo>
                <a:cubicBezTo>
                  <a:pt x="335" y="709"/>
                  <a:pt x="339" y="712"/>
                  <a:pt x="343" y="712"/>
                </a:cubicBezTo>
                <a:cubicBezTo>
                  <a:pt x="348" y="712"/>
                  <a:pt x="352" y="709"/>
                  <a:pt x="352" y="704"/>
                </a:cubicBezTo>
                <a:close/>
                <a:moveTo>
                  <a:pt x="378" y="704"/>
                </a:moveTo>
                <a:cubicBezTo>
                  <a:pt x="378" y="699"/>
                  <a:pt x="374" y="695"/>
                  <a:pt x="369" y="695"/>
                </a:cubicBezTo>
                <a:cubicBezTo>
                  <a:pt x="364" y="695"/>
                  <a:pt x="360" y="699"/>
                  <a:pt x="360" y="704"/>
                </a:cubicBezTo>
                <a:cubicBezTo>
                  <a:pt x="360" y="709"/>
                  <a:pt x="364" y="712"/>
                  <a:pt x="369" y="712"/>
                </a:cubicBezTo>
                <a:cubicBezTo>
                  <a:pt x="374" y="712"/>
                  <a:pt x="378" y="709"/>
                  <a:pt x="378" y="704"/>
                </a:cubicBezTo>
                <a:close/>
                <a:moveTo>
                  <a:pt x="403" y="704"/>
                </a:moveTo>
                <a:cubicBezTo>
                  <a:pt x="403" y="699"/>
                  <a:pt x="400" y="695"/>
                  <a:pt x="395" y="695"/>
                </a:cubicBezTo>
                <a:cubicBezTo>
                  <a:pt x="390" y="695"/>
                  <a:pt x="386" y="699"/>
                  <a:pt x="386" y="704"/>
                </a:cubicBezTo>
                <a:cubicBezTo>
                  <a:pt x="386" y="709"/>
                  <a:pt x="390" y="712"/>
                  <a:pt x="395" y="712"/>
                </a:cubicBezTo>
                <a:cubicBezTo>
                  <a:pt x="400" y="712"/>
                  <a:pt x="403" y="709"/>
                  <a:pt x="403" y="704"/>
                </a:cubicBezTo>
                <a:close/>
                <a:moveTo>
                  <a:pt x="429" y="704"/>
                </a:moveTo>
                <a:cubicBezTo>
                  <a:pt x="429" y="699"/>
                  <a:pt x="425" y="695"/>
                  <a:pt x="421" y="695"/>
                </a:cubicBezTo>
                <a:cubicBezTo>
                  <a:pt x="416" y="695"/>
                  <a:pt x="412" y="699"/>
                  <a:pt x="412" y="704"/>
                </a:cubicBezTo>
                <a:cubicBezTo>
                  <a:pt x="412" y="709"/>
                  <a:pt x="416" y="712"/>
                  <a:pt x="421" y="712"/>
                </a:cubicBezTo>
                <a:cubicBezTo>
                  <a:pt x="425" y="712"/>
                  <a:pt x="429" y="709"/>
                  <a:pt x="429" y="704"/>
                </a:cubicBezTo>
                <a:close/>
                <a:moveTo>
                  <a:pt x="455" y="704"/>
                </a:moveTo>
                <a:cubicBezTo>
                  <a:pt x="455" y="699"/>
                  <a:pt x="451" y="695"/>
                  <a:pt x="446" y="695"/>
                </a:cubicBezTo>
                <a:cubicBezTo>
                  <a:pt x="442" y="695"/>
                  <a:pt x="438" y="699"/>
                  <a:pt x="438" y="704"/>
                </a:cubicBezTo>
                <a:cubicBezTo>
                  <a:pt x="438" y="709"/>
                  <a:pt x="442" y="712"/>
                  <a:pt x="446" y="712"/>
                </a:cubicBezTo>
                <a:cubicBezTo>
                  <a:pt x="451" y="712"/>
                  <a:pt x="455" y="709"/>
                  <a:pt x="455" y="704"/>
                </a:cubicBezTo>
                <a:close/>
                <a:moveTo>
                  <a:pt x="481" y="704"/>
                </a:moveTo>
                <a:cubicBezTo>
                  <a:pt x="481" y="699"/>
                  <a:pt x="477" y="695"/>
                  <a:pt x="472" y="695"/>
                </a:cubicBezTo>
                <a:cubicBezTo>
                  <a:pt x="467" y="695"/>
                  <a:pt x="463" y="699"/>
                  <a:pt x="463" y="704"/>
                </a:cubicBezTo>
                <a:cubicBezTo>
                  <a:pt x="463" y="709"/>
                  <a:pt x="467" y="712"/>
                  <a:pt x="472" y="712"/>
                </a:cubicBezTo>
                <a:cubicBezTo>
                  <a:pt x="477" y="712"/>
                  <a:pt x="481" y="709"/>
                  <a:pt x="481" y="704"/>
                </a:cubicBezTo>
                <a:close/>
                <a:moveTo>
                  <a:pt x="506" y="704"/>
                </a:moveTo>
                <a:cubicBezTo>
                  <a:pt x="506" y="699"/>
                  <a:pt x="503" y="695"/>
                  <a:pt x="498" y="695"/>
                </a:cubicBezTo>
                <a:cubicBezTo>
                  <a:pt x="493" y="695"/>
                  <a:pt x="489" y="699"/>
                  <a:pt x="489" y="704"/>
                </a:cubicBezTo>
                <a:cubicBezTo>
                  <a:pt x="489" y="709"/>
                  <a:pt x="493" y="712"/>
                  <a:pt x="498" y="712"/>
                </a:cubicBezTo>
                <a:cubicBezTo>
                  <a:pt x="503" y="712"/>
                  <a:pt x="506" y="709"/>
                  <a:pt x="506" y="704"/>
                </a:cubicBezTo>
                <a:close/>
                <a:moveTo>
                  <a:pt x="532" y="704"/>
                </a:moveTo>
                <a:cubicBezTo>
                  <a:pt x="532" y="699"/>
                  <a:pt x="528" y="695"/>
                  <a:pt x="524" y="695"/>
                </a:cubicBezTo>
                <a:cubicBezTo>
                  <a:pt x="519" y="695"/>
                  <a:pt x="515" y="699"/>
                  <a:pt x="515" y="704"/>
                </a:cubicBezTo>
                <a:cubicBezTo>
                  <a:pt x="515" y="709"/>
                  <a:pt x="519" y="712"/>
                  <a:pt x="524" y="712"/>
                </a:cubicBezTo>
                <a:cubicBezTo>
                  <a:pt x="528" y="712"/>
                  <a:pt x="532" y="709"/>
                  <a:pt x="532" y="704"/>
                </a:cubicBezTo>
                <a:close/>
                <a:moveTo>
                  <a:pt x="558" y="704"/>
                </a:moveTo>
                <a:cubicBezTo>
                  <a:pt x="558" y="699"/>
                  <a:pt x="554" y="695"/>
                  <a:pt x="549" y="695"/>
                </a:cubicBezTo>
                <a:cubicBezTo>
                  <a:pt x="545" y="695"/>
                  <a:pt x="541" y="699"/>
                  <a:pt x="541" y="704"/>
                </a:cubicBezTo>
                <a:cubicBezTo>
                  <a:pt x="541" y="709"/>
                  <a:pt x="545" y="712"/>
                  <a:pt x="549" y="712"/>
                </a:cubicBezTo>
                <a:cubicBezTo>
                  <a:pt x="554" y="712"/>
                  <a:pt x="558" y="709"/>
                  <a:pt x="558" y="704"/>
                </a:cubicBezTo>
                <a:close/>
                <a:moveTo>
                  <a:pt x="584" y="704"/>
                </a:moveTo>
                <a:cubicBezTo>
                  <a:pt x="584" y="699"/>
                  <a:pt x="580" y="695"/>
                  <a:pt x="575" y="695"/>
                </a:cubicBezTo>
                <a:cubicBezTo>
                  <a:pt x="570" y="695"/>
                  <a:pt x="567" y="699"/>
                  <a:pt x="567" y="704"/>
                </a:cubicBezTo>
                <a:cubicBezTo>
                  <a:pt x="567" y="709"/>
                  <a:pt x="570" y="712"/>
                  <a:pt x="575" y="712"/>
                </a:cubicBezTo>
                <a:cubicBezTo>
                  <a:pt x="580" y="712"/>
                  <a:pt x="584" y="709"/>
                  <a:pt x="584" y="704"/>
                </a:cubicBezTo>
                <a:close/>
                <a:moveTo>
                  <a:pt x="609" y="704"/>
                </a:moveTo>
                <a:cubicBezTo>
                  <a:pt x="609" y="699"/>
                  <a:pt x="606" y="695"/>
                  <a:pt x="601" y="695"/>
                </a:cubicBezTo>
                <a:cubicBezTo>
                  <a:pt x="596" y="695"/>
                  <a:pt x="592" y="699"/>
                  <a:pt x="592" y="704"/>
                </a:cubicBezTo>
                <a:cubicBezTo>
                  <a:pt x="592" y="709"/>
                  <a:pt x="596" y="712"/>
                  <a:pt x="601" y="712"/>
                </a:cubicBezTo>
                <a:cubicBezTo>
                  <a:pt x="606" y="712"/>
                  <a:pt x="609" y="709"/>
                  <a:pt x="609" y="704"/>
                </a:cubicBezTo>
                <a:close/>
                <a:moveTo>
                  <a:pt x="635" y="704"/>
                </a:moveTo>
                <a:cubicBezTo>
                  <a:pt x="635" y="699"/>
                  <a:pt x="631" y="695"/>
                  <a:pt x="627" y="695"/>
                </a:cubicBezTo>
                <a:cubicBezTo>
                  <a:pt x="622" y="695"/>
                  <a:pt x="618" y="699"/>
                  <a:pt x="618" y="704"/>
                </a:cubicBezTo>
                <a:cubicBezTo>
                  <a:pt x="618" y="709"/>
                  <a:pt x="622" y="712"/>
                  <a:pt x="627" y="712"/>
                </a:cubicBezTo>
                <a:cubicBezTo>
                  <a:pt x="631" y="712"/>
                  <a:pt x="635" y="709"/>
                  <a:pt x="635" y="704"/>
                </a:cubicBezTo>
                <a:close/>
                <a:moveTo>
                  <a:pt x="661" y="704"/>
                </a:moveTo>
                <a:cubicBezTo>
                  <a:pt x="661" y="699"/>
                  <a:pt x="657" y="695"/>
                  <a:pt x="652" y="695"/>
                </a:cubicBezTo>
                <a:cubicBezTo>
                  <a:pt x="648" y="695"/>
                  <a:pt x="644" y="699"/>
                  <a:pt x="644" y="704"/>
                </a:cubicBezTo>
                <a:cubicBezTo>
                  <a:pt x="644" y="709"/>
                  <a:pt x="648" y="712"/>
                  <a:pt x="652" y="712"/>
                </a:cubicBezTo>
                <a:cubicBezTo>
                  <a:pt x="657" y="712"/>
                  <a:pt x="661" y="709"/>
                  <a:pt x="661" y="704"/>
                </a:cubicBezTo>
                <a:close/>
                <a:moveTo>
                  <a:pt x="687" y="704"/>
                </a:moveTo>
                <a:cubicBezTo>
                  <a:pt x="687" y="699"/>
                  <a:pt x="683" y="695"/>
                  <a:pt x="678" y="695"/>
                </a:cubicBezTo>
                <a:cubicBezTo>
                  <a:pt x="673" y="695"/>
                  <a:pt x="670" y="699"/>
                  <a:pt x="670" y="704"/>
                </a:cubicBezTo>
                <a:cubicBezTo>
                  <a:pt x="670" y="709"/>
                  <a:pt x="673" y="712"/>
                  <a:pt x="678" y="712"/>
                </a:cubicBezTo>
                <a:cubicBezTo>
                  <a:pt x="683" y="712"/>
                  <a:pt x="687" y="709"/>
                  <a:pt x="687" y="704"/>
                </a:cubicBezTo>
                <a:close/>
                <a:moveTo>
                  <a:pt x="712" y="704"/>
                </a:moveTo>
                <a:cubicBezTo>
                  <a:pt x="712" y="699"/>
                  <a:pt x="709" y="695"/>
                  <a:pt x="704" y="695"/>
                </a:cubicBezTo>
                <a:cubicBezTo>
                  <a:pt x="699" y="695"/>
                  <a:pt x="695" y="699"/>
                  <a:pt x="695" y="704"/>
                </a:cubicBezTo>
                <a:cubicBezTo>
                  <a:pt x="695" y="709"/>
                  <a:pt x="699" y="712"/>
                  <a:pt x="704" y="712"/>
                </a:cubicBezTo>
                <a:cubicBezTo>
                  <a:pt x="709" y="712"/>
                  <a:pt x="712" y="709"/>
                  <a:pt x="712" y="704"/>
                </a:cubicBezTo>
                <a:close/>
                <a:moveTo>
                  <a:pt x="1202" y="704"/>
                </a:moveTo>
                <a:cubicBezTo>
                  <a:pt x="1202" y="699"/>
                  <a:pt x="1198" y="695"/>
                  <a:pt x="1193" y="695"/>
                </a:cubicBezTo>
                <a:cubicBezTo>
                  <a:pt x="1189" y="695"/>
                  <a:pt x="1185" y="699"/>
                  <a:pt x="1185" y="704"/>
                </a:cubicBezTo>
                <a:cubicBezTo>
                  <a:pt x="1185" y="709"/>
                  <a:pt x="1189" y="712"/>
                  <a:pt x="1193" y="712"/>
                </a:cubicBezTo>
                <a:cubicBezTo>
                  <a:pt x="1198" y="712"/>
                  <a:pt x="1202" y="709"/>
                  <a:pt x="1202" y="704"/>
                </a:cubicBezTo>
                <a:close/>
                <a:moveTo>
                  <a:pt x="1228" y="704"/>
                </a:moveTo>
                <a:cubicBezTo>
                  <a:pt x="1228" y="699"/>
                  <a:pt x="1224" y="695"/>
                  <a:pt x="1219" y="695"/>
                </a:cubicBezTo>
                <a:cubicBezTo>
                  <a:pt x="1214" y="695"/>
                  <a:pt x="1210" y="699"/>
                  <a:pt x="1210" y="704"/>
                </a:cubicBezTo>
                <a:cubicBezTo>
                  <a:pt x="1210" y="709"/>
                  <a:pt x="1214" y="712"/>
                  <a:pt x="1219" y="712"/>
                </a:cubicBezTo>
                <a:cubicBezTo>
                  <a:pt x="1224" y="712"/>
                  <a:pt x="1228" y="709"/>
                  <a:pt x="1228" y="704"/>
                </a:cubicBezTo>
                <a:close/>
                <a:moveTo>
                  <a:pt x="1253" y="704"/>
                </a:moveTo>
                <a:cubicBezTo>
                  <a:pt x="1253" y="699"/>
                  <a:pt x="1250" y="695"/>
                  <a:pt x="1245" y="695"/>
                </a:cubicBezTo>
                <a:cubicBezTo>
                  <a:pt x="1240" y="695"/>
                  <a:pt x="1236" y="699"/>
                  <a:pt x="1236" y="704"/>
                </a:cubicBezTo>
                <a:cubicBezTo>
                  <a:pt x="1236" y="709"/>
                  <a:pt x="1240" y="712"/>
                  <a:pt x="1245" y="712"/>
                </a:cubicBezTo>
                <a:cubicBezTo>
                  <a:pt x="1250" y="712"/>
                  <a:pt x="1253" y="709"/>
                  <a:pt x="1253" y="704"/>
                </a:cubicBezTo>
                <a:close/>
                <a:moveTo>
                  <a:pt x="1279" y="704"/>
                </a:moveTo>
                <a:cubicBezTo>
                  <a:pt x="1279" y="699"/>
                  <a:pt x="1275" y="695"/>
                  <a:pt x="1271" y="695"/>
                </a:cubicBezTo>
                <a:cubicBezTo>
                  <a:pt x="1266" y="695"/>
                  <a:pt x="1262" y="699"/>
                  <a:pt x="1262" y="704"/>
                </a:cubicBezTo>
                <a:cubicBezTo>
                  <a:pt x="1262" y="709"/>
                  <a:pt x="1266" y="712"/>
                  <a:pt x="1271" y="712"/>
                </a:cubicBezTo>
                <a:cubicBezTo>
                  <a:pt x="1275" y="712"/>
                  <a:pt x="1279" y="709"/>
                  <a:pt x="1279" y="704"/>
                </a:cubicBezTo>
                <a:close/>
                <a:moveTo>
                  <a:pt x="1382" y="704"/>
                </a:moveTo>
                <a:cubicBezTo>
                  <a:pt x="1382" y="699"/>
                  <a:pt x="1378" y="695"/>
                  <a:pt x="1374" y="695"/>
                </a:cubicBezTo>
                <a:cubicBezTo>
                  <a:pt x="1369" y="695"/>
                  <a:pt x="1365" y="699"/>
                  <a:pt x="1365" y="704"/>
                </a:cubicBezTo>
                <a:cubicBezTo>
                  <a:pt x="1365" y="709"/>
                  <a:pt x="1369" y="712"/>
                  <a:pt x="1374" y="712"/>
                </a:cubicBezTo>
                <a:cubicBezTo>
                  <a:pt x="1378" y="712"/>
                  <a:pt x="1382" y="709"/>
                  <a:pt x="1382" y="704"/>
                </a:cubicBezTo>
                <a:close/>
                <a:moveTo>
                  <a:pt x="1434" y="704"/>
                </a:moveTo>
                <a:cubicBezTo>
                  <a:pt x="1434" y="699"/>
                  <a:pt x="1430" y="695"/>
                  <a:pt x="1425" y="695"/>
                </a:cubicBezTo>
                <a:cubicBezTo>
                  <a:pt x="1420" y="695"/>
                  <a:pt x="1417" y="699"/>
                  <a:pt x="1417" y="704"/>
                </a:cubicBezTo>
                <a:cubicBezTo>
                  <a:pt x="1417" y="709"/>
                  <a:pt x="1420" y="712"/>
                  <a:pt x="1425" y="712"/>
                </a:cubicBezTo>
                <a:cubicBezTo>
                  <a:pt x="1430" y="712"/>
                  <a:pt x="1434" y="709"/>
                  <a:pt x="1434" y="704"/>
                </a:cubicBezTo>
                <a:close/>
                <a:moveTo>
                  <a:pt x="1459" y="704"/>
                </a:moveTo>
                <a:cubicBezTo>
                  <a:pt x="1459" y="699"/>
                  <a:pt x="1456" y="695"/>
                  <a:pt x="1451" y="695"/>
                </a:cubicBezTo>
                <a:cubicBezTo>
                  <a:pt x="1446" y="695"/>
                  <a:pt x="1442" y="699"/>
                  <a:pt x="1442" y="704"/>
                </a:cubicBezTo>
                <a:cubicBezTo>
                  <a:pt x="1442" y="709"/>
                  <a:pt x="1446" y="712"/>
                  <a:pt x="1451" y="712"/>
                </a:cubicBezTo>
                <a:cubicBezTo>
                  <a:pt x="1456" y="712"/>
                  <a:pt x="1459" y="709"/>
                  <a:pt x="1459" y="704"/>
                </a:cubicBezTo>
                <a:close/>
                <a:moveTo>
                  <a:pt x="1485" y="704"/>
                </a:moveTo>
                <a:cubicBezTo>
                  <a:pt x="1485" y="699"/>
                  <a:pt x="1481" y="695"/>
                  <a:pt x="1477" y="695"/>
                </a:cubicBezTo>
                <a:cubicBezTo>
                  <a:pt x="1472" y="695"/>
                  <a:pt x="1468" y="699"/>
                  <a:pt x="1468" y="704"/>
                </a:cubicBezTo>
                <a:cubicBezTo>
                  <a:pt x="1468" y="709"/>
                  <a:pt x="1472" y="712"/>
                  <a:pt x="1477" y="712"/>
                </a:cubicBezTo>
                <a:cubicBezTo>
                  <a:pt x="1481" y="712"/>
                  <a:pt x="1485" y="709"/>
                  <a:pt x="1485" y="704"/>
                </a:cubicBezTo>
                <a:close/>
                <a:moveTo>
                  <a:pt x="1511" y="704"/>
                </a:moveTo>
                <a:cubicBezTo>
                  <a:pt x="1511" y="699"/>
                  <a:pt x="1507" y="695"/>
                  <a:pt x="1502" y="695"/>
                </a:cubicBezTo>
                <a:cubicBezTo>
                  <a:pt x="1498" y="695"/>
                  <a:pt x="1494" y="699"/>
                  <a:pt x="1494" y="704"/>
                </a:cubicBezTo>
                <a:cubicBezTo>
                  <a:pt x="1494" y="709"/>
                  <a:pt x="1498" y="712"/>
                  <a:pt x="1502" y="712"/>
                </a:cubicBezTo>
                <a:cubicBezTo>
                  <a:pt x="1507" y="712"/>
                  <a:pt x="1511" y="709"/>
                  <a:pt x="1511" y="704"/>
                </a:cubicBezTo>
                <a:close/>
                <a:moveTo>
                  <a:pt x="1537" y="704"/>
                </a:moveTo>
                <a:cubicBezTo>
                  <a:pt x="1537" y="699"/>
                  <a:pt x="1533" y="695"/>
                  <a:pt x="1528" y="695"/>
                </a:cubicBezTo>
                <a:cubicBezTo>
                  <a:pt x="1523" y="695"/>
                  <a:pt x="1520" y="699"/>
                  <a:pt x="1520" y="704"/>
                </a:cubicBezTo>
                <a:cubicBezTo>
                  <a:pt x="1520" y="709"/>
                  <a:pt x="1523" y="712"/>
                  <a:pt x="1528" y="712"/>
                </a:cubicBezTo>
                <a:cubicBezTo>
                  <a:pt x="1533" y="712"/>
                  <a:pt x="1537" y="709"/>
                  <a:pt x="1537" y="704"/>
                </a:cubicBezTo>
                <a:close/>
                <a:moveTo>
                  <a:pt x="1563" y="704"/>
                </a:moveTo>
                <a:cubicBezTo>
                  <a:pt x="1563" y="699"/>
                  <a:pt x="1559" y="695"/>
                  <a:pt x="1554" y="695"/>
                </a:cubicBezTo>
                <a:cubicBezTo>
                  <a:pt x="1549" y="695"/>
                  <a:pt x="1545" y="699"/>
                  <a:pt x="1545" y="704"/>
                </a:cubicBezTo>
                <a:cubicBezTo>
                  <a:pt x="1545" y="709"/>
                  <a:pt x="1549" y="712"/>
                  <a:pt x="1554" y="712"/>
                </a:cubicBezTo>
                <a:cubicBezTo>
                  <a:pt x="1559" y="712"/>
                  <a:pt x="1563" y="709"/>
                  <a:pt x="1563" y="704"/>
                </a:cubicBezTo>
                <a:close/>
                <a:moveTo>
                  <a:pt x="1588" y="704"/>
                </a:moveTo>
                <a:cubicBezTo>
                  <a:pt x="1588" y="699"/>
                  <a:pt x="1584" y="695"/>
                  <a:pt x="1580" y="695"/>
                </a:cubicBezTo>
                <a:cubicBezTo>
                  <a:pt x="1575" y="695"/>
                  <a:pt x="1571" y="699"/>
                  <a:pt x="1571" y="704"/>
                </a:cubicBezTo>
                <a:cubicBezTo>
                  <a:pt x="1571" y="709"/>
                  <a:pt x="1575" y="712"/>
                  <a:pt x="1580" y="712"/>
                </a:cubicBezTo>
                <a:cubicBezTo>
                  <a:pt x="1584" y="712"/>
                  <a:pt x="1588" y="709"/>
                  <a:pt x="1588" y="704"/>
                </a:cubicBezTo>
                <a:close/>
                <a:moveTo>
                  <a:pt x="1614" y="704"/>
                </a:moveTo>
                <a:cubicBezTo>
                  <a:pt x="1614" y="699"/>
                  <a:pt x="1610" y="695"/>
                  <a:pt x="1605" y="695"/>
                </a:cubicBezTo>
                <a:cubicBezTo>
                  <a:pt x="1601" y="695"/>
                  <a:pt x="1597" y="699"/>
                  <a:pt x="1597" y="704"/>
                </a:cubicBezTo>
                <a:cubicBezTo>
                  <a:pt x="1597" y="709"/>
                  <a:pt x="1601" y="712"/>
                  <a:pt x="1605" y="712"/>
                </a:cubicBezTo>
                <a:cubicBezTo>
                  <a:pt x="1610" y="712"/>
                  <a:pt x="1614" y="709"/>
                  <a:pt x="1614" y="704"/>
                </a:cubicBezTo>
                <a:close/>
                <a:moveTo>
                  <a:pt x="1640" y="704"/>
                </a:moveTo>
                <a:cubicBezTo>
                  <a:pt x="1640" y="699"/>
                  <a:pt x="1636" y="695"/>
                  <a:pt x="1631" y="695"/>
                </a:cubicBezTo>
                <a:cubicBezTo>
                  <a:pt x="1626" y="695"/>
                  <a:pt x="1623" y="699"/>
                  <a:pt x="1623" y="704"/>
                </a:cubicBezTo>
                <a:cubicBezTo>
                  <a:pt x="1623" y="709"/>
                  <a:pt x="1626" y="712"/>
                  <a:pt x="1631" y="712"/>
                </a:cubicBezTo>
                <a:cubicBezTo>
                  <a:pt x="1636" y="712"/>
                  <a:pt x="1640" y="709"/>
                  <a:pt x="1640" y="704"/>
                </a:cubicBezTo>
                <a:close/>
                <a:moveTo>
                  <a:pt x="1666" y="704"/>
                </a:moveTo>
                <a:cubicBezTo>
                  <a:pt x="1666" y="699"/>
                  <a:pt x="1662" y="695"/>
                  <a:pt x="1657" y="695"/>
                </a:cubicBezTo>
                <a:cubicBezTo>
                  <a:pt x="1652" y="695"/>
                  <a:pt x="1648" y="699"/>
                  <a:pt x="1648" y="704"/>
                </a:cubicBezTo>
                <a:cubicBezTo>
                  <a:pt x="1648" y="709"/>
                  <a:pt x="1652" y="712"/>
                  <a:pt x="1657" y="712"/>
                </a:cubicBezTo>
                <a:cubicBezTo>
                  <a:pt x="1662" y="712"/>
                  <a:pt x="1666" y="709"/>
                  <a:pt x="1666" y="704"/>
                </a:cubicBezTo>
                <a:close/>
                <a:moveTo>
                  <a:pt x="1691" y="704"/>
                </a:moveTo>
                <a:cubicBezTo>
                  <a:pt x="1691" y="699"/>
                  <a:pt x="1687" y="695"/>
                  <a:pt x="1683" y="695"/>
                </a:cubicBezTo>
                <a:cubicBezTo>
                  <a:pt x="1678" y="695"/>
                  <a:pt x="1674" y="699"/>
                  <a:pt x="1674" y="704"/>
                </a:cubicBezTo>
                <a:cubicBezTo>
                  <a:pt x="1674" y="709"/>
                  <a:pt x="1678" y="712"/>
                  <a:pt x="1683" y="712"/>
                </a:cubicBezTo>
                <a:cubicBezTo>
                  <a:pt x="1687" y="712"/>
                  <a:pt x="1691" y="709"/>
                  <a:pt x="1691" y="704"/>
                </a:cubicBezTo>
                <a:close/>
                <a:moveTo>
                  <a:pt x="1717" y="704"/>
                </a:moveTo>
                <a:cubicBezTo>
                  <a:pt x="1717" y="699"/>
                  <a:pt x="1713" y="695"/>
                  <a:pt x="1708" y="695"/>
                </a:cubicBezTo>
                <a:cubicBezTo>
                  <a:pt x="1704" y="695"/>
                  <a:pt x="1700" y="699"/>
                  <a:pt x="1700" y="704"/>
                </a:cubicBezTo>
                <a:cubicBezTo>
                  <a:pt x="1700" y="709"/>
                  <a:pt x="1704" y="712"/>
                  <a:pt x="1708" y="712"/>
                </a:cubicBezTo>
                <a:cubicBezTo>
                  <a:pt x="1713" y="712"/>
                  <a:pt x="1717" y="709"/>
                  <a:pt x="1717" y="704"/>
                </a:cubicBezTo>
                <a:close/>
                <a:moveTo>
                  <a:pt x="1743" y="704"/>
                </a:moveTo>
                <a:cubicBezTo>
                  <a:pt x="1743" y="699"/>
                  <a:pt x="1739" y="695"/>
                  <a:pt x="1734" y="695"/>
                </a:cubicBezTo>
                <a:cubicBezTo>
                  <a:pt x="1730" y="695"/>
                  <a:pt x="1726" y="699"/>
                  <a:pt x="1726" y="704"/>
                </a:cubicBezTo>
                <a:cubicBezTo>
                  <a:pt x="1726" y="709"/>
                  <a:pt x="1730" y="712"/>
                  <a:pt x="1734" y="712"/>
                </a:cubicBezTo>
                <a:cubicBezTo>
                  <a:pt x="1739" y="712"/>
                  <a:pt x="1743" y="709"/>
                  <a:pt x="1743" y="704"/>
                </a:cubicBezTo>
                <a:close/>
                <a:moveTo>
                  <a:pt x="1769" y="704"/>
                </a:moveTo>
                <a:cubicBezTo>
                  <a:pt x="1769" y="699"/>
                  <a:pt x="1765" y="695"/>
                  <a:pt x="1760" y="695"/>
                </a:cubicBezTo>
                <a:cubicBezTo>
                  <a:pt x="1755" y="695"/>
                  <a:pt x="1751" y="699"/>
                  <a:pt x="1751" y="704"/>
                </a:cubicBezTo>
                <a:cubicBezTo>
                  <a:pt x="1751" y="709"/>
                  <a:pt x="1755" y="712"/>
                  <a:pt x="1760" y="712"/>
                </a:cubicBezTo>
                <a:cubicBezTo>
                  <a:pt x="1765" y="712"/>
                  <a:pt x="1769" y="709"/>
                  <a:pt x="1769" y="704"/>
                </a:cubicBezTo>
                <a:close/>
                <a:moveTo>
                  <a:pt x="1794" y="704"/>
                </a:moveTo>
                <a:cubicBezTo>
                  <a:pt x="1794" y="699"/>
                  <a:pt x="1791" y="695"/>
                  <a:pt x="1786" y="695"/>
                </a:cubicBezTo>
                <a:cubicBezTo>
                  <a:pt x="1781" y="695"/>
                  <a:pt x="1777" y="699"/>
                  <a:pt x="1777" y="704"/>
                </a:cubicBezTo>
                <a:cubicBezTo>
                  <a:pt x="1777" y="709"/>
                  <a:pt x="1781" y="712"/>
                  <a:pt x="1786" y="712"/>
                </a:cubicBezTo>
                <a:cubicBezTo>
                  <a:pt x="1791" y="712"/>
                  <a:pt x="1794" y="709"/>
                  <a:pt x="1794" y="704"/>
                </a:cubicBezTo>
                <a:close/>
                <a:moveTo>
                  <a:pt x="1820" y="704"/>
                </a:moveTo>
                <a:cubicBezTo>
                  <a:pt x="1820" y="699"/>
                  <a:pt x="1816" y="695"/>
                  <a:pt x="1812" y="695"/>
                </a:cubicBezTo>
                <a:cubicBezTo>
                  <a:pt x="1807" y="695"/>
                  <a:pt x="1803" y="699"/>
                  <a:pt x="1803" y="704"/>
                </a:cubicBezTo>
                <a:cubicBezTo>
                  <a:pt x="1803" y="709"/>
                  <a:pt x="1807" y="712"/>
                  <a:pt x="1812" y="712"/>
                </a:cubicBezTo>
                <a:cubicBezTo>
                  <a:pt x="1816" y="712"/>
                  <a:pt x="1820" y="709"/>
                  <a:pt x="1820" y="704"/>
                </a:cubicBezTo>
                <a:close/>
                <a:moveTo>
                  <a:pt x="1846" y="704"/>
                </a:moveTo>
                <a:cubicBezTo>
                  <a:pt x="1846" y="699"/>
                  <a:pt x="1842" y="695"/>
                  <a:pt x="1837" y="695"/>
                </a:cubicBezTo>
                <a:cubicBezTo>
                  <a:pt x="1833" y="695"/>
                  <a:pt x="1829" y="699"/>
                  <a:pt x="1829" y="704"/>
                </a:cubicBezTo>
                <a:cubicBezTo>
                  <a:pt x="1829" y="709"/>
                  <a:pt x="1833" y="712"/>
                  <a:pt x="1837" y="712"/>
                </a:cubicBezTo>
                <a:cubicBezTo>
                  <a:pt x="1842" y="712"/>
                  <a:pt x="1846" y="709"/>
                  <a:pt x="1846" y="704"/>
                </a:cubicBezTo>
                <a:close/>
                <a:moveTo>
                  <a:pt x="1872" y="704"/>
                </a:moveTo>
                <a:cubicBezTo>
                  <a:pt x="1872" y="699"/>
                  <a:pt x="1868" y="695"/>
                  <a:pt x="1863" y="695"/>
                </a:cubicBezTo>
                <a:cubicBezTo>
                  <a:pt x="1858" y="695"/>
                  <a:pt x="1854" y="699"/>
                  <a:pt x="1854" y="704"/>
                </a:cubicBezTo>
                <a:cubicBezTo>
                  <a:pt x="1854" y="709"/>
                  <a:pt x="1858" y="712"/>
                  <a:pt x="1863" y="712"/>
                </a:cubicBezTo>
                <a:cubicBezTo>
                  <a:pt x="1868" y="712"/>
                  <a:pt x="1872" y="709"/>
                  <a:pt x="1872" y="704"/>
                </a:cubicBezTo>
                <a:close/>
                <a:moveTo>
                  <a:pt x="1897" y="704"/>
                </a:moveTo>
                <a:cubicBezTo>
                  <a:pt x="1897" y="699"/>
                  <a:pt x="1894" y="695"/>
                  <a:pt x="1889" y="695"/>
                </a:cubicBezTo>
                <a:cubicBezTo>
                  <a:pt x="1884" y="695"/>
                  <a:pt x="1880" y="699"/>
                  <a:pt x="1880" y="704"/>
                </a:cubicBezTo>
                <a:cubicBezTo>
                  <a:pt x="1880" y="709"/>
                  <a:pt x="1884" y="712"/>
                  <a:pt x="1889" y="712"/>
                </a:cubicBezTo>
                <a:cubicBezTo>
                  <a:pt x="1894" y="712"/>
                  <a:pt x="1897" y="709"/>
                  <a:pt x="1897" y="704"/>
                </a:cubicBezTo>
                <a:close/>
                <a:moveTo>
                  <a:pt x="1923" y="704"/>
                </a:moveTo>
                <a:cubicBezTo>
                  <a:pt x="1923" y="699"/>
                  <a:pt x="1919" y="695"/>
                  <a:pt x="1915" y="695"/>
                </a:cubicBezTo>
                <a:cubicBezTo>
                  <a:pt x="1910" y="695"/>
                  <a:pt x="1906" y="699"/>
                  <a:pt x="1906" y="704"/>
                </a:cubicBezTo>
                <a:cubicBezTo>
                  <a:pt x="1906" y="709"/>
                  <a:pt x="1910" y="712"/>
                  <a:pt x="1915" y="712"/>
                </a:cubicBezTo>
                <a:cubicBezTo>
                  <a:pt x="1919" y="712"/>
                  <a:pt x="1923" y="709"/>
                  <a:pt x="1923" y="704"/>
                </a:cubicBezTo>
                <a:close/>
                <a:moveTo>
                  <a:pt x="1949" y="704"/>
                </a:moveTo>
                <a:cubicBezTo>
                  <a:pt x="1949" y="699"/>
                  <a:pt x="1945" y="695"/>
                  <a:pt x="1940" y="695"/>
                </a:cubicBezTo>
                <a:cubicBezTo>
                  <a:pt x="1936" y="695"/>
                  <a:pt x="1932" y="699"/>
                  <a:pt x="1932" y="704"/>
                </a:cubicBezTo>
                <a:cubicBezTo>
                  <a:pt x="1932" y="709"/>
                  <a:pt x="1936" y="712"/>
                  <a:pt x="1940" y="712"/>
                </a:cubicBezTo>
                <a:cubicBezTo>
                  <a:pt x="1945" y="712"/>
                  <a:pt x="1949" y="709"/>
                  <a:pt x="1949" y="704"/>
                </a:cubicBezTo>
                <a:close/>
                <a:moveTo>
                  <a:pt x="1975" y="704"/>
                </a:moveTo>
                <a:cubicBezTo>
                  <a:pt x="1975" y="699"/>
                  <a:pt x="1971" y="695"/>
                  <a:pt x="1966" y="695"/>
                </a:cubicBezTo>
                <a:cubicBezTo>
                  <a:pt x="1961" y="695"/>
                  <a:pt x="1957" y="699"/>
                  <a:pt x="1957" y="704"/>
                </a:cubicBezTo>
                <a:cubicBezTo>
                  <a:pt x="1957" y="709"/>
                  <a:pt x="1961" y="712"/>
                  <a:pt x="1966" y="712"/>
                </a:cubicBezTo>
                <a:cubicBezTo>
                  <a:pt x="1971" y="712"/>
                  <a:pt x="1975" y="709"/>
                  <a:pt x="1975" y="704"/>
                </a:cubicBezTo>
                <a:close/>
                <a:moveTo>
                  <a:pt x="2000" y="704"/>
                </a:moveTo>
                <a:cubicBezTo>
                  <a:pt x="2000" y="699"/>
                  <a:pt x="1997" y="695"/>
                  <a:pt x="1992" y="695"/>
                </a:cubicBezTo>
                <a:cubicBezTo>
                  <a:pt x="1987" y="695"/>
                  <a:pt x="1983" y="699"/>
                  <a:pt x="1983" y="704"/>
                </a:cubicBezTo>
                <a:cubicBezTo>
                  <a:pt x="1983" y="709"/>
                  <a:pt x="1987" y="712"/>
                  <a:pt x="1992" y="712"/>
                </a:cubicBezTo>
                <a:cubicBezTo>
                  <a:pt x="1997" y="712"/>
                  <a:pt x="2000" y="709"/>
                  <a:pt x="2000" y="704"/>
                </a:cubicBezTo>
                <a:close/>
                <a:moveTo>
                  <a:pt x="2026" y="704"/>
                </a:moveTo>
                <a:cubicBezTo>
                  <a:pt x="2026" y="699"/>
                  <a:pt x="2022" y="695"/>
                  <a:pt x="2018" y="695"/>
                </a:cubicBezTo>
                <a:cubicBezTo>
                  <a:pt x="2013" y="695"/>
                  <a:pt x="2009" y="699"/>
                  <a:pt x="2009" y="704"/>
                </a:cubicBezTo>
                <a:cubicBezTo>
                  <a:pt x="2009" y="709"/>
                  <a:pt x="2013" y="712"/>
                  <a:pt x="2018" y="712"/>
                </a:cubicBezTo>
                <a:cubicBezTo>
                  <a:pt x="2022" y="712"/>
                  <a:pt x="2026" y="709"/>
                  <a:pt x="2026" y="704"/>
                </a:cubicBezTo>
                <a:close/>
                <a:moveTo>
                  <a:pt x="2052" y="704"/>
                </a:moveTo>
                <a:cubicBezTo>
                  <a:pt x="2052" y="699"/>
                  <a:pt x="2048" y="695"/>
                  <a:pt x="2043" y="695"/>
                </a:cubicBezTo>
                <a:cubicBezTo>
                  <a:pt x="2039" y="695"/>
                  <a:pt x="2035" y="699"/>
                  <a:pt x="2035" y="704"/>
                </a:cubicBezTo>
                <a:cubicBezTo>
                  <a:pt x="2035" y="709"/>
                  <a:pt x="2039" y="712"/>
                  <a:pt x="2043" y="712"/>
                </a:cubicBezTo>
                <a:cubicBezTo>
                  <a:pt x="2048" y="712"/>
                  <a:pt x="2052" y="709"/>
                  <a:pt x="2052" y="704"/>
                </a:cubicBezTo>
                <a:close/>
                <a:moveTo>
                  <a:pt x="2078" y="704"/>
                </a:moveTo>
                <a:cubicBezTo>
                  <a:pt x="2078" y="699"/>
                  <a:pt x="2074" y="695"/>
                  <a:pt x="2069" y="695"/>
                </a:cubicBezTo>
                <a:cubicBezTo>
                  <a:pt x="2064" y="695"/>
                  <a:pt x="2061" y="699"/>
                  <a:pt x="2061" y="704"/>
                </a:cubicBezTo>
                <a:cubicBezTo>
                  <a:pt x="2061" y="709"/>
                  <a:pt x="2064" y="712"/>
                  <a:pt x="2069" y="712"/>
                </a:cubicBezTo>
                <a:cubicBezTo>
                  <a:pt x="2074" y="712"/>
                  <a:pt x="2078" y="709"/>
                  <a:pt x="2078" y="704"/>
                </a:cubicBezTo>
                <a:close/>
                <a:moveTo>
                  <a:pt x="2103" y="704"/>
                </a:moveTo>
                <a:cubicBezTo>
                  <a:pt x="2103" y="699"/>
                  <a:pt x="2100" y="695"/>
                  <a:pt x="2095" y="695"/>
                </a:cubicBezTo>
                <a:cubicBezTo>
                  <a:pt x="2090" y="695"/>
                  <a:pt x="2086" y="699"/>
                  <a:pt x="2086" y="704"/>
                </a:cubicBezTo>
                <a:cubicBezTo>
                  <a:pt x="2086" y="709"/>
                  <a:pt x="2090" y="712"/>
                  <a:pt x="2095" y="712"/>
                </a:cubicBezTo>
                <a:cubicBezTo>
                  <a:pt x="2100" y="712"/>
                  <a:pt x="2103" y="709"/>
                  <a:pt x="2103" y="704"/>
                </a:cubicBezTo>
                <a:close/>
                <a:moveTo>
                  <a:pt x="2129" y="704"/>
                </a:moveTo>
                <a:cubicBezTo>
                  <a:pt x="2129" y="699"/>
                  <a:pt x="2125" y="695"/>
                  <a:pt x="2121" y="695"/>
                </a:cubicBezTo>
                <a:cubicBezTo>
                  <a:pt x="2116" y="695"/>
                  <a:pt x="2112" y="699"/>
                  <a:pt x="2112" y="704"/>
                </a:cubicBezTo>
                <a:cubicBezTo>
                  <a:pt x="2112" y="709"/>
                  <a:pt x="2116" y="712"/>
                  <a:pt x="2121" y="712"/>
                </a:cubicBezTo>
                <a:cubicBezTo>
                  <a:pt x="2125" y="712"/>
                  <a:pt x="2129" y="709"/>
                  <a:pt x="2129" y="704"/>
                </a:cubicBezTo>
                <a:close/>
                <a:moveTo>
                  <a:pt x="2155" y="704"/>
                </a:moveTo>
                <a:cubicBezTo>
                  <a:pt x="2155" y="699"/>
                  <a:pt x="2151" y="695"/>
                  <a:pt x="2146" y="695"/>
                </a:cubicBezTo>
                <a:cubicBezTo>
                  <a:pt x="2142" y="695"/>
                  <a:pt x="2138" y="699"/>
                  <a:pt x="2138" y="704"/>
                </a:cubicBezTo>
                <a:cubicBezTo>
                  <a:pt x="2138" y="709"/>
                  <a:pt x="2142" y="712"/>
                  <a:pt x="2146" y="712"/>
                </a:cubicBezTo>
                <a:cubicBezTo>
                  <a:pt x="2151" y="712"/>
                  <a:pt x="2155" y="709"/>
                  <a:pt x="2155" y="704"/>
                </a:cubicBezTo>
                <a:close/>
                <a:moveTo>
                  <a:pt x="2181" y="704"/>
                </a:moveTo>
                <a:cubicBezTo>
                  <a:pt x="2181" y="699"/>
                  <a:pt x="2177" y="695"/>
                  <a:pt x="2172" y="695"/>
                </a:cubicBezTo>
                <a:cubicBezTo>
                  <a:pt x="2167" y="695"/>
                  <a:pt x="2164" y="699"/>
                  <a:pt x="2164" y="704"/>
                </a:cubicBezTo>
                <a:cubicBezTo>
                  <a:pt x="2164" y="709"/>
                  <a:pt x="2167" y="712"/>
                  <a:pt x="2172" y="712"/>
                </a:cubicBezTo>
                <a:cubicBezTo>
                  <a:pt x="2177" y="712"/>
                  <a:pt x="2181" y="709"/>
                  <a:pt x="2181" y="704"/>
                </a:cubicBezTo>
                <a:close/>
                <a:moveTo>
                  <a:pt x="2207" y="704"/>
                </a:moveTo>
                <a:cubicBezTo>
                  <a:pt x="2207" y="699"/>
                  <a:pt x="2203" y="695"/>
                  <a:pt x="2198" y="695"/>
                </a:cubicBezTo>
                <a:cubicBezTo>
                  <a:pt x="2193" y="695"/>
                  <a:pt x="2189" y="699"/>
                  <a:pt x="2189" y="704"/>
                </a:cubicBezTo>
                <a:cubicBezTo>
                  <a:pt x="2189" y="709"/>
                  <a:pt x="2193" y="712"/>
                  <a:pt x="2198" y="712"/>
                </a:cubicBezTo>
                <a:cubicBezTo>
                  <a:pt x="2203" y="712"/>
                  <a:pt x="2207" y="709"/>
                  <a:pt x="2207" y="704"/>
                </a:cubicBezTo>
                <a:close/>
                <a:moveTo>
                  <a:pt x="2232" y="704"/>
                </a:moveTo>
                <a:cubicBezTo>
                  <a:pt x="2232" y="699"/>
                  <a:pt x="2228" y="695"/>
                  <a:pt x="2224" y="695"/>
                </a:cubicBezTo>
                <a:cubicBezTo>
                  <a:pt x="2219" y="695"/>
                  <a:pt x="2215" y="699"/>
                  <a:pt x="2215" y="704"/>
                </a:cubicBezTo>
                <a:cubicBezTo>
                  <a:pt x="2215" y="709"/>
                  <a:pt x="2219" y="712"/>
                  <a:pt x="2224" y="712"/>
                </a:cubicBezTo>
                <a:cubicBezTo>
                  <a:pt x="2228" y="712"/>
                  <a:pt x="2232" y="709"/>
                  <a:pt x="2232" y="704"/>
                </a:cubicBezTo>
                <a:close/>
                <a:moveTo>
                  <a:pt x="2258" y="704"/>
                </a:moveTo>
                <a:cubicBezTo>
                  <a:pt x="2258" y="699"/>
                  <a:pt x="2254" y="695"/>
                  <a:pt x="2249" y="695"/>
                </a:cubicBezTo>
                <a:cubicBezTo>
                  <a:pt x="2245" y="695"/>
                  <a:pt x="2241" y="699"/>
                  <a:pt x="2241" y="704"/>
                </a:cubicBezTo>
                <a:cubicBezTo>
                  <a:pt x="2241" y="709"/>
                  <a:pt x="2245" y="712"/>
                  <a:pt x="2249" y="712"/>
                </a:cubicBezTo>
                <a:cubicBezTo>
                  <a:pt x="2254" y="712"/>
                  <a:pt x="2258" y="709"/>
                  <a:pt x="2258" y="704"/>
                </a:cubicBezTo>
                <a:close/>
                <a:moveTo>
                  <a:pt x="2335" y="704"/>
                </a:moveTo>
                <a:cubicBezTo>
                  <a:pt x="2335" y="699"/>
                  <a:pt x="2331" y="695"/>
                  <a:pt x="2327" y="695"/>
                </a:cubicBezTo>
                <a:cubicBezTo>
                  <a:pt x="2322" y="695"/>
                  <a:pt x="2318" y="699"/>
                  <a:pt x="2318" y="704"/>
                </a:cubicBezTo>
                <a:cubicBezTo>
                  <a:pt x="2318" y="709"/>
                  <a:pt x="2322" y="712"/>
                  <a:pt x="2327" y="712"/>
                </a:cubicBezTo>
                <a:cubicBezTo>
                  <a:pt x="2331" y="712"/>
                  <a:pt x="2335" y="709"/>
                  <a:pt x="2335" y="704"/>
                </a:cubicBezTo>
                <a:close/>
                <a:moveTo>
                  <a:pt x="2361" y="704"/>
                </a:moveTo>
                <a:cubicBezTo>
                  <a:pt x="2361" y="699"/>
                  <a:pt x="2357" y="695"/>
                  <a:pt x="2352" y="695"/>
                </a:cubicBezTo>
                <a:cubicBezTo>
                  <a:pt x="2348" y="695"/>
                  <a:pt x="2344" y="699"/>
                  <a:pt x="2344" y="704"/>
                </a:cubicBezTo>
                <a:cubicBezTo>
                  <a:pt x="2344" y="709"/>
                  <a:pt x="2348" y="712"/>
                  <a:pt x="2352" y="712"/>
                </a:cubicBezTo>
                <a:cubicBezTo>
                  <a:pt x="2357" y="712"/>
                  <a:pt x="2361" y="709"/>
                  <a:pt x="2361" y="704"/>
                </a:cubicBezTo>
                <a:close/>
                <a:moveTo>
                  <a:pt x="326" y="730"/>
                </a:moveTo>
                <a:cubicBezTo>
                  <a:pt x="326" y="725"/>
                  <a:pt x="322" y="721"/>
                  <a:pt x="318" y="721"/>
                </a:cubicBezTo>
                <a:cubicBezTo>
                  <a:pt x="313" y="721"/>
                  <a:pt x="309" y="725"/>
                  <a:pt x="309" y="730"/>
                </a:cubicBezTo>
                <a:cubicBezTo>
                  <a:pt x="309" y="734"/>
                  <a:pt x="313" y="738"/>
                  <a:pt x="318" y="738"/>
                </a:cubicBezTo>
                <a:cubicBezTo>
                  <a:pt x="322" y="738"/>
                  <a:pt x="326" y="734"/>
                  <a:pt x="326" y="730"/>
                </a:cubicBezTo>
                <a:close/>
                <a:moveTo>
                  <a:pt x="352" y="730"/>
                </a:moveTo>
                <a:cubicBezTo>
                  <a:pt x="352" y="725"/>
                  <a:pt x="348" y="721"/>
                  <a:pt x="343" y="721"/>
                </a:cubicBezTo>
                <a:cubicBezTo>
                  <a:pt x="339" y="721"/>
                  <a:pt x="335" y="725"/>
                  <a:pt x="335" y="730"/>
                </a:cubicBezTo>
                <a:cubicBezTo>
                  <a:pt x="335" y="734"/>
                  <a:pt x="339" y="738"/>
                  <a:pt x="343" y="738"/>
                </a:cubicBezTo>
                <a:cubicBezTo>
                  <a:pt x="348" y="738"/>
                  <a:pt x="352" y="734"/>
                  <a:pt x="352" y="730"/>
                </a:cubicBezTo>
                <a:close/>
                <a:moveTo>
                  <a:pt x="378" y="730"/>
                </a:moveTo>
                <a:cubicBezTo>
                  <a:pt x="378" y="725"/>
                  <a:pt x="374" y="721"/>
                  <a:pt x="369" y="721"/>
                </a:cubicBezTo>
                <a:cubicBezTo>
                  <a:pt x="364" y="721"/>
                  <a:pt x="360" y="725"/>
                  <a:pt x="360" y="730"/>
                </a:cubicBezTo>
                <a:cubicBezTo>
                  <a:pt x="360" y="734"/>
                  <a:pt x="364" y="738"/>
                  <a:pt x="369" y="738"/>
                </a:cubicBezTo>
                <a:cubicBezTo>
                  <a:pt x="374" y="738"/>
                  <a:pt x="378" y="734"/>
                  <a:pt x="378" y="730"/>
                </a:cubicBezTo>
                <a:close/>
                <a:moveTo>
                  <a:pt x="403" y="730"/>
                </a:moveTo>
                <a:cubicBezTo>
                  <a:pt x="403" y="725"/>
                  <a:pt x="400" y="721"/>
                  <a:pt x="395" y="721"/>
                </a:cubicBezTo>
                <a:cubicBezTo>
                  <a:pt x="390" y="721"/>
                  <a:pt x="386" y="725"/>
                  <a:pt x="386" y="730"/>
                </a:cubicBezTo>
                <a:cubicBezTo>
                  <a:pt x="386" y="734"/>
                  <a:pt x="390" y="738"/>
                  <a:pt x="395" y="738"/>
                </a:cubicBezTo>
                <a:cubicBezTo>
                  <a:pt x="400" y="738"/>
                  <a:pt x="403" y="734"/>
                  <a:pt x="403" y="730"/>
                </a:cubicBezTo>
                <a:close/>
                <a:moveTo>
                  <a:pt x="429" y="730"/>
                </a:moveTo>
                <a:cubicBezTo>
                  <a:pt x="429" y="725"/>
                  <a:pt x="425" y="721"/>
                  <a:pt x="421" y="721"/>
                </a:cubicBezTo>
                <a:cubicBezTo>
                  <a:pt x="416" y="721"/>
                  <a:pt x="412" y="725"/>
                  <a:pt x="412" y="730"/>
                </a:cubicBezTo>
                <a:cubicBezTo>
                  <a:pt x="412" y="734"/>
                  <a:pt x="416" y="738"/>
                  <a:pt x="421" y="738"/>
                </a:cubicBezTo>
                <a:cubicBezTo>
                  <a:pt x="425" y="738"/>
                  <a:pt x="429" y="734"/>
                  <a:pt x="429" y="730"/>
                </a:cubicBezTo>
                <a:close/>
                <a:moveTo>
                  <a:pt x="455" y="730"/>
                </a:moveTo>
                <a:cubicBezTo>
                  <a:pt x="455" y="725"/>
                  <a:pt x="451" y="721"/>
                  <a:pt x="446" y="721"/>
                </a:cubicBezTo>
                <a:cubicBezTo>
                  <a:pt x="442" y="721"/>
                  <a:pt x="438" y="725"/>
                  <a:pt x="438" y="730"/>
                </a:cubicBezTo>
                <a:cubicBezTo>
                  <a:pt x="438" y="734"/>
                  <a:pt x="442" y="738"/>
                  <a:pt x="446" y="738"/>
                </a:cubicBezTo>
                <a:cubicBezTo>
                  <a:pt x="451" y="738"/>
                  <a:pt x="455" y="734"/>
                  <a:pt x="455" y="730"/>
                </a:cubicBezTo>
                <a:close/>
                <a:moveTo>
                  <a:pt x="481" y="730"/>
                </a:moveTo>
                <a:cubicBezTo>
                  <a:pt x="481" y="725"/>
                  <a:pt x="477" y="721"/>
                  <a:pt x="472" y="721"/>
                </a:cubicBezTo>
                <a:cubicBezTo>
                  <a:pt x="467" y="721"/>
                  <a:pt x="463" y="725"/>
                  <a:pt x="463" y="730"/>
                </a:cubicBezTo>
                <a:cubicBezTo>
                  <a:pt x="463" y="734"/>
                  <a:pt x="467" y="738"/>
                  <a:pt x="472" y="738"/>
                </a:cubicBezTo>
                <a:cubicBezTo>
                  <a:pt x="477" y="738"/>
                  <a:pt x="481" y="734"/>
                  <a:pt x="481" y="730"/>
                </a:cubicBezTo>
                <a:close/>
                <a:moveTo>
                  <a:pt x="506" y="730"/>
                </a:moveTo>
                <a:cubicBezTo>
                  <a:pt x="506" y="725"/>
                  <a:pt x="503" y="721"/>
                  <a:pt x="498" y="721"/>
                </a:cubicBezTo>
                <a:cubicBezTo>
                  <a:pt x="493" y="721"/>
                  <a:pt x="489" y="725"/>
                  <a:pt x="489" y="730"/>
                </a:cubicBezTo>
                <a:cubicBezTo>
                  <a:pt x="489" y="734"/>
                  <a:pt x="493" y="738"/>
                  <a:pt x="498" y="738"/>
                </a:cubicBezTo>
                <a:cubicBezTo>
                  <a:pt x="503" y="738"/>
                  <a:pt x="506" y="734"/>
                  <a:pt x="506" y="730"/>
                </a:cubicBezTo>
                <a:close/>
                <a:moveTo>
                  <a:pt x="532" y="730"/>
                </a:moveTo>
                <a:cubicBezTo>
                  <a:pt x="532" y="725"/>
                  <a:pt x="528" y="721"/>
                  <a:pt x="524" y="721"/>
                </a:cubicBezTo>
                <a:cubicBezTo>
                  <a:pt x="519" y="721"/>
                  <a:pt x="515" y="725"/>
                  <a:pt x="515" y="730"/>
                </a:cubicBezTo>
                <a:cubicBezTo>
                  <a:pt x="515" y="734"/>
                  <a:pt x="519" y="738"/>
                  <a:pt x="524" y="738"/>
                </a:cubicBezTo>
                <a:cubicBezTo>
                  <a:pt x="528" y="738"/>
                  <a:pt x="532" y="734"/>
                  <a:pt x="532" y="730"/>
                </a:cubicBezTo>
                <a:close/>
                <a:moveTo>
                  <a:pt x="558" y="730"/>
                </a:moveTo>
                <a:cubicBezTo>
                  <a:pt x="558" y="725"/>
                  <a:pt x="554" y="721"/>
                  <a:pt x="549" y="721"/>
                </a:cubicBezTo>
                <a:cubicBezTo>
                  <a:pt x="545" y="721"/>
                  <a:pt x="541" y="725"/>
                  <a:pt x="541" y="730"/>
                </a:cubicBezTo>
                <a:cubicBezTo>
                  <a:pt x="541" y="734"/>
                  <a:pt x="545" y="738"/>
                  <a:pt x="549" y="738"/>
                </a:cubicBezTo>
                <a:cubicBezTo>
                  <a:pt x="554" y="738"/>
                  <a:pt x="558" y="734"/>
                  <a:pt x="558" y="730"/>
                </a:cubicBezTo>
                <a:close/>
                <a:moveTo>
                  <a:pt x="584" y="730"/>
                </a:moveTo>
                <a:cubicBezTo>
                  <a:pt x="584" y="725"/>
                  <a:pt x="580" y="721"/>
                  <a:pt x="575" y="721"/>
                </a:cubicBezTo>
                <a:cubicBezTo>
                  <a:pt x="570" y="721"/>
                  <a:pt x="567" y="725"/>
                  <a:pt x="567" y="730"/>
                </a:cubicBezTo>
                <a:cubicBezTo>
                  <a:pt x="567" y="734"/>
                  <a:pt x="570" y="738"/>
                  <a:pt x="575" y="738"/>
                </a:cubicBezTo>
                <a:cubicBezTo>
                  <a:pt x="580" y="738"/>
                  <a:pt x="584" y="734"/>
                  <a:pt x="584" y="730"/>
                </a:cubicBezTo>
                <a:close/>
                <a:moveTo>
                  <a:pt x="609" y="730"/>
                </a:moveTo>
                <a:cubicBezTo>
                  <a:pt x="609" y="725"/>
                  <a:pt x="606" y="721"/>
                  <a:pt x="601" y="721"/>
                </a:cubicBezTo>
                <a:cubicBezTo>
                  <a:pt x="596" y="721"/>
                  <a:pt x="592" y="725"/>
                  <a:pt x="592" y="730"/>
                </a:cubicBezTo>
                <a:cubicBezTo>
                  <a:pt x="592" y="734"/>
                  <a:pt x="596" y="738"/>
                  <a:pt x="601" y="738"/>
                </a:cubicBezTo>
                <a:cubicBezTo>
                  <a:pt x="606" y="738"/>
                  <a:pt x="609" y="734"/>
                  <a:pt x="609" y="730"/>
                </a:cubicBezTo>
                <a:close/>
                <a:moveTo>
                  <a:pt x="635" y="730"/>
                </a:moveTo>
                <a:cubicBezTo>
                  <a:pt x="635" y="725"/>
                  <a:pt x="631" y="721"/>
                  <a:pt x="627" y="721"/>
                </a:cubicBezTo>
                <a:cubicBezTo>
                  <a:pt x="622" y="721"/>
                  <a:pt x="618" y="725"/>
                  <a:pt x="618" y="730"/>
                </a:cubicBezTo>
                <a:cubicBezTo>
                  <a:pt x="618" y="734"/>
                  <a:pt x="622" y="738"/>
                  <a:pt x="627" y="738"/>
                </a:cubicBezTo>
                <a:cubicBezTo>
                  <a:pt x="631" y="738"/>
                  <a:pt x="635" y="734"/>
                  <a:pt x="635" y="730"/>
                </a:cubicBezTo>
                <a:close/>
                <a:moveTo>
                  <a:pt x="661" y="730"/>
                </a:moveTo>
                <a:cubicBezTo>
                  <a:pt x="661" y="725"/>
                  <a:pt x="657" y="721"/>
                  <a:pt x="652" y="721"/>
                </a:cubicBezTo>
                <a:cubicBezTo>
                  <a:pt x="648" y="721"/>
                  <a:pt x="644" y="725"/>
                  <a:pt x="644" y="730"/>
                </a:cubicBezTo>
                <a:cubicBezTo>
                  <a:pt x="644" y="734"/>
                  <a:pt x="648" y="738"/>
                  <a:pt x="652" y="738"/>
                </a:cubicBezTo>
                <a:cubicBezTo>
                  <a:pt x="657" y="738"/>
                  <a:pt x="661" y="734"/>
                  <a:pt x="661" y="730"/>
                </a:cubicBezTo>
                <a:close/>
                <a:moveTo>
                  <a:pt x="687" y="730"/>
                </a:moveTo>
                <a:cubicBezTo>
                  <a:pt x="687" y="725"/>
                  <a:pt x="683" y="721"/>
                  <a:pt x="678" y="721"/>
                </a:cubicBezTo>
                <a:cubicBezTo>
                  <a:pt x="673" y="721"/>
                  <a:pt x="670" y="725"/>
                  <a:pt x="670" y="730"/>
                </a:cubicBezTo>
                <a:cubicBezTo>
                  <a:pt x="670" y="734"/>
                  <a:pt x="673" y="738"/>
                  <a:pt x="678" y="738"/>
                </a:cubicBezTo>
                <a:cubicBezTo>
                  <a:pt x="683" y="738"/>
                  <a:pt x="687" y="734"/>
                  <a:pt x="687" y="730"/>
                </a:cubicBezTo>
                <a:close/>
                <a:moveTo>
                  <a:pt x="1202" y="730"/>
                </a:moveTo>
                <a:cubicBezTo>
                  <a:pt x="1202" y="725"/>
                  <a:pt x="1198" y="721"/>
                  <a:pt x="1193" y="721"/>
                </a:cubicBezTo>
                <a:cubicBezTo>
                  <a:pt x="1189" y="721"/>
                  <a:pt x="1185" y="725"/>
                  <a:pt x="1185" y="730"/>
                </a:cubicBezTo>
                <a:cubicBezTo>
                  <a:pt x="1185" y="734"/>
                  <a:pt x="1189" y="738"/>
                  <a:pt x="1193" y="738"/>
                </a:cubicBezTo>
                <a:cubicBezTo>
                  <a:pt x="1198" y="738"/>
                  <a:pt x="1202" y="734"/>
                  <a:pt x="1202" y="730"/>
                </a:cubicBezTo>
                <a:close/>
                <a:moveTo>
                  <a:pt x="1228" y="730"/>
                </a:moveTo>
                <a:cubicBezTo>
                  <a:pt x="1228" y="725"/>
                  <a:pt x="1224" y="721"/>
                  <a:pt x="1219" y="721"/>
                </a:cubicBezTo>
                <a:cubicBezTo>
                  <a:pt x="1214" y="721"/>
                  <a:pt x="1210" y="725"/>
                  <a:pt x="1210" y="730"/>
                </a:cubicBezTo>
                <a:cubicBezTo>
                  <a:pt x="1210" y="734"/>
                  <a:pt x="1214" y="738"/>
                  <a:pt x="1219" y="738"/>
                </a:cubicBezTo>
                <a:cubicBezTo>
                  <a:pt x="1224" y="738"/>
                  <a:pt x="1228" y="734"/>
                  <a:pt x="1228" y="730"/>
                </a:cubicBezTo>
                <a:close/>
                <a:moveTo>
                  <a:pt x="1253" y="730"/>
                </a:moveTo>
                <a:cubicBezTo>
                  <a:pt x="1253" y="725"/>
                  <a:pt x="1250" y="721"/>
                  <a:pt x="1245" y="721"/>
                </a:cubicBezTo>
                <a:cubicBezTo>
                  <a:pt x="1240" y="721"/>
                  <a:pt x="1236" y="725"/>
                  <a:pt x="1236" y="730"/>
                </a:cubicBezTo>
                <a:cubicBezTo>
                  <a:pt x="1236" y="734"/>
                  <a:pt x="1240" y="738"/>
                  <a:pt x="1245" y="738"/>
                </a:cubicBezTo>
                <a:cubicBezTo>
                  <a:pt x="1250" y="738"/>
                  <a:pt x="1253" y="734"/>
                  <a:pt x="1253" y="730"/>
                </a:cubicBezTo>
                <a:close/>
                <a:moveTo>
                  <a:pt x="1408" y="730"/>
                </a:moveTo>
                <a:cubicBezTo>
                  <a:pt x="1408" y="725"/>
                  <a:pt x="1404" y="721"/>
                  <a:pt x="1399" y="721"/>
                </a:cubicBezTo>
                <a:cubicBezTo>
                  <a:pt x="1395" y="721"/>
                  <a:pt x="1391" y="725"/>
                  <a:pt x="1391" y="730"/>
                </a:cubicBezTo>
                <a:cubicBezTo>
                  <a:pt x="1391" y="734"/>
                  <a:pt x="1395" y="738"/>
                  <a:pt x="1399" y="738"/>
                </a:cubicBezTo>
                <a:cubicBezTo>
                  <a:pt x="1404" y="738"/>
                  <a:pt x="1408" y="734"/>
                  <a:pt x="1408" y="730"/>
                </a:cubicBezTo>
                <a:close/>
                <a:moveTo>
                  <a:pt x="1459" y="730"/>
                </a:moveTo>
                <a:cubicBezTo>
                  <a:pt x="1459" y="725"/>
                  <a:pt x="1456" y="721"/>
                  <a:pt x="1451" y="721"/>
                </a:cubicBezTo>
                <a:cubicBezTo>
                  <a:pt x="1446" y="721"/>
                  <a:pt x="1442" y="725"/>
                  <a:pt x="1442" y="730"/>
                </a:cubicBezTo>
                <a:cubicBezTo>
                  <a:pt x="1442" y="734"/>
                  <a:pt x="1446" y="738"/>
                  <a:pt x="1451" y="738"/>
                </a:cubicBezTo>
                <a:cubicBezTo>
                  <a:pt x="1456" y="738"/>
                  <a:pt x="1459" y="734"/>
                  <a:pt x="1459" y="730"/>
                </a:cubicBezTo>
                <a:close/>
                <a:moveTo>
                  <a:pt x="1511" y="730"/>
                </a:moveTo>
                <a:cubicBezTo>
                  <a:pt x="1511" y="725"/>
                  <a:pt x="1507" y="721"/>
                  <a:pt x="1502" y="721"/>
                </a:cubicBezTo>
                <a:cubicBezTo>
                  <a:pt x="1498" y="721"/>
                  <a:pt x="1494" y="725"/>
                  <a:pt x="1494" y="730"/>
                </a:cubicBezTo>
                <a:cubicBezTo>
                  <a:pt x="1494" y="734"/>
                  <a:pt x="1498" y="738"/>
                  <a:pt x="1502" y="738"/>
                </a:cubicBezTo>
                <a:cubicBezTo>
                  <a:pt x="1507" y="738"/>
                  <a:pt x="1511" y="734"/>
                  <a:pt x="1511" y="730"/>
                </a:cubicBezTo>
                <a:close/>
                <a:moveTo>
                  <a:pt x="1537" y="730"/>
                </a:moveTo>
                <a:cubicBezTo>
                  <a:pt x="1537" y="725"/>
                  <a:pt x="1533" y="721"/>
                  <a:pt x="1528" y="721"/>
                </a:cubicBezTo>
                <a:cubicBezTo>
                  <a:pt x="1523" y="721"/>
                  <a:pt x="1520" y="725"/>
                  <a:pt x="1520" y="730"/>
                </a:cubicBezTo>
                <a:cubicBezTo>
                  <a:pt x="1520" y="734"/>
                  <a:pt x="1523" y="738"/>
                  <a:pt x="1528" y="738"/>
                </a:cubicBezTo>
                <a:cubicBezTo>
                  <a:pt x="1533" y="738"/>
                  <a:pt x="1537" y="734"/>
                  <a:pt x="1537" y="730"/>
                </a:cubicBezTo>
                <a:close/>
                <a:moveTo>
                  <a:pt x="1563" y="730"/>
                </a:moveTo>
                <a:cubicBezTo>
                  <a:pt x="1563" y="725"/>
                  <a:pt x="1559" y="721"/>
                  <a:pt x="1554" y="721"/>
                </a:cubicBezTo>
                <a:cubicBezTo>
                  <a:pt x="1549" y="721"/>
                  <a:pt x="1545" y="725"/>
                  <a:pt x="1545" y="730"/>
                </a:cubicBezTo>
                <a:cubicBezTo>
                  <a:pt x="1545" y="734"/>
                  <a:pt x="1549" y="738"/>
                  <a:pt x="1554" y="738"/>
                </a:cubicBezTo>
                <a:cubicBezTo>
                  <a:pt x="1559" y="738"/>
                  <a:pt x="1563" y="734"/>
                  <a:pt x="1563" y="730"/>
                </a:cubicBezTo>
                <a:close/>
                <a:moveTo>
                  <a:pt x="1588" y="730"/>
                </a:moveTo>
                <a:cubicBezTo>
                  <a:pt x="1588" y="725"/>
                  <a:pt x="1584" y="721"/>
                  <a:pt x="1580" y="721"/>
                </a:cubicBezTo>
                <a:cubicBezTo>
                  <a:pt x="1575" y="721"/>
                  <a:pt x="1571" y="725"/>
                  <a:pt x="1571" y="730"/>
                </a:cubicBezTo>
                <a:cubicBezTo>
                  <a:pt x="1571" y="734"/>
                  <a:pt x="1575" y="738"/>
                  <a:pt x="1580" y="738"/>
                </a:cubicBezTo>
                <a:cubicBezTo>
                  <a:pt x="1584" y="738"/>
                  <a:pt x="1588" y="734"/>
                  <a:pt x="1588" y="730"/>
                </a:cubicBezTo>
                <a:close/>
                <a:moveTo>
                  <a:pt x="1614" y="730"/>
                </a:moveTo>
                <a:cubicBezTo>
                  <a:pt x="1614" y="725"/>
                  <a:pt x="1610" y="721"/>
                  <a:pt x="1605" y="721"/>
                </a:cubicBezTo>
                <a:cubicBezTo>
                  <a:pt x="1601" y="721"/>
                  <a:pt x="1597" y="725"/>
                  <a:pt x="1597" y="730"/>
                </a:cubicBezTo>
                <a:cubicBezTo>
                  <a:pt x="1597" y="734"/>
                  <a:pt x="1601" y="738"/>
                  <a:pt x="1605" y="738"/>
                </a:cubicBezTo>
                <a:cubicBezTo>
                  <a:pt x="1610" y="738"/>
                  <a:pt x="1614" y="734"/>
                  <a:pt x="1614" y="730"/>
                </a:cubicBezTo>
                <a:close/>
                <a:moveTo>
                  <a:pt x="1640" y="730"/>
                </a:moveTo>
                <a:cubicBezTo>
                  <a:pt x="1640" y="725"/>
                  <a:pt x="1636" y="721"/>
                  <a:pt x="1631" y="721"/>
                </a:cubicBezTo>
                <a:cubicBezTo>
                  <a:pt x="1626" y="721"/>
                  <a:pt x="1623" y="725"/>
                  <a:pt x="1623" y="730"/>
                </a:cubicBezTo>
                <a:cubicBezTo>
                  <a:pt x="1623" y="734"/>
                  <a:pt x="1626" y="738"/>
                  <a:pt x="1631" y="738"/>
                </a:cubicBezTo>
                <a:cubicBezTo>
                  <a:pt x="1636" y="738"/>
                  <a:pt x="1640" y="734"/>
                  <a:pt x="1640" y="730"/>
                </a:cubicBezTo>
                <a:close/>
                <a:moveTo>
                  <a:pt x="1666" y="730"/>
                </a:moveTo>
                <a:cubicBezTo>
                  <a:pt x="1666" y="725"/>
                  <a:pt x="1662" y="721"/>
                  <a:pt x="1657" y="721"/>
                </a:cubicBezTo>
                <a:cubicBezTo>
                  <a:pt x="1652" y="721"/>
                  <a:pt x="1648" y="725"/>
                  <a:pt x="1648" y="730"/>
                </a:cubicBezTo>
                <a:cubicBezTo>
                  <a:pt x="1648" y="734"/>
                  <a:pt x="1652" y="738"/>
                  <a:pt x="1657" y="738"/>
                </a:cubicBezTo>
                <a:cubicBezTo>
                  <a:pt x="1662" y="738"/>
                  <a:pt x="1666" y="734"/>
                  <a:pt x="1666" y="730"/>
                </a:cubicBezTo>
                <a:close/>
                <a:moveTo>
                  <a:pt x="1691" y="730"/>
                </a:moveTo>
                <a:cubicBezTo>
                  <a:pt x="1691" y="725"/>
                  <a:pt x="1687" y="721"/>
                  <a:pt x="1683" y="721"/>
                </a:cubicBezTo>
                <a:cubicBezTo>
                  <a:pt x="1678" y="721"/>
                  <a:pt x="1674" y="725"/>
                  <a:pt x="1674" y="730"/>
                </a:cubicBezTo>
                <a:cubicBezTo>
                  <a:pt x="1674" y="734"/>
                  <a:pt x="1678" y="738"/>
                  <a:pt x="1683" y="738"/>
                </a:cubicBezTo>
                <a:cubicBezTo>
                  <a:pt x="1687" y="738"/>
                  <a:pt x="1691" y="734"/>
                  <a:pt x="1691" y="730"/>
                </a:cubicBezTo>
                <a:close/>
                <a:moveTo>
                  <a:pt x="1717" y="730"/>
                </a:moveTo>
                <a:cubicBezTo>
                  <a:pt x="1717" y="725"/>
                  <a:pt x="1713" y="721"/>
                  <a:pt x="1708" y="721"/>
                </a:cubicBezTo>
                <a:cubicBezTo>
                  <a:pt x="1704" y="721"/>
                  <a:pt x="1700" y="725"/>
                  <a:pt x="1700" y="730"/>
                </a:cubicBezTo>
                <a:cubicBezTo>
                  <a:pt x="1700" y="734"/>
                  <a:pt x="1704" y="738"/>
                  <a:pt x="1708" y="738"/>
                </a:cubicBezTo>
                <a:cubicBezTo>
                  <a:pt x="1713" y="738"/>
                  <a:pt x="1717" y="734"/>
                  <a:pt x="1717" y="730"/>
                </a:cubicBezTo>
                <a:close/>
                <a:moveTo>
                  <a:pt x="1743" y="730"/>
                </a:moveTo>
                <a:cubicBezTo>
                  <a:pt x="1743" y="725"/>
                  <a:pt x="1739" y="721"/>
                  <a:pt x="1734" y="721"/>
                </a:cubicBezTo>
                <a:cubicBezTo>
                  <a:pt x="1730" y="721"/>
                  <a:pt x="1726" y="725"/>
                  <a:pt x="1726" y="730"/>
                </a:cubicBezTo>
                <a:cubicBezTo>
                  <a:pt x="1726" y="734"/>
                  <a:pt x="1730" y="738"/>
                  <a:pt x="1734" y="738"/>
                </a:cubicBezTo>
                <a:cubicBezTo>
                  <a:pt x="1739" y="738"/>
                  <a:pt x="1743" y="734"/>
                  <a:pt x="1743" y="730"/>
                </a:cubicBezTo>
                <a:close/>
                <a:moveTo>
                  <a:pt x="1769" y="730"/>
                </a:moveTo>
                <a:cubicBezTo>
                  <a:pt x="1769" y="725"/>
                  <a:pt x="1765" y="721"/>
                  <a:pt x="1760" y="721"/>
                </a:cubicBezTo>
                <a:cubicBezTo>
                  <a:pt x="1755" y="721"/>
                  <a:pt x="1751" y="725"/>
                  <a:pt x="1751" y="730"/>
                </a:cubicBezTo>
                <a:cubicBezTo>
                  <a:pt x="1751" y="734"/>
                  <a:pt x="1755" y="738"/>
                  <a:pt x="1760" y="738"/>
                </a:cubicBezTo>
                <a:cubicBezTo>
                  <a:pt x="1765" y="738"/>
                  <a:pt x="1769" y="734"/>
                  <a:pt x="1769" y="730"/>
                </a:cubicBezTo>
                <a:close/>
                <a:moveTo>
                  <a:pt x="1794" y="730"/>
                </a:moveTo>
                <a:cubicBezTo>
                  <a:pt x="1794" y="725"/>
                  <a:pt x="1791" y="721"/>
                  <a:pt x="1786" y="721"/>
                </a:cubicBezTo>
                <a:cubicBezTo>
                  <a:pt x="1781" y="721"/>
                  <a:pt x="1777" y="725"/>
                  <a:pt x="1777" y="730"/>
                </a:cubicBezTo>
                <a:cubicBezTo>
                  <a:pt x="1777" y="734"/>
                  <a:pt x="1781" y="738"/>
                  <a:pt x="1786" y="738"/>
                </a:cubicBezTo>
                <a:cubicBezTo>
                  <a:pt x="1791" y="738"/>
                  <a:pt x="1794" y="734"/>
                  <a:pt x="1794" y="730"/>
                </a:cubicBezTo>
                <a:close/>
                <a:moveTo>
                  <a:pt x="1820" y="730"/>
                </a:moveTo>
                <a:cubicBezTo>
                  <a:pt x="1820" y="725"/>
                  <a:pt x="1816" y="721"/>
                  <a:pt x="1812" y="721"/>
                </a:cubicBezTo>
                <a:cubicBezTo>
                  <a:pt x="1807" y="721"/>
                  <a:pt x="1803" y="725"/>
                  <a:pt x="1803" y="730"/>
                </a:cubicBezTo>
                <a:cubicBezTo>
                  <a:pt x="1803" y="734"/>
                  <a:pt x="1807" y="738"/>
                  <a:pt x="1812" y="738"/>
                </a:cubicBezTo>
                <a:cubicBezTo>
                  <a:pt x="1816" y="738"/>
                  <a:pt x="1820" y="734"/>
                  <a:pt x="1820" y="730"/>
                </a:cubicBezTo>
                <a:close/>
                <a:moveTo>
                  <a:pt x="1846" y="730"/>
                </a:moveTo>
                <a:cubicBezTo>
                  <a:pt x="1846" y="725"/>
                  <a:pt x="1842" y="721"/>
                  <a:pt x="1837" y="721"/>
                </a:cubicBezTo>
                <a:cubicBezTo>
                  <a:pt x="1833" y="721"/>
                  <a:pt x="1829" y="725"/>
                  <a:pt x="1829" y="730"/>
                </a:cubicBezTo>
                <a:cubicBezTo>
                  <a:pt x="1829" y="734"/>
                  <a:pt x="1833" y="738"/>
                  <a:pt x="1837" y="738"/>
                </a:cubicBezTo>
                <a:cubicBezTo>
                  <a:pt x="1842" y="738"/>
                  <a:pt x="1846" y="734"/>
                  <a:pt x="1846" y="730"/>
                </a:cubicBezTo>
                <a:close/>
                <a:moveTo>
                  <a:pt x="1872" y="730"/>
                </a:moveTo>
                <a:cubicBezTo>
                  <a:pt x="1872" y="725"/>
                  <a:pt x="1868" y="721"/>
                  <a:pt x="1863" y="721"/>
                </a:cubicBezTo>
                <a:cubicBezTo>
                  <a:pt x="1858" y="721"/>
                  <a:pt x="1854" y="725"/>
                  <a:pt x="1854" y="730"/>
                </a:cubicBezTo>
                <a:cubicBezTo>
                  <a:pt x="1854" y="734"/>
                  <a:pt x="1858" y="738"/>
                  <a:pt x="1863" y="738"/>
                </a:cubicBezTo>
                <a:cubicBezTo>
                  <a:pt x="1868" y="738"/>
                  <a:pt x="1872" y="734"/>
                  <a:pt x="1872" y="730"/>
                </a:cubicBezTo>
                <a:close/>
                <a:moveTo>
                  <a:pt x="1897" y="730"/>
                </a:moveTo>
                <a:cubicBezTo>
                  <a:pt x="1897" y="725"/>
                  <a:pt x="1894" y="721"/>
                  <a:pt x="1889" y="721"/>
                </a:cubicBezTo>
                <a:cubicBezTo>
                  <a:pt x="1884" y="721"/>
                  <a:pt x="1880" y="725"/>
                  <a:pt x="1880" y="730"/>
                </a:cubicBezTo>
                <a:cubicBezTo>
                  <a:pt x="1880" y="734"/>
                  <a:pt x="1884" y="738"/>
                  <a:pt x="1889" y="738"/>
                </a:cubicBezTo>
                <a:cubicBezTo>
                  <a:pt x="1894" y="738"/>
                  <a:pt x="1897" y="734"/>
                  <a:pt x="1897" y="730"/>
                </a:cubicBezTo>
                <a:close/>
                <a:moveTo>
                  <a:pt x="1923" y="730"/>
                </a:moveTo>
                <a:cubicBezTo>
                  <a:pt x="1923" y="725"/>
                  <a:pt x="1919" y="721"/>
                  <a:pt x="1915" y="721"/>
                </a:cubicBezTo>
                <a:cubicBezTo>
                  <a:pt x="1910" y="721"/>
                  <a:pt x="1906" y="725"/>
                  <a:pt x="1906" y="730"/>
                </a:cubicBezTo>
                <a:cubicBezTo>
                  <a:pt x="1906" y="734"/>
                  <a:pt x="1910" y="738"/>
                  <a:pt x="1915" y="738"/>
                </a:cubicBezTo>
                <a:cubicBezTo>
                  <a:pt x="1919" y="738"/>
                  <a:pt x="1923" y="734"/>
                  <a:pt x="1923" y="730"/>
                </a:cubicBezTo>
                <a:close/>
                <a:moveTo>
                  <a:pt x="1949" y="730"/>
                </a:moveTo>
                <a:cubicBezTo>
                  <a:pt x="1949" y="725"/>
                  <a:pt x="1945" y="721"/>
                  <a:pt x="1940" y="721"/>
                </a:cubicBezTo>
                <a:cubicBezTo>
                  <a:pt x="1936" y="721"/>
                  <a:pt x="1932" y="725"/>
                  <a:pt x="1932" y="730"/>
                </a:cubicBezTo>
                <a:cubicBezTo>
                  <a:pt x="1932" y="734"/>
                  <a:pt x="1936" y="738"/>
                  <a:pt x="1940" y="738"/>
                </a:cubicBezTo>
                <a:cubicBezTo>
                  <a:pt x="1945" y="738"/>
                  <a:pt x="1949" y="734"/>
                  <a:pt x="1949" y="730"/>
                </a:cubicBezTo>
                <a:close/>
                <a:moveTo>
                  <a:pt x="1975" y="730"/>
                </a:moveTo>
                <a:cubicBezTo>
                  <a:pt x="1975" y="725"/>
                  <a:pt x="1971" y="721"/>
                  <a:pt x="1966" y="721"/>
                </a:cubicBezTo>
                <a:cubicBezTo>
                  <a:pt x="1961" y="721"/>
                  <a:pt x="1957" y="725"/>
                  <a:pt x="1957" y="730"/>
                </a:cubicBezTo>
                <a:cubicBezTo>
                  <a:pt x="1957" y="734"/>
                  <a:pt x="1961" y="738"/>
                  <a:pt x="1966" y="738"/>
                </a:cubicBezTo>
                <a:cubicBezTo>
                  <a:pt x="1971" y="738"/>
                  <a:pt x="1975" y="734"/>
                  <a:pt x="1975" y="730"/>
                </a:cubicBezTo>
                <a:close/>
                <a:moveTo>
                  <a:pt x="2000" y="730"/>
                </a:moveTo>
                <a:cubicBezTo>
                  <a:pt x="2000" y="725"/>
                  <a:pt x="1997" y="721"/>
                  <a:pt x="1992" y="721"/>
                </a:cubicBezTo>
                <a:cubicBezTo>
                  <a:pt x="1987" y="721"/>
                  <a:pt x="1983" y="725"/>
                  <a:pt x="1983" y="730"/>
                </a:cubicBezTo>
                <a:cubicBezTo>
                  <a:pt x="1983" y="734"/>
                  <a:pt x="1987" y="738"/>
                  <a:pt x="1992" y="738"/>
                </a:cubicBezTo>
                <a:cubicBezTo>
                  <a:pt x="1997" y="738"/>
                  <a:pt x="2000" y="734"/>
                  <a:pt x="2000" y="730"/>
                </a:cubicBezTo>
                <a:close/>
                <a:moveTo>
                  <a:pt x="2026" y="730"/>
                </a:moveTo>
                <a:cubicBezTo>
                  <a:pt x="2026" y="725"/>
                  <a:pt x="2022" y="721"/>
                  <a:pt x="2018" y="721"/>
                </a:cubicBezTo>
                <a:cubicBezTo>
                  <a:pt x="2013" y="721"/>
                  <a:pt x="2009" y="725"/>
                  <a:pt x="2009" y="730"/>
                </a:cubicBezTo>
                <a:cubicBezTo>
                  <a:pt x="2009" y="734"/>
                  <a:pt x="2013" y="738"/>
                  <a:pt x="2018" y="738"/>
                </a:cubicBezTo>
                <a:cubicBezTo>
                  <a:pt x="2022" y="738"/>
                  <a:pt x="2026" y="734"/>
                  <a:pt x="2026" y="730"/>
                </a:cubicBezTo>
                <a:close/>
                <a:moveTo>
                  <a:pt x="2052" y="730"/>
                </a:moveTo>
                <a:cubicBezTo>
                  <a:pt x="2052" y="725"/>
                  <a:pt x="2048" y="721"/>
                  <a:pt x="2043" y="721"/>
                </a:cubicBezTo>
                <a:cubicBezTo>
                  <a:pt x="2039" y="721"/>
                  <a:pt x="2035" y="725"/>
                  <a:pt x="2035" y="730"/>
                </a:cubicBezTo>
                <a:cubicBezTo>
                  <a:pt x="2035" y="734"/>
                  <a:pt x="2039" y="738"/>
                  <a:pt x="2043" y="738"/>
                </a:cubicBezTo>
                <a:cubicBezTo>
                  <a:pt x="2048" y="738"/>
                  <a:pt x="2052" y="734"/>
                  <a:pt x="2052" y="730"/>
                </a:cubicBezTo>
                <a:close/>
                <a:moveTo>
                  <a:pt x="2078" y="730"/>
                </a:moveTo>
                <a:cubicBezTo>
                  <a:pt x="2078" y="725"/>
                  <a:pt x="2074" y="721"/>
                  <a:pt x="2069" y="721"/>
                </a:cubicBezTo>
                <a:cubicBezTo>
                  <a:pt x="2064" y="721"/>
                  <a:pt x="2061" y="725"/>
                  <a:pt x="2061" y="730"/>
                </a:cubicBezTo>
                <a:cubicBezTo>
                  <a:pt x="2061" y="734"/>
                  <a:pt x="2064" y="738"/>
                  <a:pt x="2069" y="738"/>
                </a:cubicBezTo>
                <a:cubicBezTo>
                  <a:pt x="2074" y="738"/>
                  <a:pt x="2078" y="734"/>
                  <a:pt x="2078" y="730"/>
                </a:cubicBezTo>
                <a:close/>
                <a:moveTo>
                  <a:pt x="2103" y="730"/>
                </a:moveTo>
                <a:cubicBezTo>
                  <a:pt x="2103" y="725"/>
                  <a:pt x="2100" y="721"/>
                  <a:pt x="2095" y="721"/>
                </a:cubicBezTo>
                <a:cubicBezTo>
                  <a:pt x="2090" y="721"/>
                  <a:pt x="2086" y="725"/>
                  <a:pt x="2086" y="730"/>
                </a:cubicBezTo>
                <a:cubicBezTo>
                  <a:pt x="2086" y="734"/>
                  <a:pt x="2090" y="738"/>
                  <a:pt x="2095" y="738"/>
                </a:cubicBezTo>
                <a:cubicBezTo>
                  <a:pt x="2100" y="738"/>
                  <a:pt x="2103" y="734"/>
                  <a:pt x="2103" y="730"/>
                </a:cubicBezTo>
                <a:close/>
                <a:moveTo>
                  <a:pt x="2129" y="730"/>
                </a:moveTo>
                <a:cubicBezTo>
                  <a:pt x="2129" y="725"/>
                  <a:pt x="2125" y="721"/>
                  <a:pt x="2121" y="721"/>
                </a:cubicBezTo>
                <a:cubicBezTo>
                  <a:pt x="2116" y="721"/>
                  <a:pt x="2112" y="725"/>
                  <a:pt x="2112" y="730"/>
                </a:cubicBezTo>
                <a:cubicBezTo>
                  <a:pt x="2112" y="734"/>
                  <a:pt x="2116" y="738"/>
                  <a:pt x="2121" y="738"/>
                </a:cubicBezTo>
                <a:cubicBezTo>
                  <a:pt x="2125" y="738"/>
                  <a:pt x="2129" y="734"/>
                  <a:pt x="2129" y="730"/>
                </a:cubicBezTo>
                <a:close/>
                <a:moveTo>
                  <a:pt x="2155" y="730"/>
                </a:moveTo>
                <a:cubicBezTo>
                  <a:pt x="2155" y="725"/>
                  <a:pt x="2151" y="721"/>
                  <a:pt x="2146" y="721"/>
                </a:cubicBezTo>
                <a:cubicBezTo>
                  <a:pt x="2142" y="721"/>
                  <a:pt x="2138" y="725"/>
                  <a:pt x="2138" y="730"/>
                </a:cubicBezTo>
                <a:cubicBezTo>
                  <a:pt x="2138" y="734"/>
                  <a:pt x="2142" y="738"/>
                  <a:pt x="2146" y="738"/>
                </a:cubicBezTo>
                <a:cubicBezTo>
                  <a:pt x="2151" y="738"/>
                  <a:pt x="2155" y="734"/>
                  <a:pt x="2155" y="730"/>
                </a:cubicBezTo>
                <a:close/>
                <a:moveTo>
                  <a:pt x="2181" y="730"/>
                </a:moveTo>
                <a:cubicBezTo>
                  <a:pt x="2181" y="725"/>
                  <a:pt x="2177" y="721"/>
                  <a:pt x="2172" y="721"/>
                </a:cubicBezTo>
                <a:cubicBezTo>
                  <a:pt x="2167" y="721"/>
                  <a:pt x="2164" y="725"/>
                  <a:pt x="2164" y="730"/>
                </a:cubicBezTo>
                <a:cubicBezTo>
                  <a:pt x="2164" y="734"/>
                  <a:pt x="2167" y="738"/>
                  <a:pt x="2172" y="738"/>
                </a:cubicBezTo>
                <a:cubicBezTo>
                  <a:pt x="2177" y="738"/>
                  <a:pt x="2181" y="734"/>
                  <a:pt x="2181" y="730"/>
                </a:cubicBezTo>
                <a:close/>
                <a:moveTo>
                  <a:pt x="2232" y="730"/>
                </a:moveTo>
                <a:cubicBezTo>
                  <a:pt x="2232" y="725"/>
                  <a:pt x="2228" y="721"/>
                  <a:pt x="2224" y="721"/>
                </a:cubicBezTo>
                <a:cubicBezTo>
                  <a:pt x="2219" y="721"/>
                  <a:pt x="2215" y="725"/>
                  <a:pt x="2215" y="730"/>
                </a:cubicBezTo>
                <a:cubicBezTo>
                  <a:pt x="2215" y="734"/>
                  <a:pt x="2219" y="738"/>
                  <a:pt x="2224" y="738"/>
                </a:cubicBezTo>
                <a:cubicBezTo>
                  <a:pt x="2228" y="738"/>
                  <a:pt x="2232" y="734"/>
                  <a:pt x="2232" y="730"/>
                </a:cubicBezTo>
                <a:close/>
                <a:moveTo>
                  <a:pt x="2335" y="730"/>
                </a:moveTo>
                <a:cubicBezTo>
                  <a:pt x="2335" y="725"/>
                  <a:pt x="2331" y="721"/>
                  <a:pt x="2327" y="721"/>
                </a:cubicBezTo>
                <a:cubicBezTo>
                  <a:pt x="2322" y="721"/>
                  <a:pt x="2318" y="725"/>
                  <a:pt x="2318" y="730"/>
                </a:cubicBezTo>
                <a:cubicBezTo>
                  <a:pt x="2318" y="734"/>
                  <a:pt x="2322" y="738"/>
                  <a:pt x="2327" y="738"/>
                </a:cubicBezTo>
                <a:cubicBezTo>
                  <a:pt x="2331" y="738"/>
                  <a:pt x="2335" y="734"/>
                  <a:pt x="2335" y="730"/>
                </a:cubicBezTo>
                <a:close/>
                <a:moveTo>
                  <a:pt x="2361" y="730"/>
                </a:moveTo>
                <a:cubicBezTo>
                  <a:pt x="2361" y="725"/>
                  <a:pt x="2357" y="721"/>
                  <a:pt x="2352" y="721"/>
                </a:cubicBezTo>
                <a:cubicBezTo>
                  <a:pt x="2348" y="721"/>
                  <a:pt x="2344" y="725"/>
                  <a:pt x="2344" y="730"/>
                </a:cubicBezTo>
                <a:cubicBezTo>
                  <a:pt x="2344" y="734"/>
                  <a:pt x="2348" y="738"/>
                  <a:pt x="2352" y="738"/>
                </a:cubicBezTo>
                <a:cubicBezTo>
                  <a:pt x="2357" y="738"/>
                  <a:pt x="2361" y="734"/>
                  <a:pt x="2361" y="730"/>
                </a:cubicBezTo>
                <a:close/>
                <a:moveTo>
                  <a:pt x="326" y="755"/>
                </a:moveTo>
                <a:cubicBezTo>
                  <a:pt x="326" y="751"/>
                  <a:pt x="322" y="747"/>
                  <a:pt x="318" y="747"/>
                </a:cubicBezTo>
                <a:cubicBezTo>
                  <a:pt x="313" y="747"/>
                  <a:pt x="309" y="751"/>
                  <a:pt x="309" y="755"/>
                </a:cubicBezTo>
                <a:cubicBezTo>
                  <a:pt x="309" y="760"/>
                  <a:pt x="313" y="764"/>
                  <a:pt x="318" y="764"/>
                </a:cubicBezTo>
                <a:cubicBezTo>
                  <a:pt x="322" y="764"/>
                  <a:pt x="326" y="760"/>
                  <a:pt x="326" y="755"/>
                </a:cubicBezTo>
                <a:close/>
                <a:moveTo>
                  <a:pt x="352" y="755"/>
                </a:moveTo>
                <a:cubicBezTo>
                  <a:pt x="352" y="751"/>
                  <a:pt x="348" y="747"/>
                  <a:pt x="343" y="747"/>
                </a:cubicBezTo>
                <a:cubicBezTo>
                  <a:pt x="339" y="747"/>
                  <a:pt x="335" y="751"/>
                  <a:pt x="335" y="755"/>
                </a:cubicBezTo>
                <a:cubicBezTo>
                  <a:pt x="335" y="760"/>
                  <a:pt x="339" y="764"/>
                  <a:pt x="343" y="764"/>
                </a:cubicBezTo>
                <a:cubicBezTo>
                  <a:pt x="348" y="764"/>
                  <a:pt x="352" y="760"/>
                  <a:pt x="352" y="755"/>
                </a:cubicBezTo>
                <a:close/>
                <a:moveTo>
                  <a:pt x="378" y="755"/>
                </a:moveTo>
                <a:cubicBezTo>
                  <a:pt x="378" y="751"/>
                  <a:pt x="374" y="747"/>
                  <a:pt x="369" y="747"/>
                </a:cubicBezTo>
                <a:cubicBezTo>
                  <a:pt x="364" y="747"/>
                  <a:pt x="360" y="751"/>
                  <a:pt x="360" y="755"/>
                </a:cubicBezTo>
                <a:cubicBezTo>
                  <a:pt x="360" y="760"/>
                  <a:pt x="364" y="764"/>
                  <a:pt x="369" y="764"/>
                </a:cubicBezTo>
                <a:cubicBezTo>
                  <a:pt x="374" y="764"/>
                  <a:pt x="378" y="760"/>
                  <a:pt x="378" y="755"/>
                </a:cubicBezTo>
                <a:close/>
                <a:moveTo>
                  <a:pt x="403" y="755"/>
                </a:moveTo>
                <a:cubicBezTo>
                  <a:pt x="403" y="751"/>
                  <a:pt x="400" y="747"/>
                  <a:pt x="395" y="747"/>
                </a:cubicBezTo>
                <a:cubicBezTo>
                  <a:pt x="390" y="747"/>
                  <a:pt x="386" y="751"/>
                  <a:pt x="386" y="755"/>
                </a:cubicBezTo>
                <a:cubicBezTo>
                  <a:pt x="386" y="760"/>
                  <a:pt x="390" y="764"/>
                  <a:pt x="395" y="764"/>
                </a:cubicBezTo>
                <a:cubicBezTo>
                  <a:pt x="400" y="764"/>
                  <a:pt x="403" y="760"/>
                  <a:pt x="403" y="755"/>
                </a:cubicBezTo>
                <a:close/>
                <a:moveTo>
                  <a:pt x="429" y="755"/>
                </a:moveTo>
                <a:cubicBezTo>
                  <a:pt x="429" y="751"/>
                  <a:pt x="425" y="747"/>
                  <a:pt x="421" y="747"/>
                </a:cubicBezTo>
                <a:cubicBezTo>
                  <a:pt x="416" y="747"/>
                  <a:pt x="412" y="751"/>
                  <a:pt x="412" y="755"/>
                </a:cubicBezTo>
                <a:cubicBezTo>
                  <a:pt x="412" y="760"/>
                  <a:pt x="416" y="764"/>
                  <a:pt x="421" y="764"/>
                </a:cubicBezTo>
                <a:cubicBezTo>
                  <a:pt x="425" y="764"/>
                  <a:pt x="429" y="760"/>
                  <a:pt x="429" y="755"/>
                </a:cubicBezTo>
                <a:close/>
                <a:moveTo>
                  <a:pt x="455" y="755"/>
                </a:moveTo>
                <a:cubicBezTo>
                  <a:pt x="455" y="751"/>
                  <a:pt x="451" y="747"/>
                  <a:pt x="446" y="747"/>
                </a:cubicBezTo>
                <a:cubicBezTo>
                  <a:pt x="442" y="747"/>
                  <a:pt x="438" y="751"/>
                  <a:pt x="438" y="755"/>
                </a:cubicBezTo>
                <a:cubicBezTo>
                  <a:pt x="438" y="760"/>
                  <a:pt x="442" y="764"/>
                  <a:pt x="446" y="764"/>
                </a:cubicBezTo>
                <a:cubicBezTo>
                  <a:pt x="451" y="764"/>
                  <a:pt x="455" y="760"/>
                  <a:pt x="455" y="755"/>
                </a:cubicBezTo>
                <a:close/>
                <a:moveTo>
                  <a:pt x="481" y="755"/>
                </a:moveTo>
                <a:cubicBezTo>
                  <a:pt x="481" y="751"/>
                  <a:pt x="477" y="747"/>
                  <a:pt x="472" y="747"/>
                </a:cubicBezTo>
                <a:cubicBezTo>
                  <a:pt x="467" y="747"/>
                  <a:pt x="463" y="751"/>
                  <a:pt x="463" y="755"/>
                </a:cubicBezTo>
                <a:cubicBezTo>
                  <a:pt x="463" y="760"/>
                  <a:pt x="467" y="764"/>
                  <a:pt x="472" y="764"/>
                </a:cubicBezTo>
                <a:cubicBezTo>
                  <a:pt x="477" y="764"/>
                  <a:pt x="481" y="760"/>
                  <a:pt x="481" y="755"/>
                </a:cubicBezTo>
                <a:close/>
                <a:moveTo>
                  <a:pt x="506" y="755"/>
                </a:moveTo>
                <a:cubicBezTo>
                  <a:pt x="506" y="751"/>
                  <a:pt x="503" y="747"/>
                  <a:pt x="498" y="747"/>
                </a:cubicBezTo>
                <a:cubicBezTo>
                  <a:pt x="493" y="747"/>
                  <a:pt x="489" y="751"/>
                  <a:pt x="489" y="755"/>
                </a:cubicBezTo>
                <a:cubicBezTo>
                  <a:pt x="489" y="760"/>
                  <a:pt x="493" y="764"/>
                  <a:pt x="498" y="764"/>
                </a:cubicBezTo>
                <a:cubicBezTo>
                  <a:pt x="503" y="764"/>
                  <a:pt x="506" y="760"/>
                  <a:pt x="506" y="755"/>
                </a:cubicBezTo>
                <a:close/>
                <a:moveTo>
                  <a:pt x="532" y="755"/>
                </a:moveTo>
                <a:cubicBezTo>
                  <a:pt x="532" y="751"/>
                  <a:pt x="528" y="747"/>
                  <a:pt x="524" y="747"/>
                </a:cubicBezTo>
                <a:cubicBezTo>
                  <a:pt x="519" y="747"/>
                  <a:pt x="515" y="751"/>
                  <a:pt x="515" y="755"/>
                </a:cubicBezTo>
                <a:cubicBezTo>
                  <a:pt x="515" y="760"/>
                  <a:pt x="519" y="764"/>
                  <a:pt x="524" y="764"/>
                </a:cubicBezTo>
                <a:cubicBezTo>
                  <a:pt x="528" y="764"/>
                  <a:pt x="532" y="760"/>
                  <a:pt x="532" y="755"/>
                </a:cubicBezTo>
                <a:close/>
                <a:moveTo>
                  <a:pt x="558" y="755"/>
                </a:moveTo>
                <a:cubicBezTo>
                  <a:pt x="558" y="751"/>
                  <a:pt x="554" y="747"/>
                  <a:pt x="549" y="747"/>
                </a:cubicBezTo>
                <a:cubicBezTo>
                  <a:pt x="545" y="747"/>
                  <a:pt x="541" y="751"/>
                  <a:pt x="541" y="755"/>
                </a:cubicBezTo>
                <a:cubicBezTo>
                  <a:pt x="541" y="760"/>
                  <a:pt x="545" y="764"/>
                  <a:pt x="549" y="764"/>
                </a:cubicBezTo>
                <a:cubicBezTo>
                  <a:pt x="554" y="764"/>
                  <a:pt x="558" y="760"/>
                  <a:pt x="558" y="755"/>
                </a:cubicBezTo>
                <a:close/>
                <a:moveTo>
                  <a:pt x="584" y="755"/>
                </a:moveTo>
                <a:cubicBezTo>
                  <a:pt x="584" y="751"/>
                  <a:pt x="580" y="747"/>
                  <a:pt x="575" y="747"/>
                </a:cubicBezTo>
                <a:cubicBezTo>
                  <a:pt x="570" y="747"/>
                  <a:pt x="567" y="751"/>
                  <a:pt x="567" y="755"/>
                </a:cubicBezTo>
                <a:cubicBezTo>
                  <a:pt x="567" y="760"/>
                  <a:pt x="570" y="764"/>
                  <a:pt x="575" y="764"/>
                </a:cubicBezTo>
                <a:cubicBezTo>
                  <a:pt x="580" y="764"/>
                  <a:pt x="584" y="760"/>
                  <a:pt x="584" y="755"/>
                </a:cubicBezTo>
                <a:close/>
                <a:moveTo>
                  <a:pt x="609" y="755"/>
                </a:moveTo>
                <a:cubicBezTo>
                  <a:pt x="609" y="751"/>
                  <a:pt x="606" y="747"/>
                  <a:pt x="601" y="747"/>
                </a:cubicBezTo>
                <a:cubicBezTo>
                  <a:pt x="596" y="747"/>
                  <a:pt x="592" y="751"/>
                  <a:pt x="592" y="755"/>
                </a:cubicBezTo>
                <a:cubicBezTo>
                  <a:pt x="592" y="760"/>
                  <a:pt x="596" y="764"/>
                  <a:pt x="601" y="764"/>
                </a:cubicBezTo>
                <a:cubicBezTo>
                  <a:pt x="606" y="764"/>
                  <a:pt x="609" y="760"/>
                  <a:pt x="609" y="755"/>
                </a:cubicBezTo>
                <a:close/>
                <a:moveTo>
                  <a:pt x="635" y="755"/>
                </a:moveTo>
                <a:cubicBezTo>
                  <a:pt x="635" y="751"/>
                  <a:pt x="631" y="747"/>
                  <a:pt x="627" y="747"/>
                </a:cubicBezTo>
                <a:cubicBezTo>
                  <a:pt x="622" y="747"/>
                  <a:pt x="618" y="751"/>
                  <a:pt x="618" y="755"/>
                </a:cubicBezTo>
                <a:cubicBezTo>
                  <a:pt x="618" y="760"/>
                  <a:pt x="622" y="764"/>
                  <a:pt x="627" y="764"/>
                </a:cubicBezTo>
                <a:cubicBezTo>
                  <a:pt x="631" y="764"/>
                  <a:pt x="635" y="760"/>
                  <a:pt x="635" y="755"/>
                </a:cubicBezTo>
                <a:close/>
                <a:moveTo>
                  <a:pt x="661" y="755"/>
                </a:moveTo>
                <a:cubicBezTo>
                  <a:pt x="661" y="751"/>
                  <a:pt x="657" y="747"/>
                  <a:pt x="652" y="747"/>
                </a:cubicBezTo>
                <a:cubicBezTo>
                  <a:pt x="648" y="747"/>
                  <a:pt x="644" y="751"/>
                  <a:pt x="644" y="755"/>
                </a:cubicBezTo>
                <a:cubicBezTo>
                  <a:pt x="644" y="760"/>
                  <a:pt x="648" y="764"/>
                  <a:pt x="652" y="764"/>
                </a:cubicBezTo>
                <a:cubicBezTo>
                  <a:pt x="657" y="764"/>
                  <a:pt x="661" y="760"/>
                  <a:pt x="661" y="755"/>
                </a:cubicBezTo>
                <a:close/>
                <a:moveTo>
                  <a:pt x="687" y="755"/>
                </a:moveTo>
                <a:cubicBezTo>
                  <a:pt x="687" y="751"/>
                  <a:pt x="683" y="747"/>
                  <a:pt x="678" y="747"/>
                </a:cubicBezTo>
                <a:cubicBezTo>
                  <a:pt x="673" y="747"/>
                  <a:pt x="670" y="751"/>
                  <a:pt x="670" y="755"/>
                </a:cubicBezTo>
                <a:cubicBezTo>
                  <a:pt x="670" y="760"/>
                  <a:pt x="673" y="764"/>
                  <a:pt x="678" y="764"/>
                </a:cubicBezTo>
                <a:cubicBezTo>
                  <a:pt x="683" y="764"/>
                  <a:pt x="687" y="760"/>
                  <a:pt x="687" y="755"/>
                </a:cubicBezTo>
                <a:close/>
                <a:moveTo>
                  <a:pt x="1202" y="755"/>
                </a:moveTo>
                <a:cubicBezTo>
                  <a:pt x="1202" y="751"/>
                  <a:pt x="1198" y="747"/>
                  <a:pt x="1193" y="747"/>
                </a:cubicBezTo>
                <a:cubicBezTo>
                  <a:pt x="1189" y="747"/>
                  <a:pt x="1185" y="751"/>
                  <a:pt x="1185" y="755"/>
                </a:cubicBezTo>
                <a:cubicBezTo>
                  <a:pt x="1185" y="760"/>
                  <a:pt x="1189" y="764"/>
                  <a:pt x="1193" y="764"/>
                </a:cubicBezTo>
                <a:cubicBezTo>
                  <a:pt x="1198" y="764"/>
                  <a:pt x="1202" y="760"/>
                  <a:pt x="1202" y="755"/>
                </a:cubicBezTo>
                <a:close/>
                <a:moveTo>
                  <a:pt x="1228" y="755"/>
                </a:moveTo>
                <a:cubicBezTo>
                  <a:pt x="1228" y="751"/>
                  <a:pt x="1224" y="747"/>
                  <a:pt x="1219" y="747"/>
                </a:cubicBezTo>
                <a:cubicBezTo>
                  <a:pt x="1214" y="747"/>
                  <a:pt x="1210" y="751"/>
                  <a:pt x="1210" y="755"/>
                </a:cubicBezTo>
                <a:cubicBezTo>
                  <a:pt x="1210" y="760"/>
                  <a:pt x="1214" y="764"/>
                  <a:pt x="1219" y="764"/>
                </a:cubicBezTo>
                <a:cubicBezTo>
                  <a:pt x="1224" y="764"/>
                  <a:pt x="1228" y="760"/>
                  <a:pt x="1228" y="755"/>
                </a:cubicBezTo>
                <a:close/>
                <a:moveTo>
                  <a:pt x="1253" y="755"/>
                </a:moveTo>
                <a:cubicBezTo>
                  <a:pt x="1253" y="751"/>
                  <a:pt x="1250" y="747"/>
                  <a:pt x="1245" y="747"/>
                </a:cubicBezTo>
                <a:cubicBezTo>
                  <a:pt x="1240" y="747"/>
                  <a:pt x="1236" y="751"/>
                  <a:pt x="1236" y="755"/>
                </a:cubicBezTo>
                <a:cubicBezTo>
                  <a:pt x="1236" y="760"/>
                  <a:pt x="1240" y="764"/>
                  <a:pt x="1245" y="764"/>
                </a:cubicBezTo>
                <a:cubicBezTo>
                  <a:pt x="1250" y="764"/>
                  <a:pt x="1253" y="760"/>
                  <a:pt x="1253" y="755"/>
                </a:cubicBezTo>
                <a:close/>
                <a:moveTo>
                  <a:pt x="1459" y="755"/>
                </a:moveTo>
                <a:cubicBezTo>
                  <a:pt x="1459" y="751"/>
                  <a:pt x="1456" y="747"/>
                  <a:pt x="1451" y="747"/>
                </a:cubicBezTo>
                <a:cubicBezTo>
                  <a:pt x="1446" y="747"/>
                  <a:pt x="1442" y="751"/>
                  <a:pt x="1442" y="755"/>
                </a:cubicBezTo>
                <a:cubicBezTo>
                  <a:pt x="1442" y="760"/>
                  <a:pt x="1446" y="764"/>
                  <a:pt x="1451" y="764"/>
                </a:cubicBezTo>
                <a:cubicBezTo>
                  <a:pt x="1456" y="764"/>
                  <a:pt x="1459" y="760"/>
                  <a:pt x="1459" y="755"/>
                </a:cubicBezTo>
                <a:close/>
                <a:moveTo>
                  <a:pt x="1511" y="755"/>
                </a:moveTo>
                <a:cubicBezTo>
                  <a:pt x="1511" y="751"/>
                  <a:pt x="1507" y="747"/>
                  <a:pt x="1502" y="747"/>
                </a:cubicBezTo>
                <a:cubicBezTo>
                  <a:pt x="1498" y="747"/>
                  <a:pt x="1494" y="751"/>
                  <a:pt x="1494" y="755"/>
                </a:cubicBezTo>
                <a:cubicBezTo>
                  <a:pt x="1494" y="760"/>
                  <a:pt x="1498" y="764"/>
                  <a:pt x="1502" y="764"/>
                </a:cubicBezTo>
                <a:cubicBezTo>
                  <a:pt x="1507" y="764"/>
                  <a:pt x="1511" y="760"/>
                  <a:pt x="1511" y="755"/>
                </a:cubicBezTo>
                <a:close/>
                <a:moveTo>
                  <a:pt x="1537" y="755"/>
                </a:moveTo>
                <a:cubicBezTo>
                  <a:pt x="1537" y="751"/>
                  <a:pt x="1533" y="747"/>
                  <a:pt x="1528" y="747"/>
                </a:cubicBezTo>
                <a:cubicBezTo>
                  <a:pt x="1523" y="747"/>
                  <a:pt x="1520" y="751"/>
                  <a:pt x="1520" y="755"/>
                </a:cubicBezTo>
                <a:cubicBezTo>
                  <a:pt x="1520" y="760"/>
                  <a:pt x="1523" y="764"/>
                  <a:pt x="1528" y="764"/>
                </a:cubicBezTo>
                <a:cubicBezTo>
                  <a:pt x="1533" y="764"/>
                  <a:pt x="1537" y="760"/>
                  <a:pt x="1537" y="755"/>
                </a:cubicBezTo>
                <a:close/>
                <a:moveTo>
                  <a:pt x="1563" y="755"/>
                </a:moveTo>
                <a:cubicBezTo>
                  <a:pt x="1563" y="751"/>
                  <a:pt x="1559" y="747"/>
                  <a:pt x="1554" y="747"/>
                </a:cubicBezTo>
                <a:cubicBezTo>
                  <a:pt x="1549" y="747"/>
                  <a:pt x="1545" y="751"/>
                  <a:pt x="1545" y="755"/>
                </a:cubicBezTo>
                <a:cubicBezTo>
                  <a:pt x="1545" y="760"/>
                  <a:pt x="1549" y="764"/>
                  <a:pt x="1554" y="764"/>
                </a:cubicBezTo>
                <a:cubicBezTo>
                  <a:pt x="1559" y="764"/>
                  <a:pt x="1563" y="760"/>
                  <a:pt x="1563" y="755"/>
                </a:cubicBezTo>
                <a:close/>
                <a:moveTo>
                  <a:pt x="1588" y="755"/>
                </a:moveTo>
                <a:cubicBezTo>
                  <a:pt x="1588" y="751"/>
                  <a:pt x="1584" y="747"/>
                  <a:pt x="1580" y="747"/>
                </a:cubicBezTo>
                <a:cubicBezTo>
                  <a:pt x="1575" y="747"/>
                  <a:pt x="1571" y="751"/>
                  <a:pt x="1571" y="755"/>
                </a:cubicBezTo>
                <a:cubicBezTo>
                  <a:pt x="1571" y="760"/>
                  <a:pt x="1575" y="764"/>
                  <a:pt x="1580" y="764"/>
                </a:cubicBezTo>
                <a:cubicBezTo>
                  <a:pt x="1584" y="764"/>
                  <a:pt x="1588" y="760"/>
                  <a:pt x="1588" y="755"/>
                </a:cubicBezTo>
                <a:close/>
                <a:moveTo>
                  <a:pt x="1614" y="755"/>
                </a:moveTo>
                <a:cubicBezTo>
                  <a:pt x="1614" y="751"/>
                  <a:pt x="1610" y="747"/>
                  <a:pt x="1605" y="747"/>
                </a:cubicBezTo>
                <a:cubicBezTo>
                  <a:pt x="1601" y="747"/>
                  <a:pt x="1597" y="751"/>
                  <a:pt x="1597" y="755"/>
                </a:cubicBezTo>
                <a:cubicBezTo>
                  <a:pt x="1597" y="760"/>
                  <a:pt x="1601" y="764"/>
                  <a:pt x="1605" y="764"/>
                </a:cubicBezTo>
                <a:cubicBezTo>
                  <a:pt x="1610" y="764"/>
                  <a:pt x="1614" y="760"/>
                  <a:pt x="1614" y="755"/>
                </a:cubicBezTo>
                <a:close/>
                <a:moveTo>
                  <a:pt x="1640" y="755"/>
                </a:moveTo>
                <a:cubicBezTo>
                  <a:pt x="1640" y="751"/>
                  <a:pt x="1636" y="747"/>
                  <a:pt x="1631" y="747"/>
                </a:cubicBezTo>
                <a:cubicBezTo>
                  <a:pt x="1626" y="747"/>
                  <a:pt x="1623" y="751"/>
                  <a:pt x="1623" y="755"/>
                </a:cubicBezTo>
                <a:cubicBezTo>
                  <a:pt x="1623" y="760"/>
                  <a:pt x="1626" y="764"/>
                  <a:pt x="1631" y="764"/>
                </a:cubicBezTo>
                <a:cubicBezTo>
                  <a:pt x="1636" y="764"/>
                  <a:pt x="1640" y="760"/>
                  <a:pt x="1640" y="755"/>
                </a:cubicBezTo>
                <a:close/>
                <a:moveTo>
                  <a:pt x="1666" y="755"/>
                </a:moveTo>
                <a:cubicBezTo>
                  <a:pt x="1666" y="751"/>
                  <a:pt x="1662" y="747"/>
                  <a:pt x="1657" y="747"/>
                </a:cubicBezTo>
                <a:cubicBezTo>
                  <a:pt x="1652" y="747"/>
                  <a:pt x="1648" y="751"/>
                  <a:pt x="1648" y="755"/>
                </a:cubicBezTo>
                <a:cubicBezTo>
                  <a:pt x="1648" y="760"/>
                  <a:pt x="1652" y="764"/>
                  <a:pt x="1657" y="764"/>
                </a:cubicBezTo>
                <a:cubicBezTo>
                  <a:pt x="1662" y="764"/>
                  <a:pt x="1666" y="760"/>
                  <a:pt x="1666" y="755"/>
                </a:cubicBezTo>
                <a:close/>
                <a:moveTo>
                  <a:pt x="1691" y="755"/>
                </a:moveTo>
                <a:cubicBezTo>
                  <a:pt x="1691" y="751"/>
                  <a:pt x="1687" y="747"/>
                  <a:pt x="1683" y="747"/>
                </a:cubicBezTo>
                <a:cubicBezTo>
                  <a:pt x="1678" y="747"/>
                  <a:pt x="1674" y="751"/>
                  <a:pt x="1674" y="755"/>
                </a:cubicBezTo>
                <a:cubicBezTo>
                  <a:pt x="1674" y="760"/>
                  <a:pt x="1678" y="764"/>
                  <a:pt x="1683" y="764"/>
                </a:cubicBezTo>
                <a:cubicBezTo>
                  <a:pt x="1687" y="764"/>
                  <a:pt x="1691" y="760"/>
                  <a:pt x="1691" y="755"/>
                </a:cubicBezTo>
                <a:close/>
                <a:moveTo>
                  <a:pt x="1717" y="755"/>
                </a:moveTo>
                <a:cubicBezTo>
                  <a:pt x="1717" y="751"/>
                  <a:pt x="1713" y="747"/>
                  <a:pt x="1708" y="747"/>
                </a:cubicBezTo>
                <a:cubicBezTo>
                  <a:pt x="1704" y="747"/>
                  <a:pt x="1700" y="751"/>
                  <a:pt x="1700" y="755"/>
                </a:cubicBezTo>
                <a:cubicBezTo>
                  <a:pt x="1700" y="760"/>
                  <a:pt x="1704" y="764"/>
                  <a:pt x="1708" y="764"/>
                </a:cubicBezTo>
                <a:cubicBezTo>
                  <a:pt x="1713" y="764"/>
                  <a:pt x="1717" y="760"/>
                  <a:pt x="1717" y="755"/>
                </a:cubicBezTo>
                <a:close/>
                <a:moveTo>
                  <a:pt x="1743" y="755"/>
                </a:moveTo>
                <a:cubicBezTo>
                  <a:pt x="1743" y="751"/>
                  <a:pt x="1739" y="747"/>
                  <a:pt x="1734" y="747"/>
                </a:cubicBezTo>
                <a:cubicBezTo>
                  <a:pt x="1730" y="747"/>
                  <a:pt x="1726" y="751"/>
                  <a:pt x="1726" y="755"/>
                </a:cubicBezTo>
                <a:cubicBezTo>
                  <a:pt x="1726" y="760"/>
                  <a:pt x="1730" y="764"/>
                  <a:pt x="1734" y="764"/>
                </a:cubicBezTo>
                <a:cubicBezTo>
                  <a:pt x="1739" y="764"/>
                  <a:pt x="1743" y="760"/>
                  <a:pt x="1743" y="755"/>
                </a:cubicBezTo>
                <a:close/>
                <a:moveTo>
                  <a:pt x="1769" y="755"/>
                </a:moveTo>
                <a:cubicBezTo>
                  <a:pt x="1769" y="751"/>
                  <a:pt x="1765" y="747"/>
                  <a:pt x="1760" y="747"/>
                </a:cubicBezTo>
                <a:cubicBezTo>
                  <a:pt x="1755" y="747"/>
                  <a:pt x="1751" y="751"/>
                  <a:pt x="1751" y="755"/>
                </a:cubicBezTo>
                <a:cubicBezTo>
                  <a:pt x="1751" y="760"/>
                  <a:pt x="1755" y="764"/>
                  <a:pt x="1760" y="764"/>
                </a:cubicBezTo>
                <a:cubicBezTo>
                  <a:pt x="1765" y="764"/>
                  <a:pt x="1769" y="760"/>
                  <a:pt x="1769" y="755"/>
                </a:cubicBezTo>
                <a:close/>
                <a:moveTo>
                  <a:pt x="1794" y="755"/>
                </a:moveTo>
                <a:cubicBezTo>
                  <a:pt x="1794" y="751"/>
                  <a:pt x="1791" y="747"/>
                  <a:pt x="1786" y="747"/>
                </a:cubicBezTo>
                <a:cubicBezTo>
                  <a:pt x="1781" y="747"/>
                  <a:pt x="1777" y="751"/>
                  <a:pt x="1777" y="755"/>
                </a:cubicBezTo>
                <a:cubicBezTo>
                  <a:pt x="1777" y="760"/>
                  <a:pt x="1781" y="764"/>
                  <a:pt x="1786" y="764"/>
                </a:cubicBezTo>
                <a:cubicBezTo>
                  <a:pt x="1791" y="764"/>
                  <a:pt x="1794" y="760"/>
                  <a:pt x="1794" y="755"/>
                </a:cubicBezTo>
                <a:close/>
                <a:moveTo>
                  <a:pt x="1820" y="755"/>
                </a:moveTo>
                <a:cubicBezTo>
                  <a:pt x="1820" y="751"/>
                  <a:pt x="1816" y="747"/>
                  <a:pt x="1812" y="747"/>
                </a:cubicBezTo>
                <a:cubicBezTo>
                  <a:pt x="1807" y="747"/>
                  <a:pt x="1803" y="751"/>
                  <a:pt x="1803" y="755"/>
                </a:cubicBezTo>
                <a:cubicBezTo>
                  <a:pt x="1803" y="760"/>
                  <a:pt x="1807" y="764"/>
                  <a:pt x="1812" y="764"/>
                </a:cubicBezTo>
                <a:cubicBezTo>
                  <a:pt x="1816" y="764"/>
                  <a:pt x="1820" y="760"/>
                  <a:pt x="1820" y="755"/>
                </a:cubicBezTo>
                <a:close/>
                <a:moveTo>
                  <a:pt x="1846" y="755"/>
                </a:moveTo>
                <a:cubicBezTo>
                  <a:pt x="1846" y="751"/>
                  <a:pt x="1842" y="747"/>
                  <a:pt x="1837" y="747"/>
                </a:cubicBezTo>
                <a:cubicBezTo>
                  <a:pt x="1833" y="747"/>
                  <a:pt x="1829" y="751"/>
                  <a:pt x="1829" y="755"/>
                </a:cubicBezTo>
                <a:cubicBezTo>
                  <a:pt x="1829" y="760"/>
                  <a:pt x="1833" y="764"/>
                  <a:pt x="1837" y="764"/>
                </a:cubicBezTo>
                <a:cubicBezTo>
                  <a:pt x="1842" y="764"/>
                  <a:pt x="1846" y="760"/>
                  <a:pt x="1846" y="755"/>
                </a:cubicBezTo>
                <a:close/>
                <a:moveTo>
                  <a:pt x="1872" y="755"/>
                </a:moveTo>
                <a:cubicBezTo>
                  <a:pt x="1872" y="751"/>
                  <a:pt x="1868" y="747"/>
                  <a:pt x="1863" y="747"/>
                </a:cubicBezTo>
                <a:cubicBezTo>
                  <a:pt x="1858" y="747"/>
                  <a:pt x="1854" y="751"/>
                  <a:pt x="1854" y="755"/>
                </a:cubicBezTo>
                <a:cubicBezTo>
                  <a:pt x="1854" y="760"/>
                  <a:pt x="1858" y="764"/>
                  <a:pt x="1863" y="764"/>
                </a:cubicBezTo>
                <a:cubicBezTo>
                  <a:pt x="1868" y="764"/>
                  <a:pt x="1872" y="760"/>
                  <a:pt x="1872" y="755"/>
                </a:cubicBezTo>
                <a:close/>
                <a:moveTo>
                  <a:pt x="1897" y="755"/>
                </a:moveTo>
                <a:cubicBezTo>
                  <a:pt x="1897" y="751"/>
                  <a:pt x="1894" y="747"/>
                  <a:pt x="1889" y="747"/>
                </a:cubicBezTo>
                <a:cubicBezTo>
                  <a:pt x="1884" y="747"/>
                  <a:pt x="1880" y="751"/>
                  <a:pt x="1880" y="755"/>
                </a:cubicBezTo>
                <a:cubicBezTo>
                  <a:pt x="1880" y="760"/>
                  <a:pt x="1884" y="764"/>
                  <a:pt x="1889" y="764"/>
                </a:cubicBezTo>
                <a:cubicBezTo>
                  <a:pt x="1894" y="764"/>
                  <a:pt x="1897" y="760"/>
                  <a:pt x="1897" y="755"/>
                </a:cubicBezTo>
                <a:close/>
                <a:moveTo>
                  <a:pt x="1923" y="755"/>
                </a:moveTo>
                <a:cubicBezTo>
                  <a:pt x="1923" y="751"/>
                  <a:pt x="1919" y="747"/>
                  <a:pt x="1915" y="747"/>
                </a:cubicBezTo>
                <a:cubicBezTo>
                  <a:pt x="1910" y="747"/>
                  <a:pt x="1906" y="751"/>
                  <a:pt x="1906" y="755"/>
                </a:cubicBezTo>
                <a:cubicBezTo>
                  <a:pt x="1906" y="760"/>
                  <a:pt x="1910" y="764"/>
                  <a:pt x="1915" y="764"/>
                </a:cubicBezTo>
                <a:cubicBezTo>
                  <a:pt x="1919" y="764"/>
                  <a:pt x="1923" y="760"/>
                  <a:pt x="1923" y="755"/>
                </a:cubicBezTo>
                <a:close/>
                <a:moveTo>
                  <a:pt x="1949" y="755"/>
                </a:moveTo>
                <a:cubicBezTo>
                  <a:pt x="1949" y="751"/>
                  <a:pt x="1945" y="747"/>
                  <a:pt x="1940" y="747"/>
                </a:cubicBezTo>
                <a:cubicBezTo>
                  <a:pt x="1936" y="747"/>
                  <a:pt x="1932" y="751"/>
                  <a:pt x="1932" y="755"/>
                </a:cubicBezTo>
                <a:cubicBezTo>
                  <a:pt x="1932" y="760"/>
                  <a:pt x="1936" y="764"/>
                  <a:pt x="1940" y="764"/>
                </a:cubicBezTo>
                <a:cubicBezTo>
                  <a:pt x="1945" y="764"/>
                  <a:pt x="1949" y="760"/>
                  <a:pt x="1949" y="755"/>
                </a:cubicBezTo>
                <a:close/>
                <a:moveTo>
                  <a:pt x="1975" y="755"/>
                </a:moveTo>
                <a:cubicBezTo>
                  <a:pt x="1975" y="751"/>
                  <a:pt x="1971" y="747"/>
                  <a:pt x="1966" y="747"/>
                </a:cubicBezTo>
                <a:cubicBezTo>
                  <a:pt x="1961" y="747"/>
                  <a:pt x="1957" y="751"/>
                  <a:pt x="1957" y="755"/>
                </a:cubicBezTo>
                <a:cubicBezTo>
                  <a:pt x="1957" y="760"/>
                  <a:pt x="1961" y="764"/>
                  <a:pt x="1966" y="764"/>
                </a:cubicBezTo>
                <a:cubicBezTo>
                  <a:pt x="1971" y="764"/>
                  <a:pt x="1975" y="760"/>
                  <a:pt x="1975" y="755"/>
                </a:cubicBezTo>
                <a:close/>
                <a:moveTo>
                  <a:pt x="2000" y="755"/>
                </a:moveTo>
                <a:cubicBezTo>
                  <a:pt x="2000" y="751"/>
                  <a:pt x="1997" y="747"/>
                  <a:pt x="1992" y="747"/>
                </a:cubicBezTo>
                <a:cubicBezTo>
                  <a:pt x="1987" y="747"/>
                  <a:pt x="1983" y="751"/>
                  <a:pt x="1983" y="755"/>
                </a:cubicBezTo>
                <a:cubicBezTo>
                  <a:pt x="1983" y="760"/>
                  <a:pt x="1987" y="764"/>
                  <a:pt x="1992" y="764"/>
                </a:cubicBezTo>
                <a:cubicBezTo>
                  <a:pt x="1997" y="764"/>
                  <a:pt x="2000" y="760"/>
                  <a:pt x="2000" y="755"/>
                </a:cubicBezTo>
                <a:close/>
                <a:moveTo>
                  <a:pt x="2026" y="755"/>
                </a:moveTo>
                <a:cubicBezTo>
                  <a:pt x="2026" y="751"/>
                  <a:pt x="2022" y="747"/>
                  <a:pt x="2018" y="747"/>
                </a:cubicBezTo>
                <a:cubicBezTo>
                  <a:pt x="2013" y="747"/>
                  <a:pt x="2009" y="751"/>
                  <a:pt x="2009" y="755"/>
                </a:cubicBezTo>
                <a:cubicBezTo>
                  <a:pt x="2009" y="760"/>
                  <a:pt x="2013" y="764"/>
                  <a:pt x="2018" y="764"/>
                </a:cubicBezTo>
                <a:cubicBezTo>
                  <a:pt x="2022" y="764"/>
                  <a:pt x="2026" y="760"/>
                  <a:pt x="2026" y="755"/>
                </a:cubicBezTo>
                <a:close/>
                <a:moveTo>
                  <a:pt x="2052" y="755"/>
                </a:moveTo>
                <a:cubicBezTo>
                  <a:pt x="2052" y="751"/>
                  <a:pt x="2048" y="747"/>
                  <a:pt x="2043" y="747"/>
                </a:cubicBezTo>
                <a:cubicBezTo>
                  <a:pt x="2039" y="747"/>
                  <a:pt x="2035" y="751"/>
                  <a:pt x="2035" y="755"/>
                </a:cubicBezTo>
                <a:cubicBezTo>
                  <a:pt x="2035" y="760"/>
                  <a:pt x="2039" y="764"/>
                  <a:pt x="2043" y="764"/>
                </a:cubicBezTo>
                <a:cubicBezTo>
                  <a:pt x="2048" y="764"/>
                  <a:pt x="2052" y="760"/>
                  <a:pt x="2052" y="755"/>
                </a:cubicBezTo>
                <a:close/>
                <a:moveTo>
                  <a:pt x="2078" y="755"/>
                </a:moveTo>
                <a:cubicBezTo>
                  <a:pt x="2078" y="751"/>
                  <a:pt x="2074" y="747"/>
                  <a:pt x="2069" y="747"/>
                </a:cubicBezTo>
                <a:cubicBezTo>
                  <a:pt x="2064" y="747"/>
                  <a:pt x="2061" y="751"/>
                  <a:pt x="2061" y="755"/>
                </a:cubicBezTo>
                <a:cubicBezTo>
                  <a:pt x="2061" y="760"/>
                  <a:pt x="2064" y="764"/>
                  <a:pt x="2069" y="764"/>
                </a:cubicBezTo>
                <a:cubicBezTo>
                  <a:pt x="2074" y="764"/>
                  <a:pt x="2078" y="760"/>
                  <a:pt x="2078" y="755"/>
                </a:cubicBezTo>
                <a:close/>
                <a:moveTo>
                  <a:pt x="2103" y="755"/>
                </a:moveTo>
                <a:cubicBezTo>
                  <a:pt x="2103" y="751"/>
                  <a:pt x="2100" y="747"/>
                  <a:pt x="2095" y="747"/>
                </a:cubicBezTo>
                <a:cubicBezTo>
                  <a:pt x="2090" y="747"/>
                  <a:pt x="2086" y="751"/>
                  <a:pt x="2086" y="755"/>
                </a:cubicBezTo>
                <a:cubicBezTo>
                  <a:pt x="2086" y="760"/>
                  <a:pt x="2090" y="764"/>
                  <a:pt x="2095" y="764"/>
                </a:cubicBezTo>
                <a:cubicBezTo>
                  <a:pt x="2100" y="764"/>
                  <a:pt x="2103" y="760"/>
                  <a:pt x="2103" y="755"/>
                </a:cubicBezTo>
                <a:close/>
                <a:moveTo>
                  <a:pt x="2129" y="755"/>
                </a:moveTo>
                <a:cubicBezTo>
                  <a:pt x="2129" y="751"/>
                  <a:pt x="2125" y="747"/>
                  <a:pt x="2121" y="747"/>
                </a:cubicBezTo>
                <a:cubicBezTo>
                  <a:pt x="2116" y="747"/>
                  <a:pt x="2112" y="751"/>
                  <a:pt x="2112" y="755"/>
                </a:cubicBezTo>
                <a:cubicBezTo>
                  <a:pt x="2112" y="760"/>
                  <a:pt x="2116" y="764"/>
                  <a:pt x="2121" y="764"/>
                </a:cubicBezTo>
                <a:cubicBezTo>
                  <a:pt x="2125" y="764"/>
                  <a:pt x="2129" y="760"/>
                  <a:pt x="2129" y="755"/>
                </a:cubicBezTo>
                <a:close/>
                <a:moveTo>
                  <a:pt x="2155" y="755"/>
                </a:moveTo>
                <a:cubicBezTo>
                  <a:pt x="2155" y="751"/>
                  <a:pt x="2151" y="747"/>
                  <a:pt x="2146" y="747"/>
                </a:cubicBezTo>
                <a:cubicBezTo>
                  <a:pt x="2142" y="747"/>
                  <a:pt x="2138" y="751"/>
                  <a:pt x="2138" y="755"/>
                </a:cubicBezTo>
                <a:cubicBezTo>
                  <a:pt x="2138" y="760"/>
                  <a:pt x="2142" y="764"/>
                  <a:pt x="2146" y="764"/>
                </a:cubicBezTo>
                <a:cubicBezTo>
                  <a:pt x="2151" y="764"/>
                  <a:pt x="2155" y="760"/>
                  <a:pt x="2155" y="755"/>
                </a:cubicBezTo>
                <a:close/>
                <a:moveTo>
                  <a:pt x="2258" y="755"/>
                </a:moveTo>
                <a:cubicBezTo>
                  <a:pt x="2258" y="751"/>
                  <a:pt x="2254" y="747"/>
                  <a:pt x="2249" y="747"/>
                </a:cubicBezTo>
                <a:cubicBezTo>
                  <a:pt x="2245" y="747"/>
                  <a:pt x="2241" y="751"/>
                  <a:pt x="2241" y="755"/>
                </a:cubicBezTo>
                <a:cubicBezTo>
                  <a:pt x="2241" y="760"/>
                  <a:pt x="2245" y="764"/>
                  <a:pt x="2249" y="764"/>
                </a:cubicBezTo>
                <a:cubicBezTo>
                  <a:pt x="2254" y="764"/>
                  <a:pt x="2258" y="760"/>
                  <a:pt x="2258" y="755"/>
                </a:cubicBezTo>
                <a:close/>
                <a:moveTo>
                  <a:pt x="2335" y="755"/>
                </a:moveTo>
                <a:cubicBezTo>
                  <a:pt x="2335" y="751"/>
                  <a:pt x="2331" y="747"/>
                  <a:pt x="2327" y="747"/>
                </a:cubicBezTo>
                <a:cubicBezTo>
                  <a:pt x="2322" y="747"/>
                  <a:pt x="2318" y="751"/>
                  <a:pt x="2318" y="755"/>
                </a:cubicBezTo>
                <a:cubicBezTo>
                  <a:pt x="2318" y="760"/>
                  <a:pt x="2322" y="764"/>
                  <a:pt x="2327" y="764"/>
                </a:cubicBezTo>
                <a:cubicBezTo>
                  <a:pt x="2331" y="764"/>
                  <a:pt x="2335" y="760"/>
                  <a:pt x="2335" y="755"/>
                </a:cubicBezTo>
                <a:close/>
                <a:moveTo>
                  <a:pt x="2361" y="755"/>
                </a:moveTo>
                <a:cubicBezTo>
                  <a:pt x="2361" y="751"/>
                  <a:pt x="2357" y="747"/>
                  <a:pt x="2352" y="747"/>
                </a:cubicBezTo>
                <a:cubicBezTo>
                  <a:pt x="2348" y="747"/>
                  <a:pt x="2344" y="751"/>
                  <a:pt x="2344" y="755"/>
                </a:cubicBezTo>
                <a:cubicBezTo>
                  <a:pt x="2344" y="760"/>
                  <a:pt x="2348" y="764"/>
                  <a:pt x="2352" y="764"/>
                </a:cubicBezTo>
                <a:cubicBezTo>
                  <a:pt x="2357" y="764"/>
                  <a:pt x="2361" y="760"/>
                  <a:pt x="2361" y="755"/>
                </a:cubicBezTo>
                <a:close/>
                <a:moveTo>
                  <a:pt x="352" y="781"/>
                </a:moveTo>
                <a:cubicBezTo>
                  <a:pt x="352" y="776"/>
                  <a:pt x="348" y="772"/>
                  <a:pt x="343" y="772"/>
                </a:cubicBezTo>
                <a:cubicBezTo>
                  <a:pt x="339" y="772"/>
                  <a:pt x="335" y="776"/>
                  <a:pt x="335" y="781"/>
                </a:cubicBezTo>
                <a:cubicBezTo>
                  <a:pt x="335" y="786"/>
                  <a:pt x="339" y="790"/>
                  <a:pt x="343" y="790"/>
                </a:cubicBezTo>
                <a:cubicBezTo>
                  <a:pt x="348" y="790"/>
                  <a:pt x="352" y="786"/>
                  <a:pt x="352" y="781"/>
                </a:cubicBezTo>
                <a:close/>
                <a:moveTo>
                  <a:pt x="378" y="781"/>
                </a:moveTo>
                <a:cubicBezTo>
                  <a:pt x="378" y="776"/>
                  <a:pt x="374" y="772"/>
                  <a:pt x="369" y="772"/>
                </a:cubicBezTo>
                <a:cubicBezTo>
                  <a:pt x="364" y="772"/>
                  <a:pt x="360" y="776"/>
                  <a:pt x="360" y="781"/>
                </a:cubicBezTo>
                <a:cubicBezTo>
                  <a:pt x="360" y="786"/>
                  <a:pt x="364" y="790"/>
                  <a:pt x="369" y="790"/>
                </a:cubicBezTo>
                <a:cubicBezTo>
                  <a:pt x="374" y="790"/>
                  <a:pt x="378" y="786"/>
                  <a:pt x="378" y="781"/>
                </a:cubicBezTo>
                <a:close/>
                <a:moveTo>
                  <a:pt x="403" y="781"/>
                </a:moveTo>
                <a:cubicBezTo>
                  <a:pt x="403" y="776"/>
                  <a:pt x="400" y="772"/>
                  <a:pt x="395" y="772"/>
                </a:cubicBezTo>
                <a:cubicBezTo>
                  <a:pt x="390" y="772"/>
                  <a:pt x="386" y="776"/>
                  <a:pt x="386" y="781"/>
                </a:cubicBezTo>
                <a:cubicBezTo>
                  <a:pt x="386" y="786"/>
                  <a:pt x="390" y="790"/>
                  <a:pt x="395" y="790"/>
                </a:cubicBezTo>
                <a:cubicBezTo>
                  <a:pt x="400" y="790"/>
                  <a:pt x="403" y="786"/>
                  <a:pt x="403" y="781"/>
                </a:cubicBezTo>
                <a:close/>
                <a:moveTo>
                  <a:pt x="429" y="781"/>
                </a:moveTo>
                <a:cubicBezTo>
                  <a:pt x="429" y="776"/>
                  <a:pt x="425" y="772"/>
                  <a:pt x="421" y="772"/>
                </a:cubicBezTo>
                <a:cubicBezTo>
                  <a:pt x="416" y="772"/>
                  <a:pt x="412" y="776"/>
                  <a:pt x="412" y="781"/>
                </a:cubicBezTo>
                <a:cubicBezTo>
                  <a:pt x="412" y="786"/>
                  <a:pt x="416" y="790"/>
                  <a:pt x="421" y="790"/>
                </a:cubicBezTo>
                <a:cubicBezTo>
                  <a:pt x="425" y="790"/>
                  <a:pt x="429" y="786"/>
                  <a:pt x="429" y="781"/>
                </a:cubicBezTo>
                <a:close/>
                <a:moveTo>
                  <a:pt x="455" y="781"/>
                </a:moveTo>
                <a:cubicBezTo>
                  <a:pt x="455" y="776"/>
                  <a:pt x="451" y="772"/>
                  <a:pt x="446" y="772"/>
                </a:cubicBezTo>
                <a:cubicBezTo>
                  <a:pt x="442" y="772"/>
                  <a:pt x="438" y="776"/>
                  <a:pt x="438" y="781"/>
                </a:cubicBezTo>
                <a:cubicBezTo>
                  <a:pt x="438" y="786"/>
                  <a:pt x="442" y="790"/>
                  <a:pt x="446" y="790"/>
                </a:cubicBezTo>
                <a:cubicBezTo>
                  <a:pt x="451" y="790"/>
                  <a:pt x="455" y="786"/>
                  <a:pt x="455" y="781"/>
                </a:cubicBezTo>
                <a:close/>
                <a:moveTo>
                  <a:pt x="481" y="781"/>
                </a:moveTo>
                <a:cubicBezTo>
                  <a:pt x="481" y="776"/>
                  <a:pt x="477" y="772"/>
                  <a:pt x="472" y="772"/>
                </a:cubicBezTo>
                <a:cubicBezTo>
                  <a:pt x="467" y="772"/>
                  <a:pt x="463" y="776"/>
                  <a:pt x="463" y="781"/>
                </a:cubicBezTo>
                <a:cubicBezTo>
                  <a:pt x="463" y="786"/>
                  <a:pt x="467" y="790"/>
                  <a:pt x="472" y="790"/>
                </a:cubicBezTo>
                <a:cubicBezTo>
                  <a:pt x="477" y="790"/>
                  <a:pt x="481" y="786"/>
                  <a:pt x="481" y="781"/>
                </a:cubicBezTo>
                <a:close/>
                <a:moveTo>
                  <a:pt x="506" y="781"/>
                </a:moveTo>
                <a:cubicBezTo>
                  <a:pt x="506" y="776"/>
                  <a:pt x="503" y="772"/>
                  <a:pt x="498" y="772"/>
                </a:cubicBezTo>
                <a:cubicBezTo>
                  <a:pt x="493" y="772"/>
                  <a:pt x="489" y="776"/>
                  <a:pt x="489" y="781"/>
                </a:cubicBezTo>
                <a:cubicBezTo>
                  <a:pt x="489" y="786"/>
                  <a:pt x="493" y="790"/>
                  <a:pt x="498" y="790"/>
                </a:cubicBezTo>
                <a:cubicBezTo>
                  <a:pt x="503" y="790"/>
                  <a:pt x="506" y="786"/>
                  <a:pt x="506" y="781"/>
                </a:cubicBezTo>
                <a:close/>
                <a:moveTo>
                  <a:pt x="532" y="781"/>
                </a:moveTo>
                <a:cubicBezTo>
                  <a:pt x="532" y="776"/>
                  <a:pt x="528" y="772"/>
                  <a:pt x="524" y="772"/>
                </a:cubicBezTo>
                <a:cubicBezTo>
                  <a:pt x="519" y="772"/>
                  <a:pt x="515" y="776"/>
                  <a:pt x="515" y="781"/>
                </a:cubicBezTo>
                <a:cubicBezTo>
                  <a:pt x="515" y="786"/>
                  <a:pt x="519" y="790"/>
                  <a:pt x="524" y="790"/>
                </a:cubicBezTo>
                <a:cubicBezTo>
                  <a:pt x="528" y="790"/>
                  <a:pt x="532" y="786"/>
                  <a:pt x="532" y="781"/>
                </a:cubicBezTo>
                <a:close/>
                <a:moveTo>
                  <a:pt x="558" y="781"/>
                </a:moveTo>
                <a:cubicBezTo>
                  <a:pt x="558" y="776"/>
                  <a:pt x="554" y="772"/>
                  <a:pt x="549" y="772"/>
                </a:cubicBezTo>
                <a:cubicBezTo>
                  <a:pt x="545" y="772"/>
                  <a:pt x="541" y="776"/>
                  <a:pt x="541" y="781"/>
                </a:cubicBezTo>
                <a:cubicBezTo>
                  <a:pt x="541" y="786"/>
                  <a:pt x="545" y="790"/>
                  <a:pt x="549" y="790"/>
                </a:cubicBezTo>
                <a:cubicBezTo>
                  <a:pt x="554" y="790"/>
                  <a:pt x="558" y="786"/>
                  <a:pt x="558" y="781"/>
                </a:cubicBezTo>
                <a:close/>
                <a:moveTo>
                  <a:pt x="584" y="781"/>
                </a:moveTo>
                <a:cubicBezTo>
                  <a:pt x="584" y="776"/>
                  <a:pt x="580" y="772"/>
                  <a:pt x="575" y="772"/>
                </a:cubicBezTo>
                <a:cubicBezTo>
                  <a:pt x="570" y="772"/>
                  <a:pt x="567" y="776"/>
                  <a:pt x="567" y="781"/>
                </a:cubicBezTo>
                <a:cubicBezTo>
                  <a:pt x="567" y="786"/>
                  <a:pt x="570" y="790"/>
                  <a:pt x="575" y="790"/>
                </a:cubicBezTo>
                <a:cubicBezTo>
                  <a:pt x="580" y="790"/>
                  <a:pt x="584" y="786"/>
                  <a:pt x="584" y="781"/>
                </a:cubicBezTo>
                <a:close/>
                <a:moveTo>
                  <a:pt x="609" y="781"/>
                </a:moveTo>
                <a:cubicBezTo>
                  <a:pt x="609" y="776"/>
                  <a:pt x="606" y="772"/>
                  <a:pt x="601" y="772"/>
                </a:cubicBezTo>
                <a:cubicBezTo>
                  <a:pt x="596" y="772"/>
                  <a:pt x="592" y="776"/>
                  <a:pt x="592" y="781"/>
                </a:cubicBezTo>
                <a:cubicBezTo>
                  <a:pt x="592" y="786"/>
                  <a:pt x="596" y="790"/>
                  <a:pt x="601" y="790"/>
                </a:cubicBezTo>
                <a:cubicBezTo>
                  <a:pt x="606" y="790"/>
                  <a:pt x="609" y="786"/>
                  <a:pt x="609" y="781"/>
                </a:cubicBezTo>
                <a:close/>
                <a:moveTo>
                  <a:pt x="635" y="781"/>
                </a:moveTo>
                <a:cubicBezTo>
                  <a:pt x="635" y="776"/>
                  <a:pt x="631" y="772"/>
                  <a:pt x="627" y="772"/>
                </a:cubicBezTo>
                <a:cubicBezTo>
                  <a:pt x="622" y="772"/>
                  <a:pt x="618" y="776"/>
                  <a:pt x="618" y="781"/>
                </a:cubicBezTo>
                <a:cubicBezTo>
                  <a:pt x="618" y="786"/>
                  <a:pt x="622" y="790"/>
                  <a:pt x="627" y="790"/>
                </a:cubicBezTo>
                <a:cubicBezTo>
                  <a:pt x="631" y="790"/>
                  <a:pt x="635" y="786"/>
                  <a:pt x="635" y="781"/>
                </a:cubicBezTo>
                <a:close/>
                <a:moveTo>
                  <a:pt x="661" y="781"/>
                </a:moveTo>
                <a:cubicBezTo>
                  <a:pt x="661" y="776"/>
                  <a:pt x="657" y="772"/>
                  <a:pt x="652" y="772"/>
                </a:cubicBezTo>
                <a:cubicBezTo>
                  <a:pt x="648" y="772"/>
                  <a:pt x="644" y="776"/>
                  <a:pt x="644" y="781"/>
                </a:cubicBezTo>
                <a:cubicBezTo>
                  <a:pt x="644" y="786"/>
                  <a:pt x="648" y="790"/>
                  <a:pt x="652" y="790"/>
                </a:cubicBezTo>
                <a:cubicBezTo>
                  <a:pt x="657" y="790"/>
                  <a:pt x="661" y="786"/>
                  <a:pt x="661" y="781"/>
                </a:cubicBezTo>
                <a:close/>
                <a:moveTo>
                  <a:pt x="1228" y="781"/>
                </a:moveTo>
                <a:cubicBezTo>
                  <a:pt x="1228" y="776"/>
                  <a:pt x="1224" y="772"/>
                  <a:pt x="1219" y="772"/>
                </a:cubicBezTo>
                <a:cubicBezTo>
                  <a:pt x="1214" y="772"/>
                  <a:pt x="1210" y="776"/>
                  <a:pt x="1210" y="781"/>
                </a:cubicBezTo>
                <a:cubicBezTo>
                  <a:pt x="1210" y="786"/>
                  <a:pt x="1214" y="790"/>
                  <a:pt x="1219" y="790"/>
                </a:cubicBezTo>
                <a:cubicBezTo>
                  <a:pt x="1224" y="790"/>
                  <a:pt x="1228" y="786"/>
                  <a:pt x="1228" y="781"/>
                </a:cubicBezTo>
                <a:close/>
                <a:moveTo>
                  <a:pt x="1253" y="781"/>
                </a:moveTo>
                <a:cubicBezTo>
                  <a:pt x="1253" y="776"/>
                  <a:pt x="1250" y="772"/>
                  <a:pt x="1245" y="772"/>
                </a:cubicBezTo>
                <a:cubicBezTo>
                  <a:pt x="1240" y="772"/>
                  <a:pt x="1236" y="776"/>
                  <a:pt x="1236" y="781"/>
                </a:cubicBezTo>
                <a:cubicBezTo>
                  <a:pt x="1236" y="786"/>
                  <a:pt x="1240" y="790"/>
                  <a:pt x="1245" y="790"/>
                </a:cubicBezTo>
                <a:cubicBezTo>
                  <a:pt x="1250" y="790"/>
                  <a:pt x="1253" y="786"/>
                  <a:pt x="1253" y="781"/>
                </a:cubicBezTo>
                <a:close/>
                <a:moveTo>
                  <a:pt x="1279" y="781"/>
                </a:moveTo>
                <a:cubicBezTo>
                  <a:pt x="1279" y="776"/>
                  <a:pt x="1275" y="772"/>
                  <a:pt x="1271" y="772"/>
                </a:cubicBezTo>
                <a:cubicBezTo>
                  <a:pt x="1266" y="772"/>
                  <a:pt x="1262" y="776"/>
                  <a:pt x="1262" y="781"/>
                </a:cubicBezTo>
                <a:cubicBezTo>
                  <a:pt x="1262" y="786"/>
                  <a:pt x="1266" y="790"/>
                  <a:pt x="1271" y="790"/>
                </a:cubicBezTo>
                <a:cubicBezTo>
                  <a:pt x="1275" y="790"/>
                  <a:pt x="1279" y="786"/>
                  <a:pt x="1279" y="781"/>
                </a:cubicBezTo>
                <a:close/>
                <a:moveTo>
                  <a:pt x="1305" y="781"/>
                </a:moveTo>
                <a:cubicBezTo>
                  <a:pt x="1305" y="776"/>
                  <a:pt x="1301" y="772"/>
                  <a:pt x="1296" y="772"/>
                </a:cubicBezTo>
                <a:cubicBezTo>
                  <a:pt x="1292" y="772"/>
                  <a:pt x="1288" y="776"/>
                  <a:pt x="1288" y="781"/>
                </a:cubicBezTo>
                <a:cubicBezTo>
                  <a:pt x="1288" y="786"/>
                  <a:pt x="1292" y="790"/>
                  <a:pt x="1296" y="790"/>
                </a:cubicBezTo>
                <a:cubicBezTo>
                  <a:pt x="1301" y="790"/>
                  <a:pt x="1305" y="786"/>
                  <a:pt x="1305" y="781"/>
                </a:cubicBezTo>
                <a:close/>
                <a:moveTo>
                  <a:pt x="1331" y="781"/>
                </a:moveTo>
                <a:cubicBezTo>
                  <a:pt x="1331" y="776"/>
                  <a:pt x="1327" y="772"/>
                  <a:pt x="1322" y="772"/>
                </a:cubicBezTo>
                <a:cubicBezTo>
                  <a:pt x="1317" y="772"/>
                  <a:pt x="1314" y="776"/>
                  <a:pt x="1314" y="781"/>
                </a:cubicBezTo>
                <a:cubicBezTo>
                  <a:pt x="1314" y="786"/>
                  <a:pt x="1317" y="790"/>
                  <a:pt x="1322" y="790"/>
                </a:cubicBezTo>
                <a:cubicBezTo>
                  <a:pt x="1327" y="790"/>
                  <a:pt x="1331" y="786"/>
                  <a:pt x="1331" y="781"/>
                </a:cubicBezTo>
                <a:close/>
                <a:moveTo>
                  <a:pt x="1356" y="781"/>
                </a:moveTo>
                <a:cubicBezTo>
                  <a:pt x="1356" y="776"/>
                  <a:pt x="1353" y="772"/>
                  <a:pt x="1348" y="772"/>
                </a:cubicBezTo>
                <a:cubicBezTo>
                  <a:pt x="1343" y="772"/>
                  <a:pt x="1339" y="776"/>
                  <a:pt x="1339" y="781"/>
                </a:cubicBezTo>
                <a:cubicBezTo>
                  <a:pt x="1339" y="786"/>
                  <a:pt x="1343" y="790"/>
                  <a:pt x="1348" y="790"/>
                </a:cubicBezTo>
                <a:cubicBezTo>
                  <a:pt x="1353" y="790"/>
                  <a:pt x="1356" y="786"/>
                  <a:pt x="1356" y="781"/>
                </a:cubicBezTo>
                <a:close/>
                <a:moveTo>
                  <a:pt x="1563" y="781"/>
                </a:moveTo>
                <a:cubicBezTo>
                  <a:pt x="1563" y="776"/>
                  <a:pt x="1559" y="772"/>
                  <a:pt x="1554" y="772"/>
                </a:cubicBezTo>
                <a:cubicBezTo>
                  <a:pt x="1549" y="772"/>
                  <a:pt x="1545" y="776"/>
                  <a:pt x="1545" y="781"/>
                </a:cubicBezTo>
                <a:cubicBezTo>
                  <a:pt x="1545" y="786"/>
                  <a:pt x="1549" y="790"/>
                  <a:pt x="1554" y="790"/>
                </a:cubicBezTo>
                <a:cubicBezTo>
                  <a:pt x="1559" y="790"/>
                  <a:pt x="1563" y="786"/>
                  <a:pt x="1563" y="781"/>
                </a:cubicBezTo>
                <a:close/>
                <a:moveTo>
                  <a:pt x="1588" y="781"/>
                </a:moveTo>
                <a:cubicBezTo>
                  <a:pt x="1588" y="776"/>
                  <a:pt x="1584" y="772"/>
                  <a:pt x="1580" y="772"/>
                </a:cubicBezTo>
                <a:cubicBezTo>
                  <a:pt x="1575" y="772"/>
                  <a:pt x="1571" y="776"/>
                  <a:pt x="1571" y="781"/>
                </a:cubicBezTo>
                <a:cubicBezTo>
                  <a:pt x="1571" y="786"/>
                  <a:pt x="1575" y="790"/>
                  <a:pt x="1580" y="790"/>
                </a:cubicBezTo>
                <a:cubicBezTo>
                  <a:pt x="1584" y="790"/>
                  <a:pt x="1588" y="786"/>
                  <a:pt x="1588" y="781"/>
                </a:cubicBezTo>
                <a:close/>
                <a:moveTo>
                  <a:pt x="1614" y="781"/>
                </a:moveTo>
                <a:cubicBezTo>
                  <a:pt x="1614" y="776"/>
                  <a:pt x="1610" y="772"/>
                  <a:pt x="1605" y="772"/>
                </a:cubicBezTo>
                <a:cubicBezTo>
                  <a:pt x="1601" y="772"/>
                  <a:pt x="1597" y="776"/>
                  <a:pt x="1597" y="781"/>
                </a:cubicBezTo>
                <a:cubicBezTo>
                  <a:pt x="1597" y="786"/>
                  <a:pt x="1601" y="790"/>
                  <a:pt x="1605" y="790"/>
                </a:cubicBezTo>
                <a:cubicBezTo>
                  <a:pt x="1610" y="790"/>
                  <a:pt x="1614" y="786"/>
                  <a:pt x="1614" y="781"/>
                </a:cubicBezTo>
                <a:close/>
                <a:moveTo>
                  <a:pt x="1640" y="781"/>
                </a:moveTo>
                <a:cubicBezTo>
                  <a:pt x="1640" y="776"/>
                  <a:pt x="1636" y="772"/>
                  <a:pt x="1631" y="772"/>
                </a:cubicBezTo>
                <a:cubicBezTo>
                  <a:pt x="1626" y="772"/>
                  <a:pt x="1623" y="776"/>
                  <a:pt x="1623" y="781"/>
                </a:cubicBezTo>
                <a:cubicBezTo>
                  <a:pt x="1623" y="786"/>
                  <a:pt x="1626" y="790"/>
                  <a:pt x="1631" y="790"/>
                </a:cubicBezTo>
                <a:cubicBezTo>
                  <a:pt x="1636" y="790"/>
                  <a:pt x="1640" y="786"/>
                  <a:pt x="1640" y="781"/>
                </a:cubicBezTo>
                <a:close/>
                <a:moveTo>
                  <a:pt x="1666" y="781"/>
                </a:moveTo>
                <a:cubicBezTo>
                  <a:pt x="1666" y="776"/>
                  <a:pt x="1662" y="772"/>
                  <a:pt x="1657" y="772"/>
                </a:cubicBezTo>
                <a:cubicBezTo>
                  <a:pt x="1652" y="772"/>
                  <a:pt x="1648" y="776"/>
                  <a:pt x="1648" y="781"/>
                </a:cubicBezTo>
                <a:cubicBezTo>
                  <a:pt x="1648" y="786"/>
                  <a:pt x="1652" y="790"/>
                  <a:pt x="1657" y="790"/>
                </a:cubicBezTo>
                <a:cubicBezTo>
                  <a:pt x="1662" y="790"/>
                  <a:pt x="1666" y="786"/>
                  <a:pt x="1666" y="781"/>
                </a:cubicBezTo>
                <a:close/>
                <a:moveTo>
                  <a:pt x="1691" y="781"/>
                </a:moveTo>
                <a:cubicBezTo>
                  <a:pt x="1691" y="776"/>
                  <a:pt x="1687" y="772"/>
                  <a:pt x="1683" y="772"/>
                </a:cubicBezTo>
                <a:cubicBezTo>
                  <a:pt x="1678" y="772"/>
                  <a:pt x="1674" y="776"/>
                  <a:pt x="1674" y="781"/>
                </a:cubicBezTo>
                <a:cubicBezTo>
                  <a:pt x="1674" y="786"/>
                  <a:pt x="1678" y="790"/>
                  <a:pt x="1683" y="790"/>
                </a:cubicBezTo>
                <a:cubicBezTo>
                  <a:pt x="1687" y="790"/>
                  <a:pt x="1691" y="786"/>
                  <a:pt x="1691" y="781"/>
                </a:cubicBezTo>
                <a:close/>
                <a:moveTo>
                  <a:pt x="1717" y="781"/>
                </a:moveTo>
                <a:cubicBezTo>
                  <a:pt x="1717" y="776"/>
                  <a:pt x="1713" y="772"/>
                  <a:pt x="1708" y="772"/>
                </a:cubicBezTo>
                <a:cubicBezTo>
                  <a:pt x="1704" y="772"/>
                  <a:pt x="1700" y="776"/>
                  <a:pt x="1700" y="781"/>
                </a:cubicBezTo>
                <a:cubicBezTo>
                  <a:pt x="1700" y="786"/>
                  <a:pt x="1704" y="790"/>
                  <a:pt x="1708" y="790"/>
                </a:cubicBezTo>
                <a:cubicBezTo>
                  <a:pt x="1713" y="790"/>
                  <a:pt x="1717" y="786"/>
                  <a:pt x="1717" y="781"/>
                </a:cubicBezTo>
                <a:close/>
                <a:moveTo>
                  <a:pt x="1743" y="781"/>
                </a:moveTo>
                <a:cubicBezTo>
                  <a:pt x="1743" y="776"/>
                  <a:pt x="1739" y="772"/>
                  <a:pt x="1734" y="772"/>
                </a:cubicBezTo>
                <a:cubicBezTo>
                  <a:pt x="1730" y="772"/>
                  <a:pt x="1726" y="776"/>
                  <a:pt x="1726" y="781"/>
                </a:cubicBezTo>
                <a:cubicBezTo>
                  <a:pt x="1726" y="786"/>
                  <a:pt x="1730" y="790"/>
                  <a:pt x="1734" y="790"/>
                </a:cubicBezTo>
                <a:cubicBezTo>
                  <a:pt x="1739" y="790"/>
                  <a:pt x="1743" y="786"/>
                  <a:pt x="1743" y="781"/>
                </a:cubicBezTo>
                <a:close/>
                <a:moveTo>
                  <a:pt x="1769" y="781"/>
                </a:moveTo>
                <a:cubicBezTo>
                  <a:pt x="1769" y="776"/>
                  <a:pt x="1765" y="772"/>
                  <a:pt x="1760" y="772"/>
                </a:cubicBezTo>
                <a:cubicBezTo>
                  <a:pt x="1755" y="772"/>
                  <a:pt x="1751" y="776"/>
                  <a:pt x="1751" y="781"/>
                </a:cubicBezTo>
                <a:cubicBezTo>
                  <a:pt x="1751" y="786"/>
                  <a:pt x="1755" y="790"/>
                  <a:pt x="1760" y="790"/>
                </a:cubicBezTo>
                <a:cubicBezTo>
                  <a:pt x="1765" y="790"/>
                  <a:pt x="1769" y="786"/>
                  <a:pt x="1769" y="781"/>
                </a:cubicBezTo>
                <a:close/>
                <a:moveTo>
                  <a:pt x="1794" y="781"/>
                </a:moveTo>
                <a:cubicBezTo>
                  <a:pt x="1794" y="776"/>
                  <a:pt x="1791" y="772"/>
                  <a:pt x="1786" y="772"/>
                </a:cubicBezTo>
                <a:cubicBezTo>
                  <a:pt x="1781" y="772"/>
                  <a:pt x="1777" y="776"/>
                  <a:pt x="1777" y="781"/>
                </a:cubicBezTo>
                <a:cubicBezTo>
                  <a:pt x="1777" y="786"/>
                  <a:pt x="1781" y="790"/>
                  <a:pt x="1786" y="790"/>
                </a:cubicBezTo>
                <a:cubicBezTo>
                  <a:pt x="1791" y="790"/>
                  <a:pt x="1794" y="786"/>
                  <a:pt x="1794" y="781"/>
                </a:cubicBezTo>
                <a:close/>
                <a:moveTo>
                  <a:pt x="1820" y="781"/>
                </a:moveTo>
                <a:cubicBezTo>
                  <a:pt x="1820" y="776"/>
                  <a:pt x="1816" y="772"/>
                  <a:pt x="1812" y="772"/>
                </a:cubicBezTo>
                <a:cubicBezTo>
                  <a:pt x="1807" y="772"/>
                  <a:pt x="1803" y="776"/>
                  <a:pt x="1803" y="781"/>
                </a:cubicBezTo>
                <a:cubicBezTo>
                  <a:pt x="1803" y="786"/>
                  <a:pt x="1807" y="790"/>
                  <a:pt x="1812" y="790"/>
                </a:cubicBezTo>
                <a:cubicBezTo>
                  <a:pt x="1816" y="790"/>
                  <a:pt x="1820" y="786"/>
                  <a:pt x="1820" y="781"/>
                </a:cubicBezTo>
                <a:close/>
                <a:moveTo>
                  <a:pt x="1846" y="781"/>
                </a:moveTo>
                <a:cubicBezTo>
                  <a:pt x="1846" y="776"/>
                  <a:pt x="1842" y="772"/>
                  <a:pt x="1837" y="772"/>
                </a:cubicBezTo>
                <a:cubicBezTo>
                  <a:pt x="1833" y="772"/>
                  <a:pt x="1829" y="776"/>
                  <a:pt x="1829" y="781"/>
                </a:cubicBezTo>
                <a:cubicBezTo>
                  <a:pt x="1829" y="786"/>
                  <a:pt x="1833" y="790"/>
                  <a:pt x="1837" y="790"/>
                </a:cubicBezTo>
                <a:cubicBezTo>
                  <a:pt x="1842" y="790"/>
                  <a:pt x="1846" y="786"/>
                  <a:pt x="1846" y="781"/>
                </a:cubicBezTo>
                <a:close/>
                <a:moveTo>
                  <a:pt x="1872" y="781"/>
                </a:moveTo>
                <a:cubicBezTo>
                  <a:pt x="1872" y="776"/>
                  <a:pt x="1868" y="772"/>
                  <a:pt x="1863" y="772"/>
                </a:cubicBezTo>
                <a:cubicBezTo>
                  <a:pt x="1858" y="772"/>
                  <a:pt x="1854" y="776"/>
                  <a:pt x="1854" y="781"/>
                </a:cubicBezTo>
                <a:cubicBezTo>
                  <a:pt x="1854" y="786"/>
                  <a:pt x="1858" y="790"/>
                  <a:pt x="1863" y="790"/>
                </a:cubicBezTo>
                <a:cubicBezTo>
                  <a:pt x="1868" y="790"/>
                  <a:pt x="1872" y="786"/>
                  <a:pt x="1872" y="781"/>
                </a:cubicBezTo>
                <a:close/>
                <a:moveTo>
                  <a:pt x="1897" y="781"/>
                </a:moveTo>
                <a:cubicBezTo>
                  <a:pt x="1897" y="776"/>
                  <a:pt x="1894" y="772"/>
                  <a:pt x="1889" y="772"/>
                </a:cubicBezTo>
                <a:cubicBezTo>
                  <a:pt x="1884" y="772"/>
                  <a:pt x="1880" y="776"/>
                  <a:pt x="1880" y="781"/>
                </a:cubicBezTo>
                <a:cubicBezTo>
                  <a:pt x="1880" y="786"/>
                  <a:pt x="1884" y="790"/>
                  <a:pt x="1889" y="790"/>
                </a:cubicBezTo>
                <a:cubicBezTo>
                  <a:pt x="1894" y="790"/>
                  <a:pt x="1897" y="786"/>
                  <a:pt x="1897" y="781"/>
                </a:cubicBezTo>
                <a:close/>
                <a:moveTo>
                  <a:pt x="1923" y="781"/>
                </a:moveTo>
                <a:cubicBezTo>
                  <a:pt x="1923" y="776"/>
                  <a:pt x="1919" y="772"/>
                  <a:pt x="1915" y="772"/>
                </a:cubicBezTo>
                <a:cubicBezTo>
                  <a:pt x="1910" y="772"/>
                  <a:pt x="1906" y="776"/>
                  <a:pt x="1906" y="781"/>
                </a:cubicBezTo>
                <a:cubicBezTo>
                  <a:pt x="1906" y="786"/>
                  <a:pt x="1910" y="790"/>
                  <a:pt x="1915" y="790"/>
                </a:cubicBezTo>
                <a:cubicBezTo>
                  <a:pt x="1919" y="790"/>
                  <a:pt x="1923" y="786"/>
                  <a:pt x="1923" y="781"/>
                </a:cubicBezTo>
                <a:close/>
                <a:moveTo>
                  <a:pt x="1949" y="781"/>
                </a:moveTo>
                <a:cubicBezTo>
                  <a:pt x="1949" y="776"/>
                  <a:pt x="1945" y="772"/>
                  <a:pt x="1940" y="772"/>
                </a:cubicBezTo>
                <a:cubicBezTo>
                  <a:pt x="1936" y="772"/>
                  <a:pt x="1932" y="776"/>
                  <a:pt x="1932" y="781"/>
                </a:cubicBezTo>
                <a:cubicBezTo>
                  <a:pt x="1932" y="786"/>
                  <a:pt x="1936" y="790"/>
                  <a:pt x="1940" y="790"/>
                </a:cubicBezTo>
                <a:cubicBezTo>
                  <a:pt x="1945" y="790"/>
                  <a:pt x="1949" y="786"/>
                  <a:pt x="1949" y="781"/>
                </a:cubicBezTo>
                <a:close/>
                <a:moveTo>
                  <a:pt x="1975" y="781"/>
                </a:moveTo>
                <a:cubicBezTo>
                  <a:pt x="1975" y="776"/>
                  <a:pt x="1971" y="772"/>
                  <a:pt x="1966" y="772"/>
                </a:cubicBezTo>
                <a:cubicBezTo>
                  <a:pt x="1961" y="772"/>
                  <a:pt x="1957" y="776"/>
                  <a:pt x="1957" y="781"/>
                </a:cubicBezTo>
                <a:cubicBezTo>
                  <a:pt x="1957" y="786"/>
                  <a:pt x="1961" y="790"/>
                  <a:pt x="1966" y="790"/>
                </a:cubicBezTo>
                <a:cubicBezTo>
                  <a:pt x="1971" y="790"/>
                  <a:pt x="1975" y="786"/>
                  <a:pt x="1975" y="781"/>
                </a:cubicBezTo>
                <a:close/>
                <a:moveTo>
                  <a:pt x="2000" y="781"/>
                </a:moveTo>
                <a:cubicBezTo>
                  <a:pt x="2000" y="776"/>
                  <a:pt x="1997" y="772"/>
                  <a:pt x="1992" y="772"/>
                </a:cubicBezTo>
                <a:cubicBezTo>
                  <a:pt x="1987" y="772"/>
                  <a:pt x="1983" y="776"/>
                  <a:pt x="1983" y="781"/>
                </a:cubicBezTo>
                <a:cubicBezTo>
                  <a:pt x="1983" y="786"/>
                  <a:pt x="1987" y="790"/>
                  <a:pt x="1992" y="790"/>
                </a:cubicBezTo>
                <a:cubicBezTo>
                  <a:pt x="1997" y="790"/>
                  <a:pt x="2000" y="786"/>
                  <a:pt x="2000" y="781"/>
                </a:cubicBezTo>
                <a:close/>
                <a:moveTo>
                  <a:pt x="2026" y="781"/>
                </a:moveTo>
                <a:cubicBezTo>
                  <a:pt x="2026" y="776"/>
                  <a:pt x="2022" y="772"/>
                  <a:pt x="2018" y="772"/>
                </a:cubicBezTo>
                <a:cubicBezTo>
                  <a:pt x="2013" y="772"/>
                  <a:pt x="2009" y="776"/>
                  <a:pt x="2009" y="781"/>
                </a:cubicBezTo>
                <a:cubicBezTo>
                  <a:pt x="2009" y="786"/>
                  <a:pt x="2013" y="790"/>
                  <a:pt x="2018" y="790"/>
                </a:cubicBezTo>
                <a:cubicBezTo>
                  <a:pt x="2022" y="790"/>
                  <a:pt x="2026" y="786"/>
                  <a:pt x="2026" y="781"/>
                </a:cubicBezTo>
                <a:close/>
                <a:moveTo>
                  <a:pt x="2052" y="781"/>
                </a:moveTo>
                <a:cubicBezTo>
                  <a:pt x="2052" y="776"/>
                  <a:pt x="2048" y="772"/>
                  <a:pt x="2043" y="772"/>
                </a:cubicBezTo>
                <a:cubicBezTo>
                  <a:pt x="2039" y="772"/>
                  <a:pt x="2035" y="776"/>
                  <a:pt x="2035" y="781"/>
                </a:cubicBezTo>
                <a:cubicBezTo>
                  <a:pt x="2035" y="786"/>
                  <a:pt x="2039" y="790"/>
                  <a:pt x="2043" y="790"/>
                </a:cubicBezTo>
                <a:cubicBezTo>
                  <a:pt x="2048" y="790"/>
                  <a:pt x="2052" y="786"/>
                  <a:pt x="2052" y="781"/>
                </a:cubicBezTo>
                <a:close/>
                <a:moveTo>
                  <a:pt x="2078" y="781"/>
                </a:moveTo>
                <a:cubicBezTo>
                  <a:pt x="2078" y="776"/>
                  <a:pt x="2074" y="772"/>
                  <a:pt x="2069" y="772"/>
                </a:cubicBezTo>
                <a:cubicBezTo>
                  <a:pt x="2064" y="772"/>
                  <a:pt x="2061" y="776"/>
                  <a:pt x="2061" y="781"/>
                </a:cubicBezTo>
                <a:cubicBezTo>
                  <a:pt x="2061" y="786"/>
                  <a:pt x="2064" y="790"/>
                  <a:pt x="2069" y="790"/>
                </a:cubicBezTo>
                <a:cubicBezTo>
                  <a:pt x="2074" y="790"/>
                  <a:pt x="2078" y="786"/>
                  <a:pt x="2078" y="781"/>
                </a:cubicBezTo>
                <a:close/>
                <a:moveTo>
                  <a:pt x="2103" y="781"/>
                </a:moveTo>
                <a:cubicBezTo>
                  <a:pt x="2103" y="776"/>
                  <a:pt x="2100" y="772"/>
                  <a:pt x="2095" y="772"/>
                </a:cubicBezTo>
                <a:cubicBezTo>
                  <a:pt x="2090" y="772"/>
                  <a:pt x="2086" y="776"/>
                  <a:pt x="2086" y="781"/>
                </a:cubicBezTo>
                <a:cubicBezTo>
                  <a:pt x="2086" y="786"/>
                  <a:pt x="2090" y="790"/>
                  <a:pt x="2095" y="790"/>
                </a:cubicBezTo>
                <a:cubicBezTo>
                  <a:pt x="2100" y="790"/>
                  <a:pt x="2103" y="786"/>
                  <a:pt x="2103" y="781"/>
                </a:cubicBezTo>
                <a:close/>
                <a:moveTo>
                  <a:pt x="2129" y="781"/>
                </a:moveTo>
                <a:cubicBezTo>
                  <a:pt x="2129" y="776"/>
                  <a:pt x="2125" y="772"/>
                  <a:pt x="2121" y="772"/>
                </a:cubicBezTo>
                <a:cubicBezTo>
                  <a:pt x="2116" y="772"/>
                  <a:pt x="2112" y="776"/>
                  <a:pt x="2112" y="781"/>
                </a:cubicBezTo>
                <a:cubicBezTo>
                  <a:pt x="2112" y="786"/>
                  <a:pt x="2116" y="790"/>
                  <a:pt x="2121" y="790"/>
                </a:cubicBezTo>
                <a:cubicBezTo>
                  <a:pt x="2125" y="790"/>
                  <a:pt x="2129" y="786"/>
                  <a:pt x="2129" y="781"/>
                </a:cubicBezTo>
                <a:close/>
                <a:moveTo>
                  <a:pt x="2155" y="781"/>
                </a:moveTo>
                <a:cubicBezTo>
                  <a:pt x="2155" y="776"/>
                  <a:pt x="2151" y="772"/>
                  <a:pt x="2146" y="772"/>
                </a:cubicBezTo>
                <a:cubicBezTo>
                  <a:pt x="2142" y="772"/>
                  <a:pt x="2138" y="776"/>
                  <a:pt x="2138" y="781"/>
                </a:cubicBezTo>
                <a:cubicBezTo>
                  <a:pt x="2138" y="786"/>
                  <a:pt x="2142" y="790"/>
                  <a:pt x="2146" y="790"/>
                </a:cubicBezTo>
                <a:cubicBezTo>
                  <a:pt x="2151" y="790"/>
                  <a:pt x="2155" y="786"/>
                  <a:pt x="2155" y="781"/>
                </a:cubicBezTo>
                <a:close/>
                <a:moveTo>
                  <a:pt x="2181" y="781"/>
                </a:moveTo>
                <a:cubicBezTo>
                  <a:pt x="2181" y="776"/>
                  <a:pt x="2177" y="772"/>
                  <a:pt x="2172" y="772"/>
                </a:cubicBezTo>
                <a:cubicBezTo>
                  <a:pt x="2167" y="772"/>
                  <a:pt x="2164" y="776"/>
                  <a:pt x="2164" y="781"/>
                </a:cubicBezTo>
                <a:cubicBezTo>
                  <a:pt x="2164" y="786"/>
                  <a:pt x="2167" y="790"/>
                  <a:pt x="2172" y="790"/>
                </a:cubicBezTo>
                <a:cubicBezTo>
                  <a:pt x="2177" y="790"/>
                  <a:pt x="2181" y="786"/>
                  <a:pt x="2181" y="781"/>
                </a:cubicBezTo>
                <a:close/>
                <a:moveTo>
                  <a:pt x="2284" y="781"/>
                </a:moveTo>
                <a:cubicBezTo>
                  <a:pt x="2284" y="776"/>
                  <a:pt x="2280" y="772"/>
                  <a:pt x="2275" y="772"/>
                </a:cubicBezTo>
                <a:cubicBezTo>
                  <a:pt x="2270" y="772"/>
                  <a:pt x="2267" y="776"/>
                  <a:pt x="2267" y="781"/>
                </a:cubicBezTo>
                <a:cubicBezTo>
                  <a:pt x="2267" y="786"/>
                  <a:pt x="2270" y="790"/>
                  <a:pt x="2275" y="790"/>
                </a:cubicBezTo>
                <a:cubicBezTo>
                  <a:pt x="2280" y="790"/>
                  <a:pt x="2284" y="786"/>
                  <a:pt x="2284" y="781"/>
                </a:cubicBezTo>
                <a:close/>
                <a:moveTo>
                  <a:pt x="2310" y="781"/>
                </a:moveTo>
                <a:cubicBezTo>
                  <a:pt x="2310" y="776"/>
                  <a:pt x="2306" y="772"/>
                  <a:pt x="2301" y="772"/>
                </a:cubicBezTo>
                <a:cubicBezTo>
                  <a:pt x="2296" y="772"/>
                  <a:pt x="2292" y="776"/>
                  <a:pt x="2292" y="781"/>
                </a:cubicBezTo>
                <a:cubicBezTo>
                  <a:pt x="2292" y="786"/>
                  <a:pt x="2296" y="790"/>
                  <a:pt x="2301" y="790"/>
                </a:cubicBezTo>
                <a:cubicBezTo>
                  <a:pt x="2306" y="790"/>
                  <a:pt x="2310" y="786"/>
                  <a:pt x="2310" y="781"/>
                </a:cubicBezTo>
                <a:close/>
                <a:moveTo>
                  <a:pt x="2335" y="781"/>
                </a:moveTo>
                <a:cubicBezTo>
                  <a:pt x="2335" y="776"/>
                  <a:pt x="2331" y="772"/>
                  <a:pt x="2327" y="772"/>
                </a:cubicBezTo>
                <a:cubicBezTo>
                  <a:pt x="2322" y="772"/>
                  <a:pt x="2318" y="776"/>
                  <a:pt x="2318" y="781"/>
                </a:cubicBezTo>
                <a:cubicBezTo>
                  <a:pt x="2318" y="786"/>
                  <a:pt x="2322" y="790"/>
                  <a:pt x="2327" y="790"/>
                </a:cubicBezTo>
                <a:cubicBezTo>
                  <a:pt x="2331" y="790"/>
                  <a:pt x="2335" y="786"/>
                  <a:pt x="2335" y="781"/>
                </a:cubicBezTo>
                <a:close/>
                <a:moveTo>
                  <a:pt x="378" y="807"/>
                </a:moveTo>
                <a:cubicBezTo>
                  <a:pt x="378" y="802"/>
                  <a:pt x="374" y="798"/>
                  <a:pt x="369" y="798"/>
                </a:cubicBezTo>
                <a:cubicBezTo>
                  <a:pt x="364" y="798"/>
                  <a:pt x="360" y="802"/>
                  <a:pt x="360" y="807"/>
                </a:cubicBezTo>
                <a:cubicBezTo>
                  <a:pt x="360" y="812"/>
                  <a:pt x="364" y="815"/>
                  <a:pt x="369" y="815"/>
                </a:cubicBezTo>
                <a:cubicBezTo>
                  <a:pt x="374" y="815"/>
                  <a:pt x="378" y="812"/>
                  <a:pt x="378" y="807"/>
                </a:cubicBezTo>
                <a:close/>
                <a:moveTo>
                  <a:pt x="403" y="807"/>
                </a:moveTo>
                <a:cubicBezTo>
                  <a:pt x="403" y="802"/>
                  <a:pt x="400" y="798"/>
                  <a:pt x="395" y="798"/>
                </a:cubicBezTo>
                <a:cubicBezTo>
                  <a:pt x="390" y="798"/>
                  <a:pt x="386" y="802"/>
                  <a:pt x="386" y="807"/>
                </a:cubicBezTo>
                <a:cubicBezTo>
                  <a:pt x="386" y="812"/>
                  <a:pt x="390" y="815"/>
                  <a:pt x="395" y="815"/>
                </a:cubicBezTo>
                <a:cubicBezTo>
                  <a:pt x="400" y="815"/>
                  <a:pt x="403" y="812"/>
                  <a:pt x="403" y="807"/>
                </a:cubicBezTo>
                <a:close/>
                <a:moveTo>
                  <a:pt x="429" y="807"/>
                </a:moveTo>
                <a:cubicBezTo>
                  <a:pt x="429" y="802"/>
                  <a:pt x="425" y="798"/>
                  <a:pt x="421" y="798"/>
                </a:cubicBezTo>
                <a:cubicBezTo>
                  <a:pt x="416" y="798"/>
                  <a:pt x="412" y="802"/>
                  <a:pt x="412" y="807"/>
                </a:cubicBezTo>
                <a:cubicBezTo>
                  <a:pt x="412" y="812"/>
                  <a:pt x="416" y="815"/>
                  <a:pt x="421" y="815"/>
                </a:cubicBezTo>
                <a:cubicBezTo>
                  <a:pt x="425" y="815"/>
                  <a:pt x="429" y="812"/>
                  <a:pt x="429" y="807"/>
                </a:cubicBezTo>
                <a:close/>
                <a:moveTo>
                  <a:pt x="455" y="807"/>
                </a:moveTo>
                <a:cubicBezTo>
                  <a:pt x="455" y="802"/>
                  <a:pt x="451" y="798"/>
                  <a:pt x="446" y="798"/>
                </a:cubicBezTo>
                <a:cubicBezTo>
                  <a:pt x="442" y="798"/>
                  <a:pt x="438" y="802"/>
                  <a:pt x="438" y="807"/>
                </a:cubicBezTo>
                <a:cubicBezTo>
                  <a:pt x="438" y="812"/>
                  <a:pt x="442" y="815"/>
                  <a:pt x="446" y="815"/>
                </a:cubicBezTo>
                <a:cubicBezTo>
                  <a:pt x="451" y="815"/>
                  <a:pt x="455" y="812"/>
                  <a:pt x="455" y="807"/>
                </a:cubicBezTo>
                <a:close/>
                <a:moveTo>
                  <a:pt x="481" y="807"/>
                </a:moveTo>
                <a:cubicBezTo>
                  <a:pt x="481" y="802"/>
                  <a:pt x="477" y="798"/>
                  <a:pt x="472" y="798"/>
                </a:cubicBezTo>
                <a:cubicBezTo>
                  <a:pt x="467" y="798"/>
                  <a:pt x="463" y="802"/>
                  <a:pt x="463" y="807"/>
                </a:cubicBezTo>
                <a:cubicBezTo>
                  <a:pt x="463" y="812"/>
                  <a:pt x="467" y="815"/>
                  <a:pt x="472" y="815"/>
                </a:cubicBezTo>
                <a:cubicBezTo>
                  <a:pt x="477" y="815"/>
                  <a:pt x="481" y="812"/>
                  <a:pt x="481" y="807"/>
                </a:cubicBezTo>
                <a:close/>
                <a:moveTo>
                  <a:pt x="506" y="807"/>
                </a:moveTo>
                <a:cubicBezTo>
                  <a:pt x="506" y="802"/>
                  <a:pt x="503" y="798"/>
                  <a:pt x="498" y="798"/>
                </a:cubicBezTo>
                <a:cubicBezTo>
                  <a:pt x="493" y="798"/>
                  <a:pt x="489" y="802"/>
                  <a:pt x="489" y="807"/>
                </a:cubicBezTo>
                <a:cubicBezTo>
                  <a:pt x="489" y="812"/>
                  <a:pt x="493" y="815"/>
                  <a:pt x="498" y="815"/>
                </a:cubicBezTo>
                <a:cubicBezTo>
                  <a:pt x="503" y="815"/>
                  <a:pt x="506" y="812"/>
                  <a:pt x="506" y="807"/>
                </a:cubicBezTo>
                <a:close/>
                <a:moveTo>
                  <a:pt x="532" y="807"/>
                </a:moveTo>
                <a:cubicBezTo>
                  <a:pt x="532" y="802"/>
                  <a:pt x="528" y="798"/>
                  <a:pt x="524" y="798"/>
                </a:cubicBezTo>
                <a:cubicBezTo>
                  <a:pt x="519" y="798"/>
                  <a:pt x="515" y="802"/>
                  <a:pt x="515" y="807"/>
                </a:cubicBezTo>
                <a:cubicBezTo>
                  <a:pt x="515" y="812"/>
                  <a:pt x="519" y="815"/>
                  <a:pt x="524" y="815"/>
                </a:cubicBezTo>
                <a:cubicBezTo>
                  <a:pt x="528" y="815"/>
                  <a:pt x="532" y="812"/>
                  <a:pt x="532" y="807"/>
                </a:cubicBezTo>
                <a:close/>
                <a:moveTo>
                  <a:pt x="558" y="807"/>
                </a:moveTo>
                <a:cubicBezTo>
                  <a:pt x="558" y="802"/>
                  <a:pt x="554" y="798"/>
                  <a:pt x="549" y="798"/>
                </a:cubicBezTo>
                <a:cubicBezTo>
                  <a:pt x="545" y="798"/>
                  <a:pt x="541" y="802"/>
                  <a:pt x="541" y="807"/>
                </a:cubicBezTo>
                <a:cubicBezTo>
                  <a:pt x="541" y="812"/>
                  <a:pt x="545" y="815"/>
                  <a:pt x="549" y="815"/>
                </a:cubicBezTo>
                <a:cubicBezTo>
                  <a:pt x="554" y="815"/>
                  <a:pt x="558" y="812"/>
                  <a:pt x="558" y="807"/>
                </a:cubicBezTo>
                <a:close/>
                <a:moveTo>
                  <a:pt x="584" y="807"/>
                </a:moveTo>
                <a:cubicBezTo>
                  <a:pt x="584" y="802"/>
                  <a:pt x="580" y="798"/>
                  <a:pt x="575" y="798"/>
                </a:cubicBezTo>
                <a:cubicBezTo>
                  <a:pt x="570" y="798"/>
                  <a:pt x="567" y="802"/>
                  <a:pt x="567" y="807"/>
                </a:cubicBezTo>
                <a:cubicBezTo>
                  <a:pt x="567" y="812"/>
                  <a:pt x="570" y="815"/>
                  <a:pt x="575" y="815"/>
                </a:cubicBezTo>
                <a:cubicBezTo>
                  <a:pt x="580" y="815"/>
                  <a:pt x="584" y="812"/>
                  <a:pt x="584" y="807"/>
                </a:cubicBezTo>
                <a:close/>
                <a:moveTo>
                  <a:pt x="609" y="807"/>
                </a:moveTo>
                <a:cubicBezTo>
                  <a:pt x="609" y="802"/>
                  <a:pt x="606" y="798"/>
                  <a:pt x="601" y="798"/>
                </a:cubicBezTo>
                <a:cubicBezTo>
                  <a:pt x="596" y="798"/>
                  <a:pt x="592" y="802"/>
                  <a:pt x="592" y="807"/>
                </a:cubicBezTo>
                <a:cubicBezTo>
                  <a:pt x="592" y="812"/>
                  <a:pt x="596" y="815"/>
                  <a:pt x="601" y="815"/>
                </a:cubicBezTo>
                <a:cubicBezTo>
                  <a:pt x="606" y="815"/>
                  <a:pt x="609" y="812"/>
                  <a:pt x="609" y="807"/>
                </a:cubicBezTo>
                <a:close/>
                <a:moveTo>
                  <a:pt x="635" y="807"/>
                </a:moveTo>
                <a:cubicBezTo>
                  <a:pt x="635" y="802"/>
                  <a:pt x="631" y="798"/>
                  <a:pt x="627" y="798"/>
                </a:cubicBezTo>
                <a:cubicBezTo>
                  <a:pt x="622" y="798"/>
                  <a:pt x="618" y="802"/>
                  <a:pt x="618" y="807"/>
                </a:cubicBezTo>
                <a:cubicBezTo>
                  <a:pt x="618" y="812"/>
                  <a:pt x="622" y="815"/>
                  <a:pt x="627" y="815"/>
                </a:cubicBezTo>
                <a:cubicBezTo>
                  <a:pt x="631" y="815"/>
                  <a:pt x="635" y="812"/>
                  <a:pt x="635" y="807"/>
                </a:cubicBezTo>
                <a:close/>
                <a:moveTo>
                  <a:pt x="1202" y="807"/>
                </a:moveTo>
                <a:cubicBezTo>
                  <a:pt x="1202" y="802"/>
                  <a:pt x="1198" y="798"/>
                  <a:pt x="1193" y="798"/>
                </a:cubicBezTo>
                <a:cubicBezTo>
                  <a:pt x="1189" y="798"/>
                  <a:pt x="1185" y="802"/>
                  <a:pt x="1185" y="807"/>
                </a:cubicBezTo>
                <a:cubicBezTo>
                  <a:pt x="1185" y="812"/>
                  <a:pt x="1189" y="815"/>
                  <a:pt x="1193" y="815"/>
                </a:cubicBezTo>
                <a:cubicBezTo>
                  <a:pt x="1198" y="815"/>
                  <a:pt x="1202" y="812"/>
                  <a:pt x="1202" y="807"/>
                </a:cubicBezTo>
                <a:close/>
                <a:moveTo>
                  <a:pt x="1228" y="807"/>
                </a:moveTo>
                <a:cubicBezTo>
                  <a:pt x="1228" y="802"/>
                  <a:pt x="1224" y="798"/>
                  <a:pt x="1219" y="798"/>
                </a:cubicBezTo>
                <a:cubicBezTo>
                  <a:pt x="1214" y="798"/>
                  <a:pt x="1210" y="802"/>
                  <a:pt x="1210" y="807"/>
                </a:cubicBezTo>
                <a:cubicBezTo>
                  <a:pt x="1210" y="812"/>
                  <a:pt x="1214" y="815"/>
                  <a:pt x="1219" y="815"/>
                </a:cubicBezTo>
                <a:cubicBezTo>
                  <a:pt x="1224" y="815"/>
                  <a:pt x="1228" y="812"/>
                  <a:pt x="1228" y="807"/>
                </a:cubicBezTo>
                <a:close/>
                <a:moveTo>
                  <a:pt x="1253" y="807"/>
                </a:moveTo>
                <a:cubicBezTo>
                  <a:pt x="1253" y="802"/>
                  <a:pt x="1250" y="798"/>
                  <a:pt x="1245" y="798"/>
                </a:cubicBezTo>
                <a:cubicBezTo>
                  <a:pt x="1240" y="798"/>
                  <a:pt x="1236" y="802"/>
                  <a:pt x="1236" y="807"/>
                </a:cubicBezTo>
                <a:cubicBezTo>
                  <a:pt x="1236" y="812"/>
                  <a:pt x="1240" y="815"/>
                  <a:pt x="1245" y="815"/>
                </a:cubicBezTo>
                <a:cubicBezTo>
                  <a:pt x="1250" y="815"/>
                  <a:pt x="1253" y="812"/>
                  <a:pt x="1253" y="807"/>
                </a:cubicBezTo>
                <a:close/>
                <a:moveTo>
                  <a:pt x="1279" y="807"/>
                </a:moveTo>
                <a:cubicBezTo>
                  <a:pt x="1279" y="802"/>
                  <a:pt x="1275" y="798"/>
                  <a:pt x="1271" y="798"/>
                </a:cubicBezTo>
                <a:cubicBezTo>
                  <a:pt x="1266" y="798"/>
                  <a:pt x="1262" y="802"/>
                  <a:pt x="1262" y="807"/>
                </a:cubicBezTo>
                <a:cubicBezTo>
                  <a:pt x="1262" y="812"/>
                  <a:pt x="1266" y="815"/>
                  <a:pt x="1271" y="815"/>
                </a:cubicBezTo>
                <a:cubicBezTo>
                  <a:pt x="1275" y="815"/>
                  <a:pt x="1279" y="812"/>
                  <a:pt x="1279" y="807"/>
                </a:cubicBezTo>
                <a:close/>
                <a:moveTo>
                  <a:pt x="1305" y="807"/>
                </a:moveTo>
                <a:cubicBezTo>
                  <a:pt x="1305" y="802"/>
                  <a:pt x="1301" y="798"/>
                  <a:pt x="1296" y="798"/>
                </a:cubicBezTo>
                <a:cubicBezTo>
                  <a:pt x="1292" y="798"/>
                  <a:pt x="1288" y="802"/>
                  <a:pt x="1288" y="807"/>
                </a:cubicBezTo>
                <a:cubicBezTo>
                  <a:pt x="1288" y="812"/>
                  <a:pt x="1292" y="815"/>
                  <a:pt x="1296" y="815"/>
                </a:cubicBezTo>
                <a:cubicBezTo>
                  <a:pt x="1301" y="815"/>
                  <a:pt x="1305" y="812"/>
                  <a:pt x="1305" y="807"/>
                </a:cubicBezTo>
                <a:close/>
                <a:moveTo>
                  <a:pt x="1331" y="807"/>
                </a:moveTo>
                <a:cubicBezTo>
                  <a:pt x="1331" y="802"/>
                  <a:pt x="1327" y="798"/>
                  <a:pt x="1322" y="798"/>
                </a:cubicBezTo>
                <a:cubicBezTo>
                  <a:pt x="1317" y="798"/>
                  <a:pt x="1314" y="802"/>
                  <a:pt x="1314" y="807"/>
                </a:cubicBezTo>
                <a:cubicBezTo>
                  <a:pt x="1314" y="812"/>
                  <a:pt x="1317" y="815"/>
                  <a:pt x="1322" y="815"/>
                </a:cubicBezTo>
                <a:cubicBezTo>
                  <a:pt x="1327" y="815"/>
                  <a:pt x="1331" y="812"/>
                  <a:pt x="1331" y="807"/>
                </a:cubicBezTo>
                <a:close/>
                <a:moveTo>
                  <a:pt x="1356" y="807"/>
                </a:moveTo>
                <a:cubicBezTo>
                  <a:pt x="1356" y="802"/>
                  <a:pt x="1353" y="798"/>
                  <a:pt x="1348" y="798"/>
                </a:cubicBezTo>
                <a:cubicBezTo>
                  <a:pt x="1343" y="798"/>
                  <a:pt x="1339" y="802"/>
                  <a:pt x="1339" y="807"/>
                </a:cubicBezTo>
                <a:cubicBezTo>
                  <a:pt x="1339" y="812"/>
                  <a:pt x="1343" y="815"/>
                  <a:pt x="1348" y="815"/>
                </a:cubicBezTo>
                <a:cubicBezTo>
                  <a:pt x="1353" y="815"/>
                  <a:pt x="1356" y="812"/>
                  <a:pt x="1356" y="807"/>
                </a:cubicBezTo>
                <a:close/>
                <a:moveTo>
                  <a:pt x="1434" y="807"/>
                </a:moveTo>
                <a:cubicBezTo>
                  <a:pt x="1434" y="802"/>
                  <a:pt x="1430" y="798"/>
                  <a:pt x="1425" y="798"/>
                </a:cubicBezTo>
                <a:cubicBezTo>
                  <a:pt x="1420" y="798"/>
                  <a:pt x="1417" y="802"/>
                  <a:pt x="1417" y="807"/>
                </a:cubicBezTo>
                <a:cubicBezTo>
                  <a:pt x="1417" y="812"/>
                  <a:pt x="1420" y="815"/>
                  <a:pt x="1425" y="815"/>
                </a:cubicBezTo>
                <a:cubicBezTo>
                  <a:pt x="1430" y="815"/>
                  <a:pt x="1434" y="812"/>
                  <a:pt x="1434" y="807"/>
                </a:cubicBezTo>
                <a:close/>
                <a:moveTo>
                  <a:pt x="1459" y="807"/>
                </a:moveTo>
                <a:cubicBezTo>
                  <a:pt x="1459" y="802"/>
                  <a:pt x="1456" y="798"/>
                  <a:pt x="1451" y="798"/>
                </a:cubicBezTo>
                <a:cubicBezTo>
                  <a:pt x="1446" y="798"/>
                  <a:pt x="1442" y="802"/>
                  <a:pt x="1442" y="807"/>
                </a:cubicBezTo>
                <a:cubicBezTo>
                  <a:pt x="1442" y="812"/>
                  <a:pt x="1446" y="815"/>
                  <a:pt x="1451" y="815"/>
                </a:cubicBezTo>
                <a:cubicBezTo>
                  <a:pt x="1456" y="815"/>
                  <a:pt x="1459" y="812"/>
                  <a:pt x="1459" y="807"/>
                </a:cubicBezTo>
                <a:close/>
                <a:moveTo>
                  <a:pt x="1485" y="807"/>
                </a:moveTo>
                <a:cubicBezTo>
                  <a:pt x="1485" y="802"/>
                  <a:pt x="1481" y="798"/>
                  <a:pt x="1477" y="798"/>
                </a:cubicBezTo>
                <a:cubicBezTo>
                  <a:pt x="1472" y="798"/>
                  <a:pt x="1468" y="802"/>
                  <a:pt x="1468" y="807"/>
                </a:cubicBezTo>
                <a:cubicBezTo>
                  <a:pt x="1468" y="812"/>
                  <a:pt x="1472" y="815"/>
                  <a:pt x="1477" y="815"/>
                </a:cubicBezTo>
                <a:cubicBezTo>
                  <a:pt x="1481" y="815"/>
                  <a:pt x="1485" y="812"/>
                  <a:pt x="1485" y="807"/>
                </a:cubicBezTo>
                <a:close/>
                <a:moveTo>
                  <a:pt x="1511" y="807"/>
                </a:moveTo>
                <a:cubicBezTo>
                  <a:pt x="1511" y="802"/>
                  <a:pt x="1507" y="798"/>
                  <a:pt x="1502" y="798"/>
                </a:cubicBezTo>
                <a:cubicBezTo>
                  <a:pt x="1498" y="798"/>
                  <a:pt x="1494" y="802"/>
                  <a:pt x="1494" y="807"/>
                </a:cubicBezTo>
                <a:cubicBezTo>
                  <a:pt x="1494" y="812"/>
                  <a:pt x="1498" y="815"/>
                  <a:pt x="1502" y="815"/>
                </a:cubicBezTo>
                <a:cubicBezTo>
                  <a:pt x="1507" y="815"/>
                  <a:pt x="1511" y="812"/>
                  <a:pt x="1511" y="807"/>
                </a:cubicBezTo>
                <a:close/>
                <a:moveTo>
                  <a:pt x="1537" y="807"/>
                </a:moveTo>
                <a:cubicBezTo>
                  <a:pt x="1537" y="802"/>
                  <a:pt x="1533" y="798"/>
                  <a:pt x="1528" y="798"/>
                </a:cubicBezTo>
                <a:cubicBezTo>
                  <a:pt x="1523" y="798"/>
                  <a:pt x="1520" y="802"/>
                  <a:pt x="1520" y="807"/>
                </a:cubicBezTo>
                <a:cubicBezTo>
                  <a:pt x="1520" y="812"/>
                  <a:pt x="1523" y="815"/>
                  <a:pt x="1528" y="815"/>
                </a:cubicBezTo>
                <a:cubicBezTo>
                  <a:pt x="1533" y="815"/>
                  <a:pt x="1537" y="812"/>
                  <a:pt x="1537" y="807"/>
                </a:cubicBezTo>
                <a:close/>
                <a:moveTo>
                  <a:pt x="1563" y="807"/>
                </a:moveTo>
                <a:cubicBezTo>
                  <a:pt x="1563" y="802"/>
                  <a:pt x="1559" y="798"/>
                  <a:pt x="1554" y="798"/>
                </a:cubicBezTo>
                <a:cubicBezTo>
                  <a:pt x="1549" y="798"/>
                  <a:pt x="1545" y="802"/>
                  <a:pt x="1545" y="807"/>
                </a:cubicBezTo>
                <a:cubicBezTo>
                  <a:pt x="1545" y="812"/>
                  <a:pt x="1549" y="815"/>
                  <a:pt x="1554" y="815"/>
                </a:cubicBezTo>
                <a:cubicBezTo>
                  <a:pt x="1559" y="815"/>
                  <a:pt x="1563" y="812"/>
                  <a:pt x="1563" y="807"/>
                </a:cubicBezTo>
                <a:close/>
                <a:moveTo>
                  <a:pt x="1588" y="807"/>
                </a:moveTo>
                <a:cubicBezTo>
                  <a:pt x="1588" y="802"/>
                  <a:pt x="1584" y="798"/>
                  <a:pt x="1580" y="798"/>
                </a:cubicBezTo>
                <a:cubicBezTo>
                  <a:pt x="1575" y="798"/>
                  <a:pt x="1571" y="802"/>
                  <a:pt x="1571" y="807"/>
                </a:cubicBezTo>
                <a:cubicBezTo>
                  <a:pt x="1571" y="812"/>
                  <a:pt x="1575" y="815"/>
                  <a:pt x="1580" y="815"/>
                </a:cubicBezTo>
                <a:cubicBezTo>
                  <a:pt x="1584" y="815"/>
                  <a:pt x="1588" y="812"/>
                  <a:pt x="1588" y="807"/>
                </a:cubicBezTo>
                <a:close/>
                <a:moveTo>
                  <a:pt x="1614" y="807"/>
                </a:moveTo>
                <a:cubicBezTo>
                  <a:pt x="1614" y="802"/>
                  <a:pt x="1610" y="798"/>
                  <a:pt x="1605" y="798"/>
                </a:cubicBezTo>
                <a:cubicBezTo>
                  <a:pt x="1601" y="798"/>
                  <a:pt x="1597" y="802"/>
                  <a:pt x="1597" y="807"/>
                </a:cubicBezTo>
                <a:cubicBezTo>
                  <a:pt x="1597" y="812"/>
                  <a:pt x="1601" y="815"/>
                  <a:pt x="1605" y="815"/>
                </a:cubicBezTo>
                <a:cubicBezTo>
                  <a:pt x="1610" y="815"/>
                  <a:pt x="1614" y="812"/>
                  <a:pt x="1614" y="807"/>
                </a:cubicBezTo>
                <a:close/>
                <a:moveTo>
                  <a:pt x="1640" y="807"/>
                </a:moveTo>
                <a:cubicBezTo>
                  <a:pt x="1640" y="802"/>
                  <a:pt x="1636" y="798"/>
                  <a:pt x="1631" y="798"/>
                </a:cubicBezTo>
                <a:cubicBezTo>
                  <a:pt x="1626" y="798"/>
                  <a:pt x="1623" y="802"/>
                  <a:pt x="1623" y="807"/>
                </a:cubicBezTo>
                <a:cubicBezTo>
                  <a:pt x="1623" y="812"/>
                  <a:pt x="1626" y="815"/>
                  <a:pt x="1631" y="815"/>
                </a:cubicBezTo>
                <a:cubicBezTo>
                  <a:pt x="1636" y="815"/>
                  <a:pt x="1640" y="812"/>
                  <a:pt x="1640" y="807"/>
                </a:cubicBezTo>
                <a:close/>
                <a:moveTo>
                  <a:pt x="1666" y="807"/>
                </a:moveTo>
                <a:cubicBezTo>
                  <a:pt x="1666" y="802"/>
                  <a:pt x="1662" y="798"/>
                  <a:pt x="1657" y="798"/>
                </a:cubicBezTo>
                <a:cubicBezTo>
                  <a:pt x="1652" y="798"/>
                  <a:pt x="1648" y="802"/>
                  <a:pt x="1648" y="807"/>
                </a:cubicBezTo>
                <a:cubicBezTo>
                  <a:pt x="1648" y="812"/>
                  <a:pt x="1652" y="815"/>
                  <a:pt x="1657" y="815"/>
                </a:cubicBezTo>
                <a:cubicBezTo>
                  <a:pt x="1662" y="815"/>
                  <a:pt x="1666" y="812"/>
                  <a:pt x="1666" y="807"/>
                </a:cubicBezTo>
                <a:close/>
                <a:moveTo>
                  <a:pt x="1691" y="807"/>
                </a:moveTo>
                <a:cubicBezTo>
                  <a:pt x="1691" y="802"/>
                  <a:pt x="1687" y="798"/>
                  <a:pt x="1683" y="798"/>
                </a:cubicBezTo>
                <a:cubicBezTo>
                  <a:pt x="1678" y="798"/>
                  <a:pt x="1674" y="802"/>
                  <a:pt x="1674" y="807"/>
                </a:cubicBezTo>
                <a:cubicBezTo>
                  <a:pt x="1674" y="812"/>
                  <a:pt x="1678" y="815"/>
                  <a:pt x="1683" y="815"/>
                </a:cubicBezTo>
                <a:cubicBezTo>
                  <a:pt x="1687" y="815"/>
                  <a:pt x="1691" y="812"/>
                  <a:pt x="1691" y="807"/>
                </a:cubicBezTo>
                <a:close/>
                <a:moveTo>
                  <a:pt x="1717" y="807"/>
                </a:moveTo>
                <a:cubicBezTo>
                  <a:pt x="1717" y="802"/>
                  <a:pt x="1713" y="798"/>
                  <a:pt x="1708" y="798"/>
                </a:cubicBezTo>
                <a:cubicBezTo>
                  <a:pt x="1704" y="798"/>
                  <a:pt x="1700" y="802"/>
                  <a:pt x="1700" y="807"/>
                </a:cubicBezTo>
                <a:cubicBezTo>
                  <a:pt x="1700" y="812"/>
                  <a:pt x="1704" y="815"/>
                  <a:pt x="1708" y="815"/>
                </a:cubicBezTo>
                <a:cubicBezTo>
                  <a:pt x="1713" y="815"/>
                  <a:pt x="1717" y="812"/>
                  <a:pt x="1717" y="807"/>
                </a:cubicBezTo>
                <a:close/>
                <a:moveTo>
                  <a:pt x="1743" y="807"/>
                </a:moveTo>
                <a:cubicBezTo>
                  <a:pt x="1743" y="802"/>
                  <a:pt x="1739" y="798"/>
                  <a:pt x="1734" y="798"/>
                </a:cubicBezTo>
                <a:cubicBezTo>
                  <a:pt x="1730" y="798"/>
                  <a:pt x="1726" y="802"/>
                  <a:pt x="1726" y="807"/>
                </a:cubicBezTo>
                <a:cubicBezTo>
                  <a:pt x="1726" y="812"/>
                  <a:pt x="1730" y="815"/>
                  <a:pt x="1734" y="815"/>
                </a:cubicBezTo>
                <a:cubicBezTo>
                  <a:pt x="1739" y="815"/>
                  <a:pt x="1743" y="812"/>
                  <a:pt x="1743" y="807"/>
                </a:cubicBezTo>
                <a:close/>
                <a:moveTo>
                  <a:pt x="1769" y="807"/>
                </a:moveTo>
                <a:cubicBezTo>
                  <a:pt x="1769" y="802"/>
                  <a:pt x="1765" y="798"/>
                  <a:pt x="1760" y="798"/>
                </a:cubicBezTo>
                <a:cubicBezTo>
                  <a:pt x="1755" y="798"/>
                  <a:pt x="1751" y="802"/>
                  <a:pt x="1751" y="807"/>
                </a:cubicBezTo>
                <a:cubicBezTo>
                  <a:pt x="1751" y="812"/>
                  <a:pt x="1755" y="815"/>
                  <a:pt x="1760" y="815"/>
                </a:cubicBezTo>
                <a:cubicBezTo>
                  <a:pt x="1765" y="815"/>
                  <a:pt x="1769" y="812"/>
                  <a:pt x="1769" y="807"/>
                </a:cubicBezTo>
                <a:close/>
                <a:moveTo>
                  <a:pt x="1794" y="807"/>
                </a:moveTo>
                <a:cubicBezTo>
                  <a:pt x="1794" y="802"/>
                  <a:pt x="1791" y="798"/>
                  <a:pt x="1786" y="798"/>
                </a:cubicBezTo>
                <a:cubicBezTo>
                  <a:pt x="1781" y="798"/>
                  <a:pt x="1777" y="802"/>
                  <a:pt x="1777" y="807"/>
                </a:cubicBezTo>
                <a:cubicBezTo>
                  <a:pt x="1777" y="812"/>
                  <a:pt x="1781" y="815"/>
                  <a:pt x="1786" y="815"/>
                </a:cubicBezTo>
                <a:cubicBezTo>
                  <a:pt x="1791" y="815"/>
                  <a:pt x="1794" y="812"/>
                  <a:pt x="1794" y="807"/>
                </a:cubicBezTo>
                <a:close/>
                <a:moveTo>
                  <a:pt x="1820" y="807"/>
                </a:moveTo>
                <a:cubicBezTo>
                  <a:pt x="1820" y="802"/>
                  <a:pt x="1816" y="798"/>
                  <a:pt x="1812" y="798"/>
                </a:cubicBezTo>
                <a:cubicBezTo>
                  <a:pt x="1807" y="798"/>
                  <a:pt x="1803" y="802"/>
                  <a:pt x="1803" y="807"/>
                </a:cubicBezTo>
                <a:cubicBezTo>
                  <a:pt x="1803" y="812"/>
                  <a:pt x="1807" y="815"/>
                  <a:pt x="1812" y="815"/>
                </a:cubicBezTo>
                <a:cubicBezTo>
                  <a:pt x="1816" y="815"/>
                  <a:pt x="1820" y="812"/>
                  <a:pt x="1820" y="807"/>
                </a:cubicBezTo>
                <a:close/>
                <a:moveTo>
                  <a:pt x="1846" y="807"/>
                </a:moveTo>
                <a:cubicBezTo>
                  <a:pt x="1846" y="802"/>
                  <a:pt x="1842" y="798"/>
                  <a:pt x="1837" y="798"/>
                </a:cubicBezTo>
                <a:cubicBezTo>
                  <a:pt x="1833" y="798"/>
                  <a:pt x="1829" y="802"/>
                  <a:pt x="1829" y="807"/>
                </a:cubicBezTo>
                <a:cubicBezTo>
                  <a:pt x="1829" y="812"/>
                  <a:pt x="1833" y="815"/>
                  <a:pt x="1837" y="815"/>
                </a:cubicBezTo>
                <a:cubicBezTo>
                  <a:pt x="1842" y="815"/>
                  <a:pt x="1846" y="812"/>
                  <a:pt x="1846" y="807"/>
                </a:cubicBezTo>
                <a:close/>
                <a:moveTo>
                  <a:pt x="1872" y="807"/>
                </a:moveTo>
                <a:cubicBezTo>
                  <a:pt x="1872" y="802"/>
                  <a:pt x="1868" y="798"/>
                  <a:pt x="1863" y="798"/>
                </a:cubicBezTo>
                <a:cubicBezTo>
                  <a:pt x="1858" y="798"/>
                  <a:pt x="1854" y="802"/>
                  <a:pt x="1854" y="807"/>
                </a:cubicBezTo>
                <a:cubicBezTo>
                  <a:pt x="1854" y="812"/>
                  <a:pt x="1858" y="815"/>
                  <a:pt x="1863" y="815"/>
                </a:cubicBezTo>
                <a:cubicBezTo>
                  <a:pt x="1868" y="815"/>
                  <a:pt x="1872" y="812"/>
                  <a:pt x="1872" y="807"/>
                </a:cubicBezTo>
                <a:close/>
                <a:moveTo>
                  <a:pt x="1897" y="807"/>
                </a:moveTo>
                <a:cubicBezTo>
                  <a:pt x="1897" y="802"/>
                  <a:pt x="1894" y="798"/>
                  <a:pt x="1889" y="798"/>
                </a:cubicBezTo>
                <a:cubicBezTo>
                  <a:pt x="1884" y="798"/>
                  <a:pt x="1880" y="802"/>
                  <a:pt x="1880" y="807"/>
                </a:cubicBezTo>
                <a:cubicBezTo>
                  <a:pt x="1880" y="812"/>
                  <a:pt x="1884" y="815"/>
                  <a:pt x="1889" y="815"/>
                </a:cubicBezTo>
                <a:cubicBezTo>
                  <a:pt x="1894" y="815"/>
                  <a:pt x="1897" y="812"/>
                  <a:pt x="1897" y="807"/>
                </a:cubicBezTo>
                <a:close/>
                <a:moveTo>
                  <a:pt x="1923" y="807"/>
                </a:moveTo>
                <a:cubicBezTo>
                  <a:pt x="1923" y="802"/>
                  <a:pt x="1919" y="798"/>
                  <a:pt x="1915" y="798"/>
                </a:cubicBezTo>
                <a:cubicBezTo>
                  <a:pt x="1910" y="798"/>
                  <a:pt x="1906" y="802"/>
                  <a:pt x="1906" y="807"/>
                </a:cubicBezTo>
                <a:cubicBezTo>
                  <a:pt x="1906" y="812"/>
                  <a:pt x="1910" y="815"/>
                  <a:pt x="1915" y="815"/>
                </a:cubicBezTo>
                <a:cubicBezTo>
                  <a:pt x="1919" y="815"/>
                  <a:pt x="1923" y="812"/>
                  <a:pt x="1923" y="807"/>
                </a:cubicBezTo>
                <a:close/>
                <a:moveTo>
                  <a:pt x="1949" y="807"/>
                </a:moveTo>
                <a:cubicBezTo>
                  <a:pt x="1949" y="802"/>
                  <a:pt x="1945" y="798"/>
                  <a:pt x="1940" y="798"/>
                </a:cubicBezTo>
                <a:cubicBezTo>
                  <a:pt x="1936" y="798"/>
                  <a:pt x="1932" y="802"/>
                  <a:pt x="1932" y="807"/>
                </a:cubicBezTo>
                <a:cubicBezTo>
                  <a:pt x="1932" y="812"/>
                  <a:pt x="1936" y="815"/>
                  <a:pt x="1940" y="815"/>
                </a:cubicBezTo>
                <a:cubicBezTo>
                  <a:pt x="1945" y="815"/>
                  <a:pt x="1949" y="812"/>
                  <a:pt x="1949" y="807"/>
                </a:cubicBezTo>
                <a:close/>
                <a:moveTo>
                  <a:pt x="1975" y="807"/>
                </a:moveTo>
                <a:cubicBezTo>
                  <a:pt x="1975" y="802"/>
                  <a:pt x="1971" y="798"/>
                  <a:pt x="1966" y="798"/>
                </a:cubicBezTo>
                <a:cubicBezTo>
                  <a:pt x="1961" y="798"/>
                  <a:pt x="1957" y="802"/>
                  <a:pt x="1957" y="807"/>
                </a:cubicBezTo>
                <a:cubicBezTo>
                  <a:pt x="1957" y="812"/>
                  <a:pt x="1961" y="815"/>
                  <a:pt x="1966" y="815"/>
                </a:cubicBezTo>
                <a:cubicBezTo>
                  <a:pt x="1971" y="815"/>
                  <a:pt x="1975" y="812"/>
                  <a:pt x="1975" y="807"/>
                </a:cubicBezTo>
                <a:close/>
                <a:moveTo>
                  <a:pt x="2000" y="807"/>
                </a:moveTo>
                <a:cubicBezTo>
                  <a:pt x="2000" y="802"/>
                  <a:pt x="1997" y="798"/>
                  <a:pt x="1992" y="798"/>
                </a:cubicBezTo>
                <a:cubicBezTo>
                  <a:pt x="1987" y="798"/>
                  <a:pt x="1983" y="802"/>
                  <a:pt x="1983" y="807"/>
                </a:cubicBezTo>
                <a:cubicBezTo>
                  <a:pt x="1983" y="812"/>
                  <a:pt x="1987" y="815"/>
                  <a:pt x="1992" y="815"/>
                </a:cubicBezTo>
                <a:cubicBezTo>
                  <a:pt x="1997" y="815"/>
                  <a:pt x="2000" y="812"/>
                  <a:pt x="2000" y="807"/>
                </a:cubicBezTo>
                <a:close/>
                <a:moveTo>
                  <a:pt x="2026" y="807"/>
                </a:moveTo>
                <a:cubicBezTo>
                  <a:pt x="2026" y="802"/>
                  <a:pt x="2022" y="798"/>
                  <a:pt x="2018" y="798"/>
                </a:cubicBezTo>
                <a:cubicBezTo>
                  <a:pt x="2013" y="798"/>
                  <a:pt x="2009" y="802"/>
                  <a:pt x="2009" y="807"/>
                </a:cubicBezTo>
                <a:cubicBezTo>
                  <a:pt x="2009" y="812"/>
                  <a:pt x="2013" y="815"/>
                  <a:pt x="2018" y="815"/>
                </a:cubicBezTo>
                <a:cubicBezTo>
                  <a:pt x="2022" y="815"/>
                  <a:pt x="2026" y="812"/>
                  <a:pt x="2026" y="807"/>
                </a:cubicBezTo>
                <a:close/>
                <a:moveTo>
                  <a:pt x="2052" y="807"/>
                </a:moveTo>
                <a:cubicBezTo>
                  <a:pt x="2052" y="802"/>
                  <a:pt x="2048" y="798"/>
                  <a:pt x="2043" y="798"/>
                </a:cubicBezTo>
                <a:cubicBezTo>
                  <a:pt x="2039" y="798"/>
                  <a:pt x="2035" y="802"/>
                  <a:pt x="2035" y="807"/>
                </a:cubicBezTo>
                <a:cubicBezTo>
                  <a:pt x="2035" y="812"/>
                  <a:pt x="2039" y="815"/>
                  <a:pt x="2043" y="815"/>
                </a:cubicBezTo>
                <a:cubicBezTo>
                  <a:pt x="2048" y="815"/>
                  <a:pt x="2052" y="812"/>
                  <a:pt x="2052" y="807"/>
                </a:cubicBezTo>
                <a:close/>
                <a:moveTo>
                  <a:pt x="2078" y="807"/>
                </a:moveTo>
                <a:cubicBezTo>
                  <a:pt x="2078" y="802"/>
                  <a:pt x="2074" y="798"/>
                  <a:pt x="2069" y="798"/>
                </a:cubicBezTo>
                <a:cubicBezTo>
                  <a:pt x="2064" y="798"/>
                  <a:pt x="2061" y="802"/>
                  <a:pt x="2061" y="807"/>
                </a:cubicBezTo>
                <a:cubicBezTo>
                  <a:pt x="2061" y="812"/>
                  <a:pt x="2064" y="815"/>
                  <a:pt x="2069" y="815"/>
                </a:cubicBezTo>
                <a:cubicBezTo>
                  <a:pt x="2074" y="815"/>
                  <a:pt x="2078" y="812"/>
                  <a:pt x="2078" y="807"/>
                </a:cubicBezTo>
                <a:close/>
                <a:moveTo>
                  <a:pt x="2103" y="807"/>
                </a:moveTo>
                <a:cubicBezTo>
                  <a:pt x="2103" y="802"/>
                  <a:pt x="2100" y="798"/>
                  <a:pt x="2095" y="798"/>
                </a:cubicBezTo>
                <a:cubicBezTo>
                  <a:pt x="2090" y="798"/>
                  <a:pt x="2086" y="802"/>
                  <a:pt x="2086" y="807"/>
                </a:cubicBezTo>
                <a:cubicBezTo>
                  <a:pt x="2086" y="812"/>
                  <a:pt x="2090" y="815"/>
                  <a:pt x="2095" y="815"/>
                </a:cubicBezTo>
                <a:cubicBezTo>
                  <a:pt x="2100" y="815"/>
                  <a:pt x="2103" y="812"/>
                  <a:pt x="2103" y="807"/>
                </a:cubicBezTo>
                <a:close/>
                <a:moveTo>
                  <a:pt x="2129" y="807"/>
                </a:moveTo>
                <a:cubicBezTo>
                  <a:pt x="2129" y="802"/>
                  <a:pt x="2125" y="798"/>
                  <a:pt x="2121" y="798"/>
                </a:cubicBezTo>
                <a:cubicBezTo>
                  <a:pt x="2116" y="798"/>
                  <a:pt x="2112" y="802"/>
                  <a:pt x="2112" y="807"/>
                </a:cubicBezTo>
                <a:cubicBezTo>
                  <a:pt x="2112" y="812"/>
                  <a:pt x="2116" y="815"/>
                  <a:pt x="2121" y="815"/>
                </a:cubicBezTo>
                <a:cubicBezTo>
                  <a:pt x="2125" y="815"/>
                  <a:pt x="2129" y="812"/>
                  <a:pt x="2129" y="807"/>
                </a:cubicBezTo>
                <a:close/>
                <a:moveTo>
                  <a:pt x="2155" y="807"/>
                </a:moveTo>
                <a:cubicBezTo>
                  <a:pt x="2155" y="802"/>
                  <a:pt x="2151" y="798"/>
                  <a:pt x="2146" y="798"/>
                </a:cubicBezTo>
                <a:cubicBezTo>
                  <a:pt x="2142" y="798"/>
                  <a:pt x="2138" y="802"/>
                  <a:pt x="2138" y="807"/>
                </a:cubicBezTo>
                <a:cubicBezTo>
                  <a:pt x="2138" y="812"/>
                  <a:pt x="2142" y="815"/>
                  <a:pt x="2146" y="815"/>
                </a:cubicBezTo>
                <a:cubicBezTo>
                  <a:pt x="2151" y="815"/>
                  <a:pt x="2155" y="812"/>
                  <a:pt x="2155" y="807"/>
                </a:cubicBezTo>
                <a:close/>
                <a:moveTo>
                  <a:pt x="2181" y="807"/>
                </a:moveTo>
                <a:cubicBezTo>
                  <a:pt x="2181" y="802"/>
                  <a:pt x="2177" y="798"/>
                  <a:pt x="2172" y="798"/>
                </a:cubicBezTo>
                <a:cubicBezTo>
                  <a:pt x="2167" y="798"/>
                  <a:pt x="2164" y="802"/>
                  <a:pt x="2164" y="807"/>
                </a:cubicBezTo>
                <a:cubicBezTo>
                  <a:pt x="2164" y="812"/>
                  <a:pt x="2167" y="815"/>
                  <a:pt x="2172" y="815"/>
                </a:cubicBezTo>
                <a:cubicBezTo>
                  <a:pt x="2177" y="815"/>
                  <a:pt x="2181" y="812"/>
                  <a:pt x="2181" y="807"/>
                </a:cubicBezTo>
                <a:close/>
                <a:moveTo>
                  <a:pt x="429" y="833"/>
                </a:moveTo>
                <a:cubicBezTo>
                  <a:pt x="429" y="828"/>
                  <a:pt x="425" y="824"/>
                  <a:pt x="421" y="824"/>
                </a:cubicBezTo>
                <a:cubicBezTo>
                  <a:pt x="416" y="824"/>
                  <a:pt x="412" y="828"/>
                  <a:pt x="412" y="833"/>
                </a:cubicBezTo>
                <a:cubicBezTo>
                  <a:pt x="412" y="837"/>
                  <a:pt x="416" y="841"/>
                  <a:pt x="421" y="841"/>
                </a:cubicBezTo>
                <a:cubicBezTo>
                  <a:pt x="425" y="841"/>
                  <a:pt x="429" y="837"/>
                  <a:pt x="429" y="833"/>
                </a:cubicBezTo>
                <a:close/>
                <a:moveTo>
                  <a:pt x="455" y="833"/>
                </a:moveTo>
                <a:cubicBezTo>
                  <a:pt x="455" y="828"/>
                  <a:pt x="451" y="824"/>
                  <a:pt x="446" y="824"/>
                </a:cubicBezTo>
                <a:cubicBezTo>
                  <a:pt x="442" y="824"/>
                  <a:pt x="438" y="828"/>
                  <a:pt x="438" y="833"/>
                </a:cubicBezTo>
                <a:cubicBezTo>
                  <a:pt x="438" y="837"/>
                  <a:pt x="442" y="841"/>
                  <a:pt x="446" y="841"/>
                </a:cubicBezTo>
                <a:cubicBezTo>
                  <a:pt x="451" y="841"/>
                  <a:pt x="455" y="837"/>
                  <a:pt x="455" y="833"/>
                </a:cubicBezTo>
                <a:close/>
                <a:moveTo>
                  <a:pt x="481" y="833"/>
                </a:moveTo>
                <a:cubicBezTo>
                  <a:pt x="481" y="828"/>
                  <a:pt x="477" y="824"/>
                  <a:pt x="472" y="824"/>
                </a:cubicBezTo>
                <a:cubicBezTo>
                  <a:pt x="467" y="824"/>
                  <a:pt x="463" y="828"/>
                  <a:pt x="463" y="833"/>
                </a:cubicBezTo>
                <a:cubicBezTo>
                  <a:pt x="463" y="837"/>
                  <a:pt x="467" y="841"/>
                  <a:pt x="472" y="841"/>
                </a:cubicBezTo>
                <a:cubicBezTo>
                  <a:pt x="477" y="841"/>
                  <a:pt x="481" y="837"/>
                  <a:pt x="481" y="833"/>
                </a:cubicBezTo>
                <a:close/>
                <a:moveTo>
                  <a:pt x="506" y="833"/>
                </a:moveTo>
                <a:cubicBezTo>
                  <a:pt x="506" y="828"/>
                  <a:pt x="503" y="824"/>
                  <a:pt x="498" y="824"/>
                </a:cubicBezTo>
                <a:cubicBezTo>
                  <a:pt x="493" y="824"/>
                  <a:pt x="489" y="828"/>
                  <a:pt x="489" y="833"/>
                </a:cubicBezTo>
                <a:cubicBezTo>
                  <a:pt x="489" y="837"/>
                  <a:pt x="493" y="841"/>
                  <a:pt x="498" y="841"/>
                </a:cubicBezTo>
                <a:cubicBezTo>
                  <a:pt x="503" y="841"/>
                  <a:pt x="506" y="837"/>
                  <a:pt x="506" y="833"/>
                </a:cubicBezTo>
                <a:close/>
                <a:moveTo>
                  <a:pt x="532" y="833"/>
                </a:moveTo>
                <a:cubicBezTo>
                  <a:pt x="532" y="828"/>
                  <a:pt x="528" y="824"/>
                  <a:pt x="524" y="824"/>
                </a:cubicBezTo>
                <a:cubicBezTo>
                  <a:pt x="519" y="824"/>
                  <a:pt x="515" y="828"/>
                  <a:pt x="515" y="833"/>
                </a:cubicBezTo>
                <a:cubicBezTo>
                  <a:pt x="515" y="837"/>
                  <a:pt x="519" y="841"/>
                  <a:pt x="524" y="841"/>
                </a:cubicBezTo>
                <a:cubicBezTo>
                  <a:pt x="528" y="841"/>
                  <a:pt x="532" y="837"/>
                  <a:pt x="532" y="833"/>
                </a:cubicBezTo>
                <a:close/>
                <a:moveTo>
                  <a:pt x="635" y="833"/>
                </a:moveTo>
                <a:cubicBezTo>
                  <a:pt x="635" y="828"/>
                  <a:pt x="631" y="824"/>
                  <a:pt x="627" y="824"/>
                </a:cubicBezTo>
                <a:cubicBezTo>
                  <a:pt x="622" y="824"/>
                  <a:pt x="618" y="828"/>
                  <a:pt x="618" y="833"/>
                </a:cubicBezTo>
                <a:cubicBezTo>
                  <a:pt x="618" y="837"/>
                  <a:pt x="622" y="841"/>
                  <a:pt x="627" y="841"/>
                </a:cubicBezTo>
                <a:cubicBezTo>
                  <a:pt x="631" y="841"/>
                  <a:pt x="635" y="837"/>
                  <a:pt x="635" y="833"/>
                </a:cubicBezTo>
                <a:close/>
                <a:moveTo>
                  <a:pt x="1202" y="833"/>
                </a:moveTo>
                <a:cubicBezTo>
                  <a:pt x="1202" y="828"/>
                  <a:pt x="1198" y="824"/>
                  <a:pt x="1193" y="824"/>
                </a:cubicBezTo>
                <a:cubicBezTo>
                  <a:pt x="1189" y="824"/>
                  <a:pt x="1185" y="828"/>
                  <a:pt x="1185" y="833"/>
                </a:cubicBezTo>
                <a:cubicBezTo>
                  <a:pt x="1185" y="837"/>
                  <a:pt x="1189" y="841"/>
                  <a:pt x="1193" y="841"/>
                </a:cubicBezTo>
                <a:cubicBezTo>
                  <a:pt x="1198" y="841"/>
                  <a:pt x="1202" y="837"/>
                  <a:pt x="1202" y="833"/>
                </a:cubicBezTo>
                <a:close/>
                <a:moveTo>
                  <a:pt x="1228" y="833"/>
                </a:moveTo>
                <a:cubicBezTo>
                  <a:pt x="1228" y="828"/>
                  <a:pt x="1224" y="824"/>
                  <a:pt x="1219" y="824"/>
                </a:cubicBezTo>
                <a:cubicBezTo>
                  <a:pt x="1214" y="824"/>
                  <a:pt x="1210" y="828"/>
                  <a:pt x="1210" y="833"/>
                </a:cubicBezTo>
                <a:cubicBezTo>
                  <a:pt x="1210" y="837"/>
                  <a:pt x="1214" y="841"/>
                  <a:pt x="1219" y="841"/>
                </a:cubicBezTo>
                <a:cubicBezTo>
                  <a:pt x="1224" y="841"/>
                  <a:pt x="1228" y="837"/>
                  <a:pt x="1228" y="833"/>
                </a:cubicBezTo>
                <a:close/>
                <a:moveTo>
                  <a:pt x="1253" y="833"/>
                </a:moveTo>
                <a:cubicBezTo>
                  <a:pt x="1253" y="828"/>
                  <a:pt x="1250" y="824"/>
                  <a:pt x="1245" y="824"/>
                </a:cubicBezTo>
                <a:cubicBezTo>
                  <a:pt x="1240" y="824"/>
                  <a:pt x="1236" y="828"/>
                  <a:pt x="1236" y="833"/>
                </a:cubicBezTo>
                <a:cubicBezTo>
                  <a:pt x="1236" y="837"/>
                  <a:pt x="1240" y="841"/>
                  <a:pt x="1245" y="841"/>
                </a:cubicBezTo>
                <a:cubicBezTo>
                  <a:pt x="1250" y="841"/>
                  <a:pt x="1253" y="837"/>
                  <a:pt x="1253" y="833"/>
                </a:cubicBezTo>
                <a:close/>
                <a:moveTo>
                  <a:pt x="1279" y="833"/>
                </a:moveTo>
                <a:cubicBezTo>
                  <a:pt x="1279" y="828"/>
                  <a:pt x="1275" y="824"/>
                  <a:pt x="1271" y="824"/>
                </a:cubicBezTo>
                <a:cubicBezTo>
                  <a:pt x="1266" y="824"/>
                  <a:pt x="1262" y="828"/>
                  <a:pt x="1262" y="833"/>
                </a:cubicBezTo>
                <a:cubicBezTo>
                  <a:pt x="1262" y="837"/>
                  <a:pt x="1266" y="841"/>
                  <a:pt x="1271" y="841"/>
                </a:cubicBezTo>
                <a:cubicBezTo>
                  <a:pt x="1275" y="841"/>
                  <a:pt x="1279" y="837"/>
                  <a:pt x="1279" y="833"/>
                </a:cubicBezTo>
                <a:close/>
                <a:moveTo>
                  <a:pt x="1305" y="833"/>
                </a:moveTo>
                <a:cubicBezTo>
                  <a:pt x="1305" y="828"/>
                  <a:pt x="1301" y="824"/>
                  <a:pt x="1296" y="824"/>
                </a:cubicBezTo>
                <a:cubicBezTo>
                  <a:pt x="1292" y="824"/>
                  <a:pt x="1288" y="828"/>
                  <a:pt x="1288" y="833"/>
                </a:cubicBezTo>
                <a:cubicBezTo>
                  <a:pt x="1288" y="837"/>
                  <a:pt x="1292" y="841"/>
                  <a:pt x="1296" y="841"/>
                </a:cubicBezTo>
                <a:cubicBezTo>
                  <a:pt x="1301" y="841"/>
                  <a:pt x="1305" y="837"/>
                  <a:pt x="1305" y="833"/>
                </a:cubicBezTo>
                <a:close/>
                <a:moveTo>
                  <a:pt x="1331" y="833"/>
                </a:moveTo>
                <a:cubicBezTo>
                  <a:pt x="1331" y="828"/>
                  <a:pt x="1327" y="824"/>
                  <a:pt x="1322" y="824"/>
                </a:cubicBezTo>
                <a:cubicBezTo>
                  <a:pt x="1317" y="824"/>
                  <a:pt x="1314" y="828"/>
                  <a:pt x="1314" y="833"/>
                </a:cubicBezTo>
                <a:cubicBezTo>
                  <a:pt x="1314" y="837"/>
                  <a:pt x="1317" y="841"/>
                  <a:pt x="1322" y="841"/>
                </a:cubicBezTo>
                <a:cubicBezTo>
                  <a:pt x="1327" y="841"/>
                  <a:pt x="1331" y="837"/>
                  <a:pt x="1331" y="833"/>
                </a:cubicBezTo>
                <a:close/>
                <a:moveTo>
                  <a:pt x="1356" y="833"/>
                </a:moveTo>
                <a:cubicBezTo>
                  <a:pt x="1356" y="828"/>
                  <a:pt x="1353" y="824"/>
                  <a:pt x="1348" y="824"/>
                </a:cubicBezTo>
                <a:cubicBezTo>
                  <a:pt x="1343" y="824"/>
                  <a:pt x="1339" y="828"/>
                  <a:pt x="1339" y="833"/>
                </a:cubicBezTo>
                <a:cubicBezTo>
                  <a:pt x="1339" y="837"/>
                  <a:pt x="1343" y="841"/>
                  <a:pt x="1348" y="841"/>
                </a:cubicBezTo>
                <a:cubicBezTo>
                  <a:pt x="1353" y="841"/>
                  <a:pt x="1356" y="837"/>
                  <a:pt x="1356" y="833"/>
                </a:cubicBezTo>
                <a:close/>
                <a:moveTo>
                  <a:pt x="1382" y="833"/>
                </a:moveTo>
                <a:cubicBezTo>
                  <a:pt x="1382" y="828"/>
                  <a:pt x="1378" y="824"/>
                  <a:pt x="1374" y="824"/>
                </a:cubicBezTo>
                <a:cubicBezTo>
                  <a:pt x="1369" y="824"/>
                  <a:pt x="1365" y="828"/>
                  <a:pt x="1365" y="833"/>
                </a:cubicBezTo>
                <a:cubicBezTo>
                  <a:pt x="1365" y="837"/>
                  <a:pt x="1369" y="841"/>
                  <a:pt x="1374" y="841"/>
                </a:cubicBezTo>
                <a:cubicBezTo>
                  <a:pt x="1378" y="841"/>
                  <a:pt x="1382" y="837"/>
                  <a:pt x="1382" y="833"/>
                </a:cubicBezTo>
                <a:close/>
                <a:moveTo>
                  <a:pt x="1408" y="833"/>
                </a:moveTo>
                <a:cubicBezTo>
                  <a:pt x="1408" y="828"/>
                  <a:pt x="1404" y="824"/>
                  <a:pt x="1399" y="824"/>
                </a:cubicBezTo>
                <a:cubicBezTo>
                  <a:pt x="1395" y="824"/>
                  <a:pt x="1391" y="828"/>
                  <a:pt x="1391" y="833"/>
                </a:cubicBezTo>
                <a:cubicBezTo>
                  <a:pt x="1391" y="837"/>
                  <a:pt x="1395" y="841"/>
                  <a:pt x="1399" y="841"/>
                </a:cubicBezTo>
                <a:cubicBezTo>
                  <a:pt x="1404" y="841"/>
                  <a:pt x="1408" y="837"/>
                  <a:pt x="1408" y="833"/>
                </a:cubicBezTo>
                <a:close/>
                <a:moveTo>
                  <a:pt x="1434" y="833"/>
                </a:moveTo>
                <a:cubicBezTo>
                  <a:pt x="1434" y="828"/>
                  <a:pt x="1430" y="824"/>
                  <a:pt x="1425" y="824"/>
                </a:cubicBezTo>
                <a:cubicBezTo>
                  <a:pt x="1420" y="824"/>
                  <a:pt x="1417" y="828"/>
                  <a:pt x="1417" y="833"/>
                </a:cubicBezTo>
                <a:cubicBezTo>
                  <a:pt x="1417" y="837"/>
                  <a:pt x="1420" y="841"/>
                  <a:pt x="1425" y="841"/>
                </a:cubicBezTo>
                <a:cubicBezTo>
                  <a:pt x="1430" y="841"/>
                  <a:pt x="1434" y="837"/>
                  <a:pt x="1434" y="833"/>
                </a:cubicBezTo>
                <a:close/>
                <a:moveTo>
                  <a:pt x="1459" y="833"/>
                </a:moveTo>
                <a:cubicBezTo>
                  <a:pt x="1459" y="828"/>
                  <a:pt x="1456" y="824"/>
                  <a:pt x="1451" y="824"/>
                </a:cubicBezTo>
                <a:cubicBezTo>
                  <a:pt x="1446" y="824"/>
                  <a:pt x="1442" y="828"/>
                  <a:pt x="1442" y="833"/>
                </a:cubicBezTo>
                <a:cubicBezTo>
                  <a:pt x="1442" y="837"/>
                  <a:pt x="1446" y="841"/>
                  <a:pt x="1451" y="841"/>
                </a:cubicBezTo>
                <a:cubicBezTo>
                  <a:pt x="1456" y="841"/>
                  <a:pt x="1459" y="837"/>
                  <a:pt x="1459" y="833"/>
                </a:cubicBezTo>
                <a:close/>
                <a:moveTo>
                  <a:pt x="1485" y="833"/>
                </a:moveTo>
                <a:cubicBezTo>
                  <a:pt x="1485" y="828"/>
                  <a:pt x="1481" y="824"/>
                  <a:pt x="1477" y="824"/>
                </a:cubicBezTo>
                <a:cubicBezTo>
                  <a:pt x="1472" y="824"/>
                  <a:pt x="1468" y="828"/>
                  <a:pt x="1468" y="833"/>
                </a:cubicBezTo>
                <a:cubicBezTo>
                  <a:pt x="1468" y="837"/>
                  <a:pt x="1472" y="841"/>
                  <a:pt x="1477" y="841"/>
                </a:cubicBezTo>
                <a:cubicBezTo>
                  <a:pt x="1481" y="841"/>
                  <a:pt x="1485" y="837"/>
                  <a:pt x="1485" y="833"/>
                </a:cubicBezTo>
                <a:close/>
                <a:moveTo>
                  <a:pt x="1511" y="833"/>
                </a:moveTo>
                <a:cubicBezTo>
                  <a:pt x="1511" y="828"/>
                  <a:pt x="1507" y="824"/>
                  <a:pt x="1502" y="824"/>
                </a:cubicBezTo>
                <a:cubicBezTo>
                  <a:pt x="1498" y="824"/>
                  <a:pt x="1494" y="828"/>
                  <a:pt x="1494" y="833"/>
                </a:cubicBezTo>
                <a:cubicBezTo>
                  <a:pt x="1494" y="837"/>
                  <a:pt x="1498" y="841"/>
                  <a:pt x="1502" y="841"/>
                </a:cubicBezTo>
                <a:cubicBezTo>
                  <a:pt x="1507" y="841"/>
                  <a:pt x="1511" y="837"/>
                  <a:pt x="1511" y="833"/>
                </a:cubicBezTo>
                <a:close/>
                <a:moveTo>
                  <a:pt x="1563" y="833"/>
                </a:moveTo>
                <a:cubicBezTo>
                  <a:pt x="1563" y="828"/>
                  <a:pt x="1559" y="824"/>
                  <a:pt x="1554" y="824"/>
                </a:cubicBezTo>
                <a:cubicBezTo>
                  <a:pt x="1549" y="824"/>
                  <a:pt x="1545" y="828"/>
                  <a:pt x="1545" y="833"/>
                </a:cubicBezTo>
                <a:cubicBezTo>
                  <a:pt x="1545" y="837"/>
                  <a:pt x="1549" y="841"/>
                  <a:pt x="1554" y="841"/>
                </a:cubicBezTo>
                <a:cubicBezTo>
                  <a:pt x="1559" y="841"/>
                  <a:pt x="1563" y="837"/>
                  <a:pt x="1563" y="833"/>
                </a:cubicBezTo>
                <a:close/>
                <a:moveTo>
                  <a:pt x="1588" y="833"/>
                </a:moveTo>
                <a:cubicBezTo>
                  <a:pt x="1588" y="828"/>
                  <a:pt x="1584" y="824"/>
                  <a:pt x="1580" y="824"/>
                </a:cubicBezTo>
                <a:cubicBezTo>
                  <a:pt x="1575" y="824"/>
                  <a:pt x="1571" y="828"/>
                  <a:pt x="1571" y="833"/>
                </a:cubicBezTo>
                <a:cubicBezTo>
                  <a:pt x="1571" y="837"/>
                  <a:pt x="1575" y="841"/>
                  <a:pt x="1580" y="841"/>
                </a:cubicBezTo>
                <a:cubicBezTo>
                  <a:pt x="1584" y="841"/>
                  <a:pt x="1588" y="837"/>
                  <a:pt x="1588" y="833"/>
                </a:cubicBezTo>
                <a:close/>
                <a:moveTo>
                  <a:pt x="1614" y="833"/>
                </a:moveTo>
                <a:cubicBezTo>
                  <a:pt x="1614" y="828"/>
                  <a:pt x="1610" y="824"/>
                  <a:pt x="1605" y="824"/>
                </a:cubicBezTo>
                <a:cubicBezTo>
                  <a:pt x="1601" y="824"/>
                  <a:pt x="1597" y="828"/>
                  <a:pt x="1597" y="833"/>
                </a:cubicBezTo>
                <a:cubicBezTo>
                  <a:pt x="1597" y="837"/>
                  <a:pt x="1601" y="841"/>
                  <a:pt x="1605" y="841"/>
                </a:cubicBezTo>
                <a:cubicBezTo>
                  <a:pt x="1610" y="841"/>
                  <a:pt x="1614" y="837"/>
                  <a:pt x="1614" y="833"/>
                </a:cubicBezTo>
                <a:close/>
                <a:moveTo>
                  <a:pt x="1640" y="833"/>
                </a:moveTo>
                <a:cubicBezTo>
                  <a:pt x="1640" y="828"/>
                  <a:pt x="1636" y="824"/>
                  <a:pt x="1631" y="824"/>
                </a:cubicBezTo>
                <a:cubicBezTo>
                  <a:pt x="1626" y="824"/>
                  <a:pt x="1623" y="828"/>
                  <a:pt x="1623" y="833"/>
                </a:cubicBezTo>
                <a:cubicBezTo>
                  <a:pt x="1623" y="837"/>
                  <a:pt x="1626" y="841"/>
                  <a:pt x="1631" y="841"/>
                </a:cubicBezTo>
                <a:cubicBezTo>
                  <a:pt x="1636" y="841"/>
                  <a:pt x="1640" y="837"/>
                  <a:pt x="1640" y="833"/>
                </a:cubicBezTo>
                <a:close/>
                <a:moveTo>
                  <a:pt x="1691" y="833"/>
                </a:moveTo>
                <a:cubicBezTo>
                  <a:pt x="1691" y="828"/>
                  <a:pt x="1687" y="824"/>
                  <a:pt x="1683" y="824"/>
                </a:cubicBezTo>
                <a:cubicBezTo>
                  <a:pt x="1678" y="824"/>
                  <a:pt x="1674" y="828"/>
                  <a:pt x="1674" y="833"/>
                </a:cubicBezTo>
                <a:cubicBezTo>
                  <a:pt x="1674" y="837"/>
                  <a:pt x="1678" y="841"/>
                  <a:pt x="1683" y="841"/>
                </a:cubicBezTo>
                <a:cubicBezTo>
                  <a:pt x="1687" y="841"/>
                  <a:pt x="1691" y="837"/>
                  <a:pt x="1691" y="833"/>
                </a:cubicBezTo>
                <a:close/>
                <a:moveTo>
                  <a:pt x="1717" y="833"/>
                </a:moveTo>
                <a:cubicBezTo>
                  <a:pt x="1717" y="828"/>
                  <a:pt x="1713" y="824"/>
                  <a:pt x="1708" y="824"/>
                </a:cubicBezTo>
                <a:cubicBezTo>
                  <a:pt x="1704" y="824"/>
                  <a:pt x="1700" y="828"/>
                  <a:pt x="1700" y="833"/>
                </a:cubicBezTo>
                <a:cubicBezTo>
                  <a:pt x="1700" y="837"/>
                  <a:pt x="1704" y="841"/>
                  <a:pt x="1708" y="841"/>
                </a:cubicBezTo>
                <a:cubicBezTo>
                  <a:pt x="1713" y="841"/>
                  <a:pt x="1717" y="837"/>
                  <a:pt x="1717" y="833"/>
                </a:cubicBezTo>
                <a:close/>
                <a:moveTo>
                  <a:pt x="1743" y="833"/>
                </a:moveTo>
                <a:cubicBezTo>
                  <a:pt x="1743" y="828"/>
                  <a:pt x="1739" y="824"/>
                  <a:pt x="1734" y="824"/>
                </a:cubicBezTo>
                <a:cubicBezTo>
                  <a:pt x="1730" y="824"/>
                  <a:pt x="1726" y="828"/>
                  <a:pt x="1726" y="833"/>
                </a:cubicBezTo>
                <a:cubicBezTo>
                  <a:pt x="1726" y="837"/>
                  <a:pt x="1730" y="841"/>
                  <a:pt x="1734" y="841"/>
                </a:cubicBezTo>
                <a:cubicBezTo>
                  <a:pt x="1739" y="841"/>
                  <a:pt x="1743" y="837"/>
                  <a:pt x="1743" y="833"/>
                </a:cubicBezTo>
                <a:close/>
                <a:moveTo>
                  <a:pt x="1769" y="833"/>
                </a:moveTo>
                <a:cubicBezTo>
                  <a:pt x="1769" y="828"/>
                  <a:pt x="1765" y="824"/>
                  <a:pt x="1760" y="824"/>
                </a:cubicBezTo>
                <a:cubicBezTo>
                  <a:pt x="1755" y="824"/>
                  <a:pt x="1751" y="828"/>
                  <a:pt x="1751" y="833"/>
                </a:cubicBezTo>
                <a:cubicBezTo>
                  <a:pt x="1751" y="837"/>
                  <a:pt x="1755" y="841"/>
                  <a:pt x="1760" y="841"/>
                </a:cubicBezTo>
                <a:cubicBezTo>
                  <a:pt x="1765" y="841"/>
                  <a:pt x="1769" y="837"/>
                  <a:pt x="1769" y="833"/>
                </a:cubicBezTo>
                <a:close/>
                <a:moveTo>
                  <a:pt x="1794" y="833"/>
                </a:moveTo>
                <a:cubicBezTo>
                  <a:pt x="1794" y="828"/>
                  <a:pt x="1791" y="824"/>
                  <a:pt x="1786" y="824"/>
                </a:cubicBezTo>
                <a:cubicBezTo>
                  <a:pt x="1781" y="824"/>
                  <a:pt x="1777" y="828"/>
                  <a:pt x="1777" y="833"/>
                </a:cubicBezTo>
                <a:cubicBezTo>
                  <a:pt x="1777" y="837"/>
                  <a:pt x="1781" y="841"/>
                  <a:pt x="1786" y="841"/>
                </a:cubicBezTo>
                <a:cubicBezTo>
                  <a:pt x="1791" y="841"/>
                  <a:pt x="1794" y="837"/>
                  <a:pt x="1794" y="833"/>
                </a:cubicBezTo>
                <a:close/>
                <a:moveTo>
                  <a:pt x="1820" y="833"/>
                </a:moveTo>
                <a:cubicBezTo>
                  <a:pt x="1820" y="828"/>
                  <a:pt x="1816" y="824"/>
                  <a:pt x="1812" y="824"/>
                </a:cubicBezTo>
                <a:cubicBezTo>
                  <a:pt x="1807" y="824"/>
                  <a:pt x="1803" y="828"/>
                  <a:pt x="1803" y="833"/>
                </a:cubicBezTo>
                <a:cubicBezTo>
                  <a:pt x="1803" y="837"/>
                  <a:pt x="1807" y="841"/>
                  <a:pt x="1812" y="841"/>
                </a:cubicBezTo>
                <a:cubicBezTo>
                  <a:pt x="1816" y="841"/>
                  <a:pt x="1820" y="837"/>
                  <a:pt x="1820" y="833"/>
                </a:cubicBezTo>
                <a:close/>
                <a:moveTo>
                  <a:pt x="1846" y="833"/>
                </a:moveTo>
                <a:cubicBezTo>
                  <a:pt x="1846" y="828"/>
                  <a:pt x="1842" y="824"/>
                  <a:pt x="1837" y="824"/>
                </a:cubicBezTo>
                <a:cubicBezTo>
                  <a:pt x="1833" y="824"/>
                  <a:pt x="1829" y="828"/>
                  <a:pt x="1829" y="833"/>
                </a:cubicBezTo>
                <a:cubicBezTo>
                  <a:pt x="1829" y="837"/>
                  <a:pt x="1833" y="841"/>
                  <a:pt x="1837" y="841"/>
                </a:cubicBezTo>
                <a:cubicBezTo>
                  <a:pt x="1842" y="841"/>
                  <a:pt x="1846" y="837"/>
                  <a:pt x="1846" y="833"/>
                </a:cubicBezTo>
                <a:close/>
                <a:moveTo>
                  <a:pt x="1872" y="833"/>
                </a:moveTo>
                <a:cubicBezTo>
                  <a:pt x="1872" y="828"/>
                  <a:pt x="1868" y="824"/>
                  <a:pt x="1863" y="824"/>
                </a:cubicBezTo>
                <a:cubicBezTo>
                  <a:pt x="1858" y="824"/>
                  <a:pt x="1854" y="828"/>
                  <a:pt x="1854" y="833"/>
                </a:cubicBezTo>
                <a:cubicBezTo>
                  <a:pt x="1854" y="837"/>
                  <a:pt x="1858" y="841"/>
                  <a:pt x="1863" y="841"/>
                </a:cubicBezTo>
                <a:cubicBezTo>
                  <a:pt x="1868" y="841"/>
                  <a:pt x="1872" y="837"/>
                  <a:pt x="1872" y="833"/>
                </a:cubicBezTo>
                <a:close/>
                <a:moveTo>
                  <a:pt x="1897" y="833"/>
                </a:moveTo>
                <a:cubicBezTo>
                  <a:pt x="1897" y="828"/>
                  <a:pt x="1894" y="824"/>
                  <a:pt x="1889" y="824"/>
                </a:cubicBezTo>
                <a:cubicBezTo>
                  <a:pt x="1884" y="824"/>
                  <a:pt x="1880" y="828"/>
                  <a:pt x="1880" y="833"/>
                </a:cubicBezTo>
                <a:cubicBezTo>
                  <a:pt x="1880" y="837"/>
                  <a:pt x="1884" y="841"/>
                  <a:pt x="1889" y="841"/>
                </a:cubicBezTo>
                <a:cubicBezTo>
                  <a:pt x="1894" y="841"/>
                  <a:pt x="1897" y="837"/>
                  <a:pt x="1897" y="833"/>
                </a:cubicBezTo>
                <a:close/>
                <a:moveTo>
                  <a:pt x="1923" y="833"/>
                </a:moveTo>
                <a:cubicBezTo>
                  <a:pt x="1923" y="828"/>
                  <a:pt x="1919" y="824"/>
                  <a:pt x="1915" y="824"/>
                </a:cubicBezTo>
                <a:cubicBezTo>
                  <a:pt x="1910" y="824"/>
                  <a:pt x="1906" y="828"/>
                  <a:pt x="1906" y="833"/>
                </a:cubicBezTo>
                <a:cubicBezTo>
                  <a:pt x="1906" y="837"/>
                  <a:pt x="1910" y="841"/>
                  <a:pt x="1915" y="841"/>
                </a:cubicBezTo>
                <a:cubicBezTo>
                  <a:pt x="1919" y="841"/>
                  <a:pt x="1923" y="837"/>
                  <a:pt x="1923" y="833"/>
                </a:cubicBezTo>
                <a:close/>
                <a:moveTo>
                  <a:pt x="1949" y="833"/>
                </a:moveTo>
                <a:cubicBezTo>
                  <a:pt x="1949" y="828"/>
                  <a:pt x="1945" y="824"/>
                  <a:pt x="1940" y="824"/>
                </a:cubicBezTo>
                <a:cubicBezTo>
                  <a:pt x="1936" y="824"/>
                  <a:pt x="1932" y="828"/>
                  <a:pt x="1932" y="833"/>
                </a:cubicBezTo>
                <a:cubicBezTo>
                  <a:pt x="1932" y="837"/>
                  <a:pt x="1936" y="841"/>
                  <a:pt x="1940" y="841"/>
                </a:cubicBezTo>
                <a:cubicBezTo>
                  <a:pt x="1945" y="841"/>
                  <a:pt x="1949" y="837"/>
                  <a:pt x="1949" y="833"/>
                </a:cubicBezTo>
                <a:close/>
                <a:moveTo>
                  <a:pt x="1975" y="833"/>
                </a:moveTo>
                <a:cubicBezTo>
                  <a:pt x="1975" y="828"/>
                  <a:pt x="1971" y="824"/>
                  <a:pt x="1966" y="824"/>
                </a:cubicBezTo>
                <a:cubicBezTo>
                  <a:pt x="1961" y="824"/>
                  <a:pt x="1957" y="828"/>
                  <a:pt x="1957" y="833"/>
                </a:cubicBezTo>
                <a:cubicBezTo>
                  <a:pt x="1957" y="837"/>
                  <a:pt x="1961" y="841"/>
                  <a:pt x="1966" y="841"/>
                </a:cubicBezTo>
                <a:cubicBezTo>
                  <a:pt x="1971" y="841"/>
                  <a:pt x="1975" y="837"/>
                  <a:pt x="1975" y="833"/>
                </a:cubicBezTo>
                <a:close/>
                <a:moveTo>
                  <a:pt x="2000" y="833"/>
                </a:moveTo>
                <a:cubicBezTo>
                  <a:pt x="2000" y="828"/>
                  <a:pt x="1997" y="824"/>
                  <a:pt x="1992" y="824"/>
                </a:cubicBezTo>
                <a:cubicBezTo>
                  <a:pt x="1987" y="824"/>
                  <a:pt x="1983" y="828"/>
                  <a:pt x="1983" y="833"/>
                </a:cubicBezTo>
                <a:cubicBezTo>
                  <a:pt x="1983" y="837"/>
                  <a:pt x="1987" y="841"/>
                  <a:pt x="1992" y="841"/>
                </a:cubicBezTo>
                <a:cubicBezTo>
                  <a:pt x="1997" y="841"/>
                  <a:pt x="2000" y="837"/>
                  <a:pt x="2000" y="833"/>
                </a:cubicBezTo>
                <a:close/>
                <a:moveTo>
                  <a:pt x="2026" y="833"/>
                </a:moveTo>
                <a:cubicBezTo>
                  <a:pt x="2026" y="828"/>
                  <a:pt x="2022" y="824"/>
                  <a:pt x="2018" y="824"/>
                </a:cubicBezTo>
                <a:cubicBezTo>
                  <a:pt x="2013" y="824"/>
                  <a:pt x="2009" y="828"/>
                  <a:pt x="2009" y="833"/>
                </a:cubicBezTo>
                <a:cubicBezTo>
                  <a:pt x="2009" y="837"/>
                  <a:pt x="2013" y="841"/>
                  <a:pt x="2018" y="841"/>
                </a:cubicBezTo>
                <a:cubicBezTo>
                  <a:pt x="2022" y="841"/>
                  <a:pt x="2026" y="837"/>
                  <a:pt x="2026" y="833"/>
                </a:cubicBezTo>
                <a:close/>
                <a:moveTo>
                  <a:pt x="2052" y="833"/>
                </a:moveTo>
                <a:cubicBezTo>
                  <a:pt x="2052" y="828"/>
                  <a:pt x="2048" y="824"/>
                  <a:pt x="2043" y="824"/>
                </a:cubicBezTo>
                <a:cubicBezTo>
                  <a:pt x="2039" y="824"/>
                  <a:pt x="2035" y="828"/>
                  <a:pt x="2035" y="833"/>
                </a:cubicBezTo>
                <a:cubicBezTo>
                  <a:pt x="2035" y="837"/>
                  <a:pt x="2039" y="841"/>
                  <a:pt x="2043" y="841"/>
                </a:cubicBezTo>
                <a:cubicBezTo>
                  <a:pt x="2048" y="841"/>
                  <a:pt x="2052" y="837"/>
                  <a:pt x="2052" y="833"/>
                </a:cubicBezTo>
                <a:close/>
                <a:moveTo>
                  <a:pt x="2078" y="833"/>
                </a:moveTo>
                <a:cubicBezTo>
                  <a:pt x="2078" y="828"/>
                  <a:pt x="2074" y="824"/>
                  <a:pt x="2069" y="824"/>
                </a:cubicBezTo>
                <a:cubicBezTo>
                  <a:pt x="2064" y="824"/>
                  <a:pt x="2061" y="828"/>
                  <a:pt x="2061" y="833"/>
                </a:cubicBezTo>
                <a:cubicBezTo>
                  <a:pt x="2061" y="837"/>
                  <a:pt x="2064" y="841"/>
                  <a:pt x="2069" y="841"/>
                </a:cubicBezTo>
                <a:cubicBezTo>
                  <a:pt x="2074" y="841"/>
                  <a:pt x="2078" y="837"/>
                  <a:pt x="2078" y="833"/>
                </a:cubicBezTo>
                <a:close/>
                <a:moveTo>
                  <a:pt x="2103" y="833"/>
                </a:moveTo>
                <a:cubicBezTo>
                  <a:pt x="2103" y="828"/>
                  <a:pt x="2100" y="824"/>
                  <a:pt x="2095" y="824"/>
                </a:cubicBezTo>
                <a:cubicBezTo>
                  <a:pt x="2090" y="824"/>
                  <a:pt x="2086" y="828"/>
                  <a:pt x="2086" y="833"/>
                </a:cubicBezTo>
                <a:cubicBezTo>
                  <a:pt x="2086" y="837"/>
                  <a:pt x="2090" y="841"/>
                  <a:pt x="2095" y="841"/>
                </a:cubicBezTo>
                <a:cubicBezTo>
                  <a:pt x="2100" y="841"/>
                  <a:pt x="2103" y="837"/>
                  <a:pt x="2103" y="833"/>
                </a:cubicBezTo>
                <a:close/>
                <a:moveTo>
                  <a:pt x="2129" y="833"/>
                </a:moveTo>
                <a:cubicBezTo>
                  <a:pt x="2129" y="828"/>
                  <a:pt x="2125" y="824"/>
                  <a:pt x="2121" y="824"/>
                </a:cubicBezTo>
                <a:cubicBezTo>
                  <a:pt x="2116" y="824"/>
                  <a:pt x="2112" y="828"/>
                  <a:pt x="2112" y="833"/>
                </a:cubicBezTo>
                <a:cubicBezTo>
                  <a:pt x="2112" y="837"/>
                  <a:pt x="2116" y="841"/>
                  <a:pt x="2121" y="841"/>
                </a:cubicBezTo>
                <a:cubicBezTo>
                  <a:pt x="2125" y="841"/>
                  <a:pt x="2129" y="837"/>
                  <a:pt x="2129" y="833"/>
                </a:cubicBezTo>
                <a:close/>
                <a:moveTo>
                  <a:pt x="2155" y="833"/>
                </a:moveTo>
                <a:cubicBezTo>
                  <a:pt x="2155" y="828"/>
                  <a:pt x="2151" y="824"/>
                  <a:pt x="2146" y="824"/>
                </a:cubicBezTo>
                <a:cubicBezTo>
                  <a:pt x="2142" y="824"/>
                  <a:pt x="2138" y="828"/>
                  <a:pt x="2138" y="833"/>
                </a:cubicBezTo>
                <a:cubicBezTo>
                  <a:pt x="2138" y="837"/>
                  <a:pt x="2142" y="841"/>
                  <a:pt x="2146" y="841"/>
                </a:cubicBezTo>
                <a:cubicBezTo>
                  <a:pt x="2151" y="841"/>
                  <a:pt x="2155" y="837"/>
                  <a:pt x="2155" y="833"/>
                </a:cubicBezTo>
                <a:close/>
                <a:moveTo>
                  <a:pt x="2181" y="833"/>
                </a:moveTo>
                <a:cubicBezTo>
                  <a:pt x="2181" y="828"/>
                  <a:pt x="2177" y="824"/>
                  <a:pt x="2172" y="824"/>
                </a:cubicBezTo>
                <a:cubicBezTo>
                  <a:pt x="2167" y="824"/>
                  <a:pt x="2164" y="828"/>
                  <a:pt x="2164" y="833"/>
                </a:cubicBezTo>
                <a:cubicBezTo>
                  <a:pt x="2164" y="837"/>
                  <a:pt x="2167" y="841"/>
                  <a:pt x="2172" y="841"/>
                </a:cubicBezTo>
                <a:cubicBezTo>
                  <a:pt x="2177" y="841"/>
                  <a:pt x="2181" y="837"/>
                  <a:pt x="2181" y="833"/>
                </a:cubicBezTo>
                <a:close/>
                <a:moveTo>
                  <a:pt x="455" y="858"/>
                </a:moveTo>
                <a:cubicBezTo>
                  <a:pt x="455" y="854"/>
                  <a:pt x="451" y="850"/>
                  <a:pt x="446" y="850"/>
                </a:cubicBezTo>
                <a:cubicBezTo>
                  <a:pt x="442" y="850"/>
                  <a:pt x="438" y="854"/>
                  <a:pt x="438" y="858"/>
                </a:cubicBezTo>
                <a:cubicBezTo>
                  <a:pt x="438" y="863"/>
                  <a:pt x="442" y="867"/>
                  <a:pt x="446" y="867"/>
                </a:cubicBezTo>
                <a:cubicBezTo>
                  <a:pt x="451" y="867"/>
                  <a:pt x="455" y="863"/>
                  <a:pt x="455" y="858"/>
                </a:cubicBezTo>
                <a:close/>
                <a:moveTo>
                  <a:pt x="481" y="858"/>
                </a:moveTo>
                <a:cubicBezTo>
                  <a:pt x="481" y="854"/>
                  <a:pt x="477" y="850"/>
                  <a:pt x="472" y="850"/>
                </a:cubicBezTo>
                <a:cubicBezTo>
                  <a:pt x="467" y="850"/>
                  <a:pt x="463" y="854"/>
                  <a:pt x="463" y="858"/>
                </a:cubicBezTo>
                <a:cubicBezTo>
                  <a:pt x="463" y="863"/>
                  <a:pt x="467" y="867"/>
                  <a:pt x="472" y="867"/>
                </a:cubicBezTo>
                <a:cubicBezTo>
                  <a:pt x="477" y="867"/>
                  <a:pt x="481" y="863"/>
                  <a:pt x="481" y="858"/>
                </a:cubicBezTo>
                <a:close/>
                <a:moveTo>
                  <a:pt x="506" y="858"/>
                </a:moveTo>
                <a:cubicBezTo>
                  <a:pt x="506" y="854"/>
                  <a:pt x="503" y="850"/>
                  <a:pt x="498" y="850"/>
                </a:cubicBezTo>
                <a:cubicBezTo>
                  <a:pt x="493" y="850"/>
                  <a:pt x="489" y="854"/>
                  <a:pt x="489" y="858"/>
                </a:cubicBezTo>
                <a:cubicBezTo>
                  <a:pt x="489" y="863"/>
                  <a:pt x="493" y="867"/>
                  <a:pt x="498" y="867"/>
                </a:cubicBezTo>
                <a:cubicBezTo>
                  <a:pt x="503" y="867"/>
                  <a:pt x="506" y="863"/>
                  <a:pt x="506" y="858"/>
                </a:cubicBezTo>
                <a:close/>
                <a:moveTo>
                  <a:pt x="532" y="858"/>
                </a:moveTo>
                <a:cubicBezTo>
                  <a:pt x="532" y="854"/>
                  <a:pt x="528" y="850"/>
                  <a:pt x="524" y="850"/>
                </a:cubicBezTo>
                <a:cubicBezTo>
                  <a:pt x="519" y="850"/>
                  <a:pt x="515" y="854"/>
                  <a:pt x="515" y="858"/>
                </a:cubicBezTo>
                <a:cubicBezTo>
                  <a:pt x="515" y="863"/>
                  <a:pt x="519" y="867"/>
                  <a:pt x="524" y="867"/>
                </a:cubicBezTo>
                <a:cubicBezTo>
                  <a:pt x="528" y="867"/>
                  <a:pt x="532" y="863"/>
                  <a:pt x="532" y="858"/>
                </a:cubicBezTo>
                <a:close/>
                <a:moveTo>
                  <a:pt x="635" y="858"/>
                </a:moveTo>
                <a:cubicBezTo>
                  <a:pt x="635" y="854"/>
                  <a:pt x="631" y="850"/>
                  <a:pt x="627" y="850"/>
                </a:cubicBezTo>
                <a:cubicBezTo>
                  <a:pt x="622" y="850"/>
                  <a:pt x="618" y="854"/>
                  <a:pt x="618" y="858"/>
                </a:cubicBezTo>
                <a:cubicBezTo>
                  <a:pt x="618" y="863"/>
                  <a:pt x="622" y="867"/>
                  <a:pt x="627" y="867"/>
                </a:cubicBezTo>
                <a:cubicBezTo>
                  <a:pt x="631" y="867"/>
                  <a:pt x="635" y="863"/>
                  <a:pt x="635" y="858"/>
                </a:cubicBezTo>
                <a:close/>
                <a:moveTo>
                  <a:pt x="1176" y="858"/>
                </a:moveTo>
                <a:cubicBezTo>
                  <a:pt x="1176" y="854"/>
                  <a:pt x="1172" y="850"/>
                  <a:pt x="1168" y="850"/>
                </a:cubicBezTo>
                <a:cubicBezTo>
                  <a:pt x="1163" y="850"/>
                  <a:pt x="1159" y="854"/>
                  <a:pt x="1159" y="858"/>
                </a:cubicBezTo>
                <a:cubicBezTo>
                  <a:pt x="1159" y="863"/>
                  <a:pt x="1163" y="867"/>
                  <a:pt x="1168" y="867"/>
                </a:cubicBezTo>
                <a:cubicBezTo>
                  <a:pt x="1172" y="867"/>
                  <a:pt x="1176" y="863"/>
                  <a:pt x="1176" y="858"/>
                </a:cubicBezTo>
                <a:close/>
                <a:moveTo>
                  <a:pt x="1202" y="858"/>
                </a:moveTo>
                <a:cubicBezTo>
                  <a:pt x="1202" y="854"/>
                  <a:pt x="1198" y="850"/>
                  <a:pt x="1193" y="850"/>
                </a:cubicBezTo>
                <a:cubicBezTo>
                  <a:pt x="1189" y="850"/>
                  <a:pt x="1185" y="854"/>
                  <a:pt x="1185" y="858"/>
                </a:cubicBezTo>
                <a:cubicBezTo>
                  <a:pt x="1185" y="863"/>
                  <a:pt x="1189" y="867"/>
                  <a:pt x="1193" y="867"/>
                </a:cubicBezTo>
                <a:cubicBezTo>
                  <a:pt x="1198" y="867"/>
                  <a:pt x="1202" y="863"/>
                  <a:pt x="1202" y="858"/>
                </a:cubicBezTo>
                <a:close/>
                <a:moveTo>
                  <a:pt x="1228" y="858"/>
                </a:moveTo>
                <a:cubicBezTo>
                  <a:pt x="1228" y="854"/>
                  <a:pt x="1224" y="850"/>
                  <a:pt x="1219" y="850"/>
                </a:cubicBezTo>
                <a:cubicBezTo>
                  <a:pt x="1214" y="850"/>
                  <a:pt x="1210" y="854"/>
                  <a:pt x="1210" y="858"/>
                </a:cubicBezTo>
                <a:cubicBezTo>
                  <a:pt x="1210" y="863"/>
                  <a:pt x="1214" y="867"/>
                  <a:pt x="1219" y="867"/>
                </a:cubicBezTo>
                <a:cubicBezTo>
                  <a:pt x="1224" y="867"/>
                  <a:pt x="1228" y="863"/>
                  <a:pt x="1228" y="858"/>
                </a:cubicBezTo>
                <a:close/>
                <a:moveTo>
                  <a:pt x="1253" y="858"/>
                </a:moveTo>
                <a:cubicBezTo>
                  <a:pt x="1253" y="854"/>
                  <a:pt x="1250" y="850"/>
                  <a:pt x="1245" y="850"/>
                </a:cubicBezTo>
                <a:cubicBezTo>
                  <a:pt x="1240" y="850"/>
                  <a:pt x="1236" y="854"/>
                  <a:pt x="1236" y="858"/>
                </a:cubicBezTo>
                <a:cubicBezTo>
                  <a:pt x="1236" y="863"/>
                  <a:pt x="1240" y="867"/>
                  <a:pt x="1245" y="867"/>
                </a:cubicBezTo>
                <a:cubicBezTo>
                  <a:pt x="1250" y="867"/>
                  <a:pt x="1253" y="863"/>
                  <a:pt x="1253" y="858"/>
                </a:cubicBezTo>
                <a:close/>
                <a:moveTo>
                  <a:pt x="1279" y="858"/>
                </a:moveTo>
                <a:cubicBezTo>
                  <a:pt x="1279" y="854"/>
                  <a:pt x="1275" y="850"/>
                  <a:pt x="1271" y="850"/>
                </a:cubicBezTo>
                <a:cubicBezTo>
                  <a:pt x="1266" y="850"/>
                  <a:pt x="1262" y="854"/>
                  <a:pt x="1262" y="858"/>
                </a:cubicBezTo>
                <a:cubicBezTo>
                  <a:pt x="1262" y="863"/>
                  <a:pt x="1266" y="867"/>
                  <a:pt x="1271" y="867"/>
                </a:cubicBezTo>
                <a:cubicBezTo>
                  <a:pt x="1275" y="867"/>
                  <a:pt x="1279" y="863"/>
                  <a:pt x="1279" y="858"/>
                </a:cubicBezTo>
                <a:close/>
                <a:moveTo>
                  <a:pt x="1305" y="858"/>
                </a:moveTo>
                <a:cubicBezTo>
                  <a:pt x="1305" y="854"/>
                  <a:pt x="1301" y="850"/>
                  <a:pt x="1296" y="850"/>
                </a:cubicBezTo>
                <a:cubicBezTo>
                  <a:pt x="1292" y="850"/>
                  <a:pt x="1288" y="854"/>
                  <a:pt x="1288" y="858"/>
                </a:cubicBezTo>
                <a:cubicBezTo>
                  <a:pt x="1288" y="863"/>
                  <a:pt x="1292" y="867"/>
                  <a:pt x="1296" y="867"/>
                </a:cubicBezTo>
                <a:cubicBezTo>
                  <a:pt x="1301" y="867"/>
                  <a:pt x="1305" y="863"/>
                  <a:pt x="1305" y="858"/>
                </a:cubicBezTo>
                <a:close/>
                <a:moveTo>
                  <a:pt x="1331" y="858"/>
                </a:moveTo>
                <a:cubicBezTo>
                  <a:pt x="1331" y="854"/>
                  <a:pt x="1327" y="850"/>
                  <a:pt x="1322" y="850"/>
                </a:cubicBezTo>
                <a:cubicBezTo>
                  <a:pt x="1317" y="850"/>
                  <a:pt x="1314" y="854"/>
                  <a:pt x="1314" y="858"/>
                </a:cubicBezTo>
                <a:cubicBezTo>
                  <a:pt x="1314" y="863"/>
                  <a:pt x="1317" y="867"/>
                  <a:pt x="1322" y="867"/>
                </a:cubicBezTo>
                <a:cubicBezTo>
                  <a:pt x="1327" y="867"/>
                  <a:pt x="1331" y="863"/>
                  <a:pt x="1331" y="858"/>
                </a:cubicBezTo>
                <a:close/>
                <a:moveTo>
                  <a:pt x="1356" y="858"/>
                </a:moveTo>
                <a:cubicBezTo>
                  <a:pt x="1356" y="854"/>
                  <a:pt x="1353" y="850"/>
                  <a:pt x="1348" y="850"/>
                </a:cubicBezTo>
                <a:cubicBezTo>
                  <a:pt x="1343" y="850"/>
                  <a:pt x="1339" y="854"/>
                  <a:pt x="1339" y="858"/>
                </a:cubicBezTo>
                <a:cubicBezTo>
                  <a:pt x="1339" y="863"/>
                  <a:pt x="1343" y="867"/>
                  <a:pt x="1348" y="867"/>
                </a:cubicBezTo>
                <a:cubicBezTo>
                  <a:pt x="1353" y="867"/>
                  <a:pt x="1356" y="863"/>
                  <a:pt x="1356" y="858"/>
                </a:cubicBezTo>
                <a:close/>
                <a:moveTo>
                  <a:pt x="1382" y="858"/>
                </a:moveTo>
                <a:cubicBezTo>
                  <a:pt x="1382" y="854"/>
                  <a:pt x="1378" y="850"/>
                  <a:pt x="1374" y="850"/>
                </a:cubicBezTo>
                <a:cubicBezTo>
                  <a:pt x="1369" y="850"/>
                  <a:pt x="1365" y="854"/>
                  <a:pt x="1365" y="858"/>
                </a:cubicBezTo>
                <a:cubicBezTo>
                  <a:pt x="1365" y="863"/>
                  <a:pt x="1369" y="867"/>
                  <a:pt x="1374" y="867"/>
                </a:cubicBezTo>
                <a:cubicBezTo>
                  <a:pt x="1378" y="867"/>
                  <a:pt x="1382" y="863"/>
                  <a:pt x="1382" y="858"/>
                </a:cubicBezTo>
                <a:close/>
                <a:moveTo>
                  <a:pt x="1408" y="858"/>
                </a:moveTo>
                <a:cubicBezTo>
                  <a:pt x="1408" y="854"/>
                  <a:pt x="1404" y="850"/>
                  <a:pt x="1399" y="850"/>
                </a:cubicBezTo>
                <a:cubicBezTo>
                  <a:pt x="1395" y="850"/>
                  <a:pt x="1391" y="854"/>
                  <a:pt x="1391" y="858"/>
                </a:cubicBezTo>
                <a:cubicBezTo>
                  <a:pt x="1391" y="863"/>
                  <a:pt x="1395" y="867"/>
                  <a:pt x="1399" y="867"/>
                </a:cubicBezTo>
                <a:cubicBezTo>
                  <a:pt x="1404" y="867"/>
                  <a:pt x="1408" y="863"/>
                  <a:pt x="1408" y="858"/>
                </a:cubicBezTo>
                <a:close/>
                <a:moveTo>
                  <a:pt x="1434" y="858"/>
                </a:moveTo>
                <a:cubicBezTo>
                  <a:pt x="1434" y="854"/>
                  <a:pt x="1430" y="850"/>
                  <a:pt x="1425" y="850"/>
                </a:cubicBezTo>
                <a:cubicBezTo>
                  <a:pt x="1420" y="850"/>
                  <a:pt x="1417" y="854"/>
                  <a:pt x="1417" y="858"/>
                </a:cubicBezTo>
                <a:cubicBezTo>
                  <a:pt x="1417" y="863"/>
                  <a:pt x="1420" y="867"/>
                  <a:pt x="1425" y="867"/>
                </a:cubicBezTo>
                <a:cubicBezTo>
                  <a:pt x="1430" y="867"/>
                  <a:pt x="1434" y="863"/>
                  <a:pt x="1434" y="858"/>
                </a:cubicBezTo>
                <a:close/>
                <a:moveTo>
                  <a:pt x="1459" y="858"/>
                </a:moveTo>
                <a:cubicBezTo>
                  <a:pt x="1459" y="854"/>
                  <a:pt x="1456" y="850"/>
                  <a:pt x="1451" y="850"/>
                </a:cubicBezTo>
                <a:cubicBezTo>
                  <a:pt x="1446" y="850"/>
                  <a:pt x="1442" y="854"/>
                  <a:pt x="1442" y="858"/>
                </a:cubicBezTo>
                <a:cubicBezTo>
                  <a:pt x="1442" y="863"/>
                  <a:pt x="1446" y="867"/>
                  <a:pt x="1451" y="867"/>
                </a:cubicBezTo>
                <a:cubicBezTo>
                  <a:pt x="1456" y="867"/>
                  <a:pt x="1459" y="863"/>
                  <a:pt x="1459" y="858"/>
                </a:cubicBezTo>
                <a:close/>
                <a:moveTo>
                  <a:pt x="1485" y="858"/>
                </a:moveTo>
                <a:cubicBezTo>
                  <a:pt x="1485" y="854"/>
                  <a:pt x="1481" y="850"/>
                  <a:pt x="1477" y="850"/>
                </a:cubicBezTo>
                <a:cubicBezTo>
                  <a:pt x="1472" y="850"/>
                  <a:pt x="1468" y="854"/>
                  <a:pt x="1468" y="858"/>
                </a:cubicBezTo>
                <a:cubicBezTo>
                  <a:pt x="1468" y="863"/>
                  <a:pt x="1472" y="867"/>
                  <a:pt x="1477" y="867"/>
                </a:cubicBezTo>
                <a:cubicBezTo>
                  <a:pt x="1481" y="867"/>
                  <a:pt x="1485" y="863"/>
                  <a:pt x="1485" y="858"/>
                </a:cubicBezTo>
                <a:close/>
                <a:moveTo>
                  <a:pt x="1511" y="858"/>
                </a:moveTo>
                <a:cubicBezTo>
                  <a:pt x="1511" y="854"/>
                  <a:pt x="1507" y="850"/>
                  <a:pt x="1502" y="850"/>
                </a:cubicBezTo>
                <a:cubicBezTo>
                  <a:pt x="1498" y="850"/>
                  <a:pt x="1494" y="854"/>
                  <a:pt x="1494" y="858"/>
                </a:cubicBezTo>
                <a:cubicBezTo>
                  <a:pt x="1494" y="863"/>
                  <a:pt x="1498" y="867"/>
                  <a:pt x="1502" y="867"/>
                </a:cubicBezTo>
                <a:cubicBezTo>
                  <a:pt x="1507" y="867"/>
                  <a:pt x="1511" y="863"/>
                  <a:pt x="1511" y="858"/>
                </a:cubicBezTo>
                <a:close/>
                <a:moveTo>
                  <a:pt x="1588" y="858"/>
                </a:moveTo>
                <a:cubicBezTo>
                  <a:pt x="1588" y="854"/>
                  <a:pt x="1584" y="850"/>
                  <a:pt x="1580" y="850"/>
                </a:cubicBezTo>
                <a:cubicBezTo>
                  <a:pt x="1575" y="850"/>
                  <a:pt x="1571" y="854"/>
                  <a:pt x="1571" y="858"/>
                </a:cubicBezTo>
                <a:cubicBezTo>
                  <a:pt x="1571" y="863"/>
                  <a:pt x="1575" y="867"/>
                  <a:pt x="1580" y="867"/>
                </a:cubicBezTo>
                <a:cubicBezTo>
                  <a:pt x="1584" y="867"/>
                  <a:pt x="1588" y="863"/>
                  <a:pt x="1588" y="858"/>
                </a:cubicBezTo>
                <a:close/>
                <a:moveTo>
                  <a:pt x="1614" y="858"/>
                </a:moveTo>
                <a:cubicBezTo>
                  <a:pt x="1614" y="854"/>
                  <a:pt x="1610" y="850"/>
                  <a:pt x="1605" y="850"/>
                </a:cubicBezTo>
                <a:cubicBezTo>
                  <a:pt x="1601" y="850"/>
                  <a:pt x="1597" y="854"/>
                  <a:pt x="1597" y="858"/>
                </a:cubicBezTo>
                <a:cubicBezTo>
                  <a:pt x="1597" y="863"/>
                  <a:pt x="1601" y="867"/>
                  <a:pt x="1605" y="867"/>
                </a:cubicBezTo>
                <a:cubicBezTo>
                  <a:pt x="1610" y="867"/>
                  <a:pt x="1614" y="863"/>
                  <a:pt x="1614" y="858"/>
                </a:cubicBezTo>
                <a:close/>
                <a:moveTo>
                  <a:pt x="1640" y="858"/>
                </a:moveTo>
                <a:cubicBezTo>
                  <a:pt x="1640" y="854"/>
                  <a:pt x="1636" y="850"/>
                  <a:pt x="1631" y="850"/>
                </a:cubicBezTo>
                <a:cubicBezTo>
                  <a:pt x="1626" y="850"/>
                  <a:pt x="1623" y="854"/>
                  <a:pt x="1623" y="858"/>
                </a:cubicBezTo>
                <a:cubicBezTo>
                  <a:pt x="1623" y="863"/>
                  <a:pt x="1626" y="867"/>
                  <a:pt x="1631" y="867"/>
                </a:cubicBezTo>
                <a:cubicBezTo>
                  <a:pt x="1636" y="867"/>
                  <a:pt x="1640" y="863"/>
                  <a:pt x="1640" y="858"/>
                </a:cubicBezTo>
                <a:close/>
                <a:moveTo>
                  <a:pt x="1666" y="858"/>
                </a:moveTo>
                <a:cubicBezTo>
                  <a:pt x="1666" y="854"/>
                  <a:pt x="1662" y="850"/>
                  <a:pt x="1657" y="850"/>
                </a:cubicBezTo>
                <a:cubicBezTo>
                  <a:pt x="1652" y="850"/>
                  <a:pt x="1648" y="854"/>
                  <a:pt x="1648" y="858"/>
                </a:cubicBezTo>
                <a:cubicBezTo>
                  <a:pt x="1648" y="863"/>
                  <a:pt x="1652" y="867"/>
                  <a:pt x="1657" y="867"/>
                </a:cubicBezTo>
                <a:cubicBezTo>
                  <a:pt x="1662" y="867"/>
                  <a:pt x="1666" y="863"/>
                  <a:pt x="1666" y="858"/>
                </a:cubicBezTo>
                <a:close/>
                <a:moveTo>
                  <a:pt x="1794" y="858"/>
                </a:moveTo>
                <a:cubicBezTo>
                  <a:pt x="1794" y="854"/>
                  <a:pt x="1791" y="850"/>
                  <a:pt x="1786" y="850"/>
                </a:cubicBezTo>
                <a:cubicBezTo>
                  <a:pt x="1781" y="850"/>
                  <a:pt x="1777" y="854"/>
                  <a:pt x="1777" y="858"/>
                </a:cubicBezTo>
                <a:cubicBezTo>
                  <a:pt x="1777" y="863"/>
                  <a:pt x="1781" y="867"/>
                  <a:pt x="1786" y="867"/>
                </a:cubicBezTo>
                <a:cubicBezTo>
                  <a:pt x="1791" y="867"/>
                  <a:pt x="1794" y="863"/>
                  <a:pt x="1794" y="858"/>
                </a:cubicBezTo>
                <a:close/>
                <a:moveTo>
                  <a:pt x="1820" y="858"/>
                </a:moveTo>
                <a:cubicBezTo>
                  <a:pt x="1820" y="854"/>
                  <a:pt x="1816" y="850"/>
                  <a:pt x="1812" y="850"/>
                </a:cubicBezTo>
                <a:cubicBezTo>
                  <a:pt x="1807" y="850"/>
                  <a:pt x="1803" y="854"/>
                  <a:pt x="1803" y="858"/>
                </a:cubicBezTo>
                <a:cubicBezTo>
                  <a:pt x="1803" y="863"/>
                  <a:pt x="1807" y="867"/>
                  <a:pt x="1812" y="867"/>
                </a:cubicBezTo>
                <a:cubicBezTo>
                  <a:pt x="1816" y="867"/>
                  <a:pt x="1820" y="863"/>
                  <a:pt x="1820" y="858"/>
                </a:cubicBezTo>
                <a:close/>
                <a:moveTo>
                  <a:pt x="1846" y="858"/>
                </a:moveTo>
                <a:cubicBezTo>
                  <a:pt x="1846" y="854"/>
                  <a:pt x="1842" y="850"/>
                  <a:pt x="1837" y="850"/>
                </a:cubicBezTo>
                <a:cubicBezTo>
                  <a:pt x="1833" y="850"/>
                  <a:pt x="1829" y="854"/>
                  <a:pt x="1829" y="858"/>
                </a:cubicBezTo>
                <a:cubicBezTo>
                  <a:pt x="1829" y="863"/>
                  <a:pt x="1833" y="867"/>
                  <a:pt x="1837" y="867"/>
                </a:cubicBezTo>
                <a:cubicBezTo>
                  <a:pt x="1842" y="867"/>
                  <a:pt x="1846" y="863"/>
                  <a:pt x="1846" y="858"/>
                </a:cubicBezTo>
                <a:close/>
                <a:moveTo>
                  <a:pt x="1872" y="858"/>
                </a:moveTo>
                <a:cubicBezTo>
                  <a:pt x="1872" y="854"/>
                  <a:pt x="1868" y="850"/>
                  <a:pt x="1863" y="850"/>
                </a:cubicBezTo>
                <a:cubicBezTo>
                  <a:pt x="1858" y="850"/>
                  <a:pt x="1854" y="854"/>
                  <a:pt x="1854" y="858"/>
                </a:cubicBezTo>
                <a:cubicBezTo>
                  <a:pt x="1854" y="863"/>
                  <a:pt x="1858" y="867"/>
                  <a:pt x="1863" y="867"/>
                </a:cubicBezTo>
                <a:cubicBezTo>
                  <a:pt x="1868" y="867"/>
                  <a:pt x="1872" y="863"/>
                  <a:pt x="1872" y="858"/>
                </a:cubicBezTo>
                <a:close/>
                <a:moveTo>
                  <a:pt x="1897" y="858"/>
                </a:moveTo>
                <a:cubicBezTo>
                  <a:pt x="1897" y="854"/>
                  <a:pt x="1894" y="850"/>
                  <a:pt x="1889" y="850"/>
                </a:cubicBezTo>
                <a:cubicBezTo>
                  <a:pt x="1884" y="850"/>
                  <a:pt x="1880" y="854"/>
                  <a:pt x="1880" y="858"/>
                </a:cubicBezTo>
                <a:cubicBezTo>
                  <a:pt x="1880" y="863"/>
                  <a:pt x="1884" y="867"/>
                  <a:pt x="1889" y="867"/>
                </a:cubicBezTo>
                <a:cubicBezTo>
                  <a:pt x="1894" y="867"/>
                  <a:pt x="1897" y="863"/>
                  <a:pt x="1897" y="858"/>
                </a:cubicBezTo>
                <a:close/>
                <a:moveTo>
                  <a:pt x="1923" y="858"/>
                </a:moveTo>
                <a:cubicBezTo>
                  <a:pt x="1923" y="854"/>
                  <a:pt x="1919" y="850"/>
                  <a:pt x="1915" y="850"/>
                </a:cubicBezTo>
                <a:cubicBezTo>
                  <a:pt x="1910" y="850"/>
                  <a:pt x="1906" y="854"/>
                  <a:pt x="1906" y="858"/>
                </a:cubicBezTo>
                <a:cubicBezTo>
                  <a:pt x="1906" y="863"/>
                  <a:pt x="1910" y="867"/>
                  <a:pt x="1915" y="867"/>
                </a:cubicBezTo>
                <a:cubicBezTo>
                  <a:pt x="1919" y="867"/>
                  <a:pt x="1923" y="863"/>
                  <a:pt x="1923" y="858"/>
                </a:cubicBezTo>
                <a:close/>
                <a:moveTo>
                  <a:pt x="1949" y="858"/>
                </a:moveTo>
                <a:cubicBezTo>
                  <a:pt x="1949" y="854"/>
                  <a:pt x="1945" y="850"/>
                  <a:pt x="1940" y="850"/>
                </a:cubicBezTo>
                <a:cubicBezTo>
                  <a:pt x="1936" y="850"/>
                  <a:pt x="1932" y="854"/>
                  <a:pt x="1932" y="858"/>
                </a:cubicBezTo>
                <a:cubicBezTo>
                  <a:pt x="1932" y="863"/>
                  <a:pt x="1936" y="867"/>
                  <a:pt x="1940" y="867"/>
                </a:cubicBezTo>
                <a:cubicBezTo>
                  <a:pt x="1945" y="867"/>
                  <a:pt x="1949" y="863"/>
                  <a:pt x="1949" y="858"/>
                </a:cubicBezTo>
                <a:close/>
                <a:moveTo>
                  <a:pt x="1975" y="858"/>
                </a:moveTo>
                <a:cubicBezTo>
                  <a:pt x="1975" y="854"/>
                  <a:pt x="1971" y="850"/>
                  <a:pt x="1966" y="850"/>
                </a:cubicBezTo>
                <a:cubicBezTo>
                  <a:pt x="1961" y="850"/>
                  <a:pt x="1957" y="854"/>
                  <a:pt x="1957" y="858"/>
                </a:cubicBezTo>
                <a:cubicBezTo>
                  <a:pt x="1957" y="863"/>
                  <a:pt x="1961" y="867"/>
                  <a:pt x="1966" y="867"/>
                </a:cubicBezTo>
                <a:cubicBezTo>
                  <a:pt x="1971" y="867"/>
                  <a:pt x="1975" y="863"/>
                  <a:pt x="1975" y="858"/>
                </a:cubicBezTo>
                <a:close/>
                <a:moveTo>
                  <a:pt x="2000" y="858"/>
                </a:moveTo>
                <a:cubicBezTo>
                  <a:pt x="2000" y="854"/>
                  <a:pt x="1997" y="850"/>
                  <a:pt x="1992" y="850"/>
                </a:cubicBezTo>
                <a:cubicBezTo>
                  <a:pt x="1987" y="850"/>
                  <a:pt x="1983" y="854"/>
                  <a:pt x="1983" y="858"/>
                </a:cubicBezTo>
                <a:cubicBezTo>
                  <a:pt x="1983" y="863"/>
                  <a:pt x="1987" y="867"/>
                  <a:pt x="1992" y="867"/>
                </a:cubicBezTo>
                <a:cubicBezTo>
                  <a:pt x="1997" y="867"/>
                  <a:pt x="2000" y="863"/>
                  <a:pt x="2000" y="858"/>
                </a:cubicBezTo>
                <a:close/>
                <a:moveTo>
                  <a:pt x="2026" y="858"/>
                </a:moveTo>
                <a:cubicBezTo>
                  <a:pt x="2026" y="854"/>
                  <a:pt x="2022" y="850"/>
                  <a:pt x="2018" y="850"/>
                </a:cubicBezTo>
                <a:cubicBezTo>
                  <a:pt x="2013" y="850"/>
                  <a:pt x="2009" y="854"/>
                  <a:pt x="2009" y="858"/>
                </a:cubicBezTo>
                <a:cubicBezTo>
                  <a:pt x="2009" y="863"/>
                  <a:pt x="2013" y="867"/>
                  <a:pt x="2018" y="867"/>
                </a:cubicBezTo>
                <a:cubicBezTo>
                  <a:pt x="2022" y="867"/>
                  <a:pt x="2026" y="863"/>
                  <a:pt x="2026" y="858"/>
                </a:cubicBezTo>
                <a:close/>
                <a:moveTo>
                  <a:pt x="2052" y="858"/>
                </a:moveTo>
                <a:cubicBezTo>
                  <a:pt x="2052" y="854"/>
                  <a:pt x="2048" y="850"/>
                  <a:pt x="2043" y="850"/>
                </a:cubicBezTo>
                <a:cubicBezTo>
                  <a:pt x="2039" y="850"/>
                  <a:pt x="2035" y="854"/>
                  <a:pt x="2035" y="858"/>
                </a:cubicBezTo>
                <a:cubicBezTo>
                  <a:pt x="2035" y="863"/>
                  <a:pt x="2039" y="867"/>
                  <a:pt x="2043" y="867"/>
                </a:cubicBezTo>
                <a:cubicBezTo>
                  <a:pt x="2048" y="867"/>
                  <a:pt x="2052" y="863"/>
                  <a:pt x="2052" y="858"/>
                </a:cubicBezTo>
                <a:close/>
                <a:moveTo>
                  <a:pt x="2078" y="858"/>
                </a:moveTo>
                <a:cubicBezTo>
                  <a:pt x="2078" y="854"/>
                  <a:pt x="2074" y="850"/>
                  <a:pt x="2069" y="850"/>
                </a:cubicBezTo>
                <a:cubicBezTo>
                  <a:pt x="2064" y="850"/>
                  <a:pt x="2061" y="854"/>
                  <a:pt x="2061" y="858"/>
                </a:cubicBezTo>
                <a:cubicBezTo>
                  <a:pt x="2061" y="863"/>
                  <a:pt x="2064" y="867"/>
                  <a:pt x="2069" y="867"/>
                </a:cubicBezTo>
                <a:cubicBezTo>
                  <a:pt x="2074" y="867"/>
                  <a:pt x="2078" y="863"/>
                  <a:pt x="2078" y="858"/>
                </a:cubicBezTo>
                <a:close/>
                <a:moveTo>
                  <a:pt x="2103" y="858"/>
                </a:moveTo>
                <a:cubicBezTo>
                  <a:pt x="2103" y="854"/>
                  <a:pt x="2100" y="850"/>
                  <a:pt x="2095" y="850"/>
                </a:cubicBezTo>
                <a:cubicBezTo>
                  <a:pt x="2090" y="850"/>
                  <a:pt x="2086" y="854"/>
                  <a:pt x="2086" y="858"/>
                </a:cubicBezTo>
                <a:cubicBezTo>
                  <a:pt x="2086" y="863"/>
                  <a:pt x="2090" y="867"/>
                  <a:pt x="2095" y="867"/>
                </a:cubicBezTo>
                <a:cubicBezTo>
                  <a:pt x="2100" y="867"/>
                  <a:pt x="2103" y="863"/>
                  <a:pt x="2103" y="858"/>
                </a:cubicBezTo>
                <a:close/>
                <a:moveTo>
                  <a:pt x="2129" y="858"/>
                </a:moveTo>
                <a:cubicBezTo>
                  <a:pt x="2129" y="854"/>
                  <a:pt x="2125" y="850"/>
                  <a:pt x="2121" y="850"/>
                </a:cubicBezTo>
                <a:cubicBezTo>
                  <a:pt x="2116" y="850"/>
                  <a:pt x="2112" y="854"/>
                  <a:pt x="2112" y="858"/>
                </a:cubicBezTo>
                <a:cubicBezTo>
                  <a:pt x="2112" y="863"/>
                  <a:pt x="2116" y="867"/>
                  <a:pt x="2121" y="867"/>
                </a:cubicBezTo>
                <a:cubicBezTo>
                  <a:pt x="2125" y="867"/>
                  <a:pt x="2129" y="863"/>
                  <a:pt x="2129" y="858"/>
                </a:cubicBezTo>
                <a:close/>
                <a:moveTo>
                  <a:pt x="2155" y="858"/>
                </a:moveTo>
                <a:cubicBezTo>
                  <a:pt x="2155" y="854"/>
                  <a:pt x="2151" y="850"/>
                  <a:pt x="2146" y="850"/>
                </a:cubicBezTo>
                <a:cubicBezTo>
                  <a:pt x="2142" y="850"/>
                  <a:pt x="2138" y="854"/>
                  <a:pt x="2138" y="858"/>
                </a:cubicBezTo>
                <a:cubicBezTo>
                  <a:pt x="2138" y="863"/>
                  <a:pt x="2142" y="867"/>
                  <a:pt x="2146" y="867"/>
                </a:cubicBezTo>
                <a:cubicBezTo>
                  <a:pt x="2151" y="867"/>
                  <a:pt x="2155" y="863"/>
                  <a:pt x="2155" y="858"/>
                </a:cubicBezTo>
                <a:close/>
                <a:moveTo>
                  <a:pt x="2207" y="858"/>
                </a:moveTo>
                <a:cubicBezTo>
                  <a:pt x="2207" y="854"/>
                  <a:pt x="2203" y="850"/>
                  <a:pt x="2198" y="850"/>
                </a:cubicBezTo>
                <a:cubicBezTo>
                  <a:pt x="2193" y="850"/>
                  <a:pt x="2189" y="854"/>
                  <a:pt x="2189" y="858"/>
                </a:cubicBezTo>
                <a:cubicBezTo>
                  <a:pt x="2189" y="863"/>
                  <a:pt x="2193" y="867"/>
                  <a:pt x="2198" y="867"/>
                </a:cubicBezTo>
                <a:cubicBezTo>
                  <a:pt x="2203" y="867"/>
                  <a:pt x="2207" y="863"/>
                  <a:pt x="2207" y="858"/>
                </a:cubicBezTo>
                <a:close/>
                <a:moveTo>
                  <a:pt x="43" y="884"/>
                </a:moveTo>
                <a:cubicBezTo>
                  <a:pt x="43" y="879"/>
                  <a:pt x="39" y="876"/>
                  <a:pt x="34" y="876"/>
                </a:cubicBezTo>
                <a:cubicBezTo>
                  <a:pt x="29" y="876"/>
                  <a:pt x="26" y="879"/>
                  <a:pt x="26" y="884"/>
                </a:cubicBezTo>
                <a:cubicBezTo>
                  <a:pt x="26" y="889"/>
                  <a:pt x="29" y="893"/>
                  <a:pt x="34" y="893"/>
                </a:cubicBezTo>
                <a:cubicBezTo>
                  <a:pt x="39" y="893"/>
                  <a:pt x="43" y="889"/>
                  <a:pt x="43" y="884"/>
                </a:cubicBezTo>
                <a:close/>
                <a:moveTo>
                  <a:pt x="94" y="884"/>
                </a:moveTo>
                <a:cubicBezTo>
                  <a:pt x="94" y="879"/>
                  <a:pt x="90" y="876"/>
                  <a:pt x="86" y="876"/>
                </a:cubicBezTo>
                <a:cubicBezTo>
                  <a:pt x="81" y="876"/>
                  <a:pt x="77" y="879"/>
                  <a:pt x="77" y="884"/>
                </a:cubicBezTo>
                <a:cubicBezTo>
                  <a:pt x="77" y="889"/>
                  <a:pt x="81" y="893"/>
                  <a:pt x="86" y="893"/>
                </a:cubicBezTo>
                <a:cubicBezTo>
                  <a:pt x="90" y="893"/>
                  <a:pt x="94" y="889"/>
                  <a:pt x="94" y="884"/>
                </a:cubicBezTo>
                <a:close/>
                <a:moveTo>
                  <a:pt x="481" y="884"/>
                </a:moveTo>
                <a:cubicBezTo>
                  <a:pt x="481" y="879"/>
                  <a:pt x="477" y="876"/>
                  <a:pt x="472" y="876"/>
                </a:cubicBezTo>
                <a:cubicBezTo>
                  <a:pt x="467" y="876"/>
                  <a:pt x="463" y="879"/>
                  <a:pt x="463" y="884"/>
                </a:cubicBezTo>
                <a:cubicBezTo>
                  <a:pt x="463" y="889"/>
                  <a:pt x="467" y="893"/>
                  <a:pt x="472" y="893"/>
                </a:cubicBezTo>
                <a:cubicBezTo>
                  <a:pt x="477" y="893"/>
                  <a:pt x="481" y="889"/>
                  <a:pt x="481" y="884"/>
                </a:cubicBezTo>
                <a:close/>
                <a:moveTo>
                  <a:pt x="506" y="884"/>
                </a:moveTo>
                <a:cubicBezTo>
                  <a:pt x="506" y="879"/>
                  <a:pt x="503" y="876"/>
                  <a:pt x="498" y="876"/>
                </a:cubicBezTo>
                <a:cubicBezTo>
                  <a:pt x="493" y="876"/>
                  <a:pt x="489" y="879"/>
                  <a:pt x="489" y="884"/>
                </a:cubicBezTo>
                <a:cubicBezTo>
                  <a:pt x="489" y="889"/>
                  <a:pt x="493" y="893"/>
                  <a:pt x="498" y="893"/>
                </a:cubicBezTo>
                <a:cubicBezTo>
                  <a:pt x="503" y="893"/>
                  <a:pt x="506" y="889"/>
                  <a:pt x="506" y="884"/>
                </a:cubicBezTo>
                <a:close/>
                <a:moveTo>
                  <a:pt x="532" y="884"/>
                </a:moveTo>
                <a:cubicBezTo>
                  <a:pt x="532" y="879"/>
                  <a:pt x="528" y="876"/>
                  <a:pt x="524" y="876"/>
                </a:cubicBezTo>
                <a:cubicBezTo>
                  <a:pt x="519" y="876"/>
                  <a:pt x="515" y="879"/>
                  <a:pt x="515" y="884"/>
                </a:cubicBezTo>
                <a:cubicBezTo>
                  <a:pt x="515" y="889"/>
                  <a:pt x="519" y="893"/>
                  <a:pt x="524" y="893"/>
                </a:cubicBezTo>
                <a:cubicBezTo>
                  <a:pt x="528" y="893"/>
                  <a:pt x="532" y="889"/>
                  <a:pt x="532" y="884"/>
                </a:cubicBezTo>
                <a:close/>
                <a:moveTo>
                  <a:pt x="1150" y="884"/>
                </a:moveTo>
                <a:cubicBezTo>
                  <a:pt x="1150" y="879"/>
                  <a:pt x="1147" y="876"/>
                  <a:pt x="1142" y="876"/>
                </a:cubicBezTo>
                <a:cubicBezTo>
                  <a:pt x="1137" y="876"/>
                  <a:pt x="1133" y="879"/>
                  <a:pt x="1133" y="884"/>
                </a:cubicBezTo>
                <a:cubicBezTo>
                  <a:pt x="1133" y="889"/>
                  <a:pt x="1137" y="893"/>
                  <a:pt x="1142" y="893"/>
                </a:cubicBezTo>
                <a:cubicBezTo>
                  <a:pt x="1147" y="893"/>
                  <a:pt x="1150" y="889"/>
                  <a:pt x="1150" y="884"/>
                </a:cubicBezTo>
                <a:close/>
                <a:moveTo>
                  <a:pt x="1176" y="884"/>
                </a:moveTo>
                <a:cubicBezTo>
                  <a:pt x="1176" y="879"/>
                  <a:pt x="1172" y="876"/>
                  <a:pt x="1168" y="876"/>
                </a:cubicBezTo>
                <a:cubicBezTo>
                  <a:pt x="1163" y="876"/>
                  <a:pt x="1159" y="879"/>
                  <a:pt x="1159" y="884"/>
                </a:cubicBezTo>
                <a:cubicBezTo>
                  <a:pt x="1159" y="889"/>
                  <a:pt x="1163" y="893"/>
                  <a:pt x="1168" y="893"/>
                </a:cubicBezTo>
                <a:cubicBezTo>
                  <a:pt x="1172" y="893"/>
                  <a:pt x="1176" y="889"/>
                  <a:pt x="1176" y="884"/>
                </a:cubicBezTo>
                <a:close/>
                <a:moveTo>
                  <a:pt x="1202" y="884"/>
                </a:moveTo>
                <a:cubicBezTo>
                  <a:pt x="1202" y="879"/>
                  <a:pt x="1198" y="876"/>
                  <a:pt x="1193" y="876"/>
                </a:cubicBezTo>
                <a:cubicBezTo>
                  <a:pt x="1189" y="876"/>
                  <a:pt x="1185" y="879"/>
                  <a:pt x="1185" y="884"/>
                </a:cubicBezTo>
                <a:cubicBezTo>
                  <a:pt x="1185" y="889"/>
                  <a:pt x="1189" y="893"/>
                  <a:pt x="1193" y="893"/>
                </a:cubicBezTo>
                <a:cubicBezTo>
                  <a:pt x="1198" y="893"/>
                  <a:pt x="1202" y="889"/>
                  <a:pt x="1202" y="884"/>
                </a:cubicBezTo>
                <a:close/>
                <a:moveTo>
                  <a:pt x="1228" y="884"/>
                </a:moveTo>
                <a:cubicBezTo>
                  <a:pt x="1228" y="879"/>
                  <a:pt x="1224" y="876"/>
                  <a:pt x="1219" y="876"/>
                </a:cubicBezTo>
                <a:cubicBezTo>
                  <a:pt x="1214" y="876"/>
                  <a:pt x="1210" y="879"/>
                  <a:pt x="1210" y="884"/>
                </a:cubicBezTo>
                <a:cubicBezTo>
                  <a:pt x="1210" y="889"/>
                  <a:pt x="1214" y="893"/>
                  <a:pt x="1219" y="893"/>
                </a:cubicBezTo>
                <a:cubicBezTo>
                  <a:pt x="1224" y="893"/>
                  <a:pt x="1228" y="889"/>
                  <a:pt x="1228" y="884"/>
                </a:cubicBezTo>
                <a:close/>
                <a:moveTo>
                  <a:pt x="1253" y="884"/>
                </a:moveTo>
                <a:cubicBezTo>
                  <a:pt x="1253" y="879"/>
                  <a:pt x="1250" y="876"/>
                  <a:pt x="1245" y="876"/>
                </a:cubicBezTo>
                <a:cubicBezTo>
                  <a:pt x="1240" y="876"/>
                  <a:pt x="1236" y="879"/>
                  <a:pt x="1236" y="884"/>
                </a:cubicBezTo>
                <a:cubicBezTo>
                  <a:pt x="1236" y="889"/>
                  <a:pt x="1240" y="893"/>
                  <a:pt x="1245" y="893"/>
                </a:cubicBezTo>
                <a:cubicBezTo>
                  <a:pt x="1250" y="893"/>
                  <a:pt x="1253" y="889"/>
                  <a:pt x="1253" y="884"/>
                </a:cubicBezTo>
                <a:close/>
                <a:moveTo>
                  <a:pt x="1279" y="884"/>
                </a:moveTo>
                <a:cubicBezTo>
                  <a:pt x="1279" y="879"/>
                  <a:pt x="1275" y="876"/>
                  <a:pt x="1271" y="876"/>
                </a:cubicBezTo>
                <a:cubicBezTo>
                  <a:pt x="1266" y="876"/>
                  <a:pt x="1262" y="879"/>
                  <a:pt x="1262" y="884"/>
                </a:cubicBezTo>
                <a:cubicBezTo>
                  <a:pt x="1262" y="889"/>
                  <a:pt x="1266" y="893"/>
                  <a:pt x="1271" y="893"/>
                </a:cubicBezTo>
                <a:cubicBezTo>
                  <a:pt x="1275" y="893"/>
                  <a:pt x="1279" y="889"/>
                  <a:pt x="1279" y="884"/>
                </a:cubicBezTo>
                <a:close/>
                <a:moveTo>
                  <a:pt x="1305" y="884"/>
                </a:moveTo>
                <a:cubicBezTo>
                  <a:pt x="1305" y="879"/>
                  <a:pt x="1301" y="876"/>
                  <a:pt x="1296" y="876"/>
                </a:cubicBezTo>
                <a:cubicBezTo>
                  <a:pt x="1292" y="876"/>
                  <a:pt x="1288" y="879"/>
                  <a:pt x="1288" y="884"/>
                </a:cubicBezTo>
                <a:cubicBezTo>
                  <a:pt x="1288" y="889"/>
                  <a:pt x="1292" y="893"/>
                  <a:pt x="1296" y="893"/>
                </a:cubicBezTo>
                <a:cubicBezTo>
                  <a:pt x="1301" y="893"/>
                  <a:pt x="1305" y="889"/>
                  <a:pt x="1305" y="884"/>
                </a:cubicBezTo>
                <a:close/>
                <a:moveTo>
                  <a:pt x="1331" y="884"/>
                </a:moveTo>
                <a:cubicBezTo>
                  <a:pt x="1331" y="879"/>
                  <a:pt x="1327" y="876"/>
                  <a:pt x="1322" y="876"/>
                </a:cubicBezTo>
                <a:cubicBezTo>
                  <a:pt x="1317" y="876"/>
                  <a:pt x="1314" y="879"/>
                  <a:pt x="1314" y="884"/>
                </a:cubicBezTo>
                <a:cubicBezTo>
                  <a:pt x="1314" y="889"/>
                  <a:pt x="1317" y="893"/>
                  <a:pt x="1322" y="893"/>
                </a:cubicBezTo>
                <a:cubicBezTo>
                  <a:pt x="1327" y="893"/>
                  <a:pt x="1331" y="889"/>
                  <a:pt x="1331" y="884"/>
                </a:cubicBezTo>
                <a:close/>
                <a:moveTo>
                  <a:pt x="1356" y="884"/>
                </a:moveTo>
                <a:cubicBezTo>
                  <a:pt x="1356" y="879"/>
                  <a:pt x="1353" y="876"/>
                  <a:pt x="1348" y="876"/>
                </a:cubicBezTo>
                <a:cubicBezTo>
                  <a:pt x="1343" y="876"/>
                  <a:pt x="1339" y="879"/>
                  <a:pt x="1339" y="884"/>
                </a:cubicBezTo>
                <a:cubicBezTo>
                  <a:pt x="1339" y="889"/>
                  <a:pt x="1343" y="893"/>
                  <a:pt x="1348" y="893"/>
                </a:cubicBezTo>
                <a:cubicBezTo>
                  <a:pt x="1353" y="893"/>
                  <a:pt x="1356" y="889"/>
                  <a:pt x="1356" y="884"/>
                </a:cubicBezTo>
                <a:close/>
                <a:moveTo>
                  <a:pt x="1382" y="884"/>
                </a:moveTo>
                <a:cubicBezTo>
                  <a:pt x="1382" y="879"/>
                  <a:pt x="1378" y="876"/>
                  <a:pt x="1374" y="876"/>
                </a:cubicBezTo>
                <a:cubicBezTo>
                  <a:pt x="1369" y="876"/>
                  <a:pt x="1365" y="879"/>
                  <a:pt x="1365" y="884"/>
                </a:cubicBezTo>
                <a:cubicBezTo>
                  <a:pt x="1365" y="889"/>
                  <a:pt x="1369" y="893"/>
                  <a:pt x="1374" y="893"/>
                </a:cubicBezTo>
                <a:cubicBezTo>
                  <a:pt x="1378" y="893"/>
                  <a:pt x="1382" y="889"/>
                  <a:pt x="1382" y="884"/>
                </a:cubicBezTo>
                <a:close/>
                <a:moveTo>
                  <a:pt x="1408" y="884"/>
                </a:moveTo>
                <a:cubicBezTo>
                  <a:pt x="1408" y="879"/>
                  <a:pt x="1404" y="876"/>
                  <a:pt x="1399" y="876"/>
                </a:cubicBezTo>
                <a:cubicBezTo>
                  <a:pt x="1395" y="876"/>
                  <a:pt x="1391" y="879"/>
                  <a:pt x="1391" y="884"/>
                </a:cubicBezTo>
                <a:cubicBezTo>
                  <a:pt x="1391" y="889"/>
                  <a:pt x="1395" y="893"/>
                  <a:pt x="1399" y="893"/>
                </a:cubicBezTo>
                <a:cubicBezTo>
                  <a:pt x="1404" y="893"/>
                  <a:pt x="1408" y="889"/>
                  <a:pt x="1408" y="884"/>
                </a:cubicBezTo>
                <a:close/>
                <a:moveTo>
                  <a:pt x="1434" y="884"/>
                </a:moveTo>
                <a:cubicBezTo>
                  <a:pt x="1434" y="879"/>
                  <a:pt x="1430" y="876"/>
                  <a:pt x="1425" y="876"/>
                </a:cubicBezTo>
                <a:cubicBezTo>
                  <a:pt x="1420" y="876"/>
                  <a:pt x="1417" y="879"/>
                  <a:pt x="1417" y="884"/>
                </a:cubicBezTo>
                <a:cubicBezTo>
                  <a:pt x="1417" y="889"/>
                  <a:pt x="1420" y="893"/>
                  <a:pt x="1425" y="893"/>
                </a:cubicBezTo>
                <a:cubicBezTo>
                  <a:pt x="1430" y="893"/>
                  <a:pt x="1434" y="889"/>
                  <a:pt x="1434" y="884"/>
                </a:cubicBezTo>
                <a:close/>
                <a:moveTo>
                  <a:pt x="1459" y="884"/>
                </a:moveTo>
                <a:cubicBezTo>
                  <a:pt x="1459" y="879"/>
                  <a:pt x="1456" y="876"/>
                  <a:pt x="1451" y="876"/>
                </a:cubicBezTo>
                <a:cubicBezTo>
                  <a:pt x="1446" y="876"/>
                  <a:pt x="1442" y="879"/>
                  <a:pt x="1442" y="884"/>
                </a:cubicBezTo>
                <a:cubicBezTo>
                  <a:pt x="1442" y="889"/>
                  <a:pt x="1446" y="893"/>
                  <a:pt x="1451" y="893"/>
                </a:cubicBezTo>
                <a:cubicBezTo>
                  <a:pt x="1456" y="893"/>
                  <a:pt x="1459" y="889"/>
                  <a:pt x="1459" y="884"/>
                </a:cubicBezTo>
                <a:close/>
                <a:moveTo>
                  <a:pt x="1485" y="884"/>
                </a:moveTo>
                <a:cubicBezTo>
                  <a:pt x="1485" y="879"/>
                  <a:pt x="1481" y="876"/>
                  <a:pt x="1477" y="876"/>
                </a:cubicBezTo>
                <a:cubicBezTo>
                  <a:pt x="1472" y="876"/>
                  <a:pt x="1468" y="879"/>
                  <a:pt x="1468" y="884"/>
                </a:cubicBezTo>
                <a:cubicBezTo>
                  <a:pt x="1468" y="889"/>
                  <a:pt x="1472" y="893"/>
                  <a:pt x="1477" y="893"/>
                </a:cubicBezTo>
                <a:cubicBezTo>
                  <a:pt x="1481" y="893"/>
                  <a:pt x="1485" y="889"/>
                  <a:pt x="1485" y="884"/>
                </a:cubicBezTo>
                <a:close/>
                <a:moveTo>
                  <a:pt x="1511" y="884"/>
                </a:moveTo>
                <a:cubicBezTo>
                  <a:pt x="1511" y="879"/>
                  <a:pt x="1507" y="876"/>
                  <a:pt x="1502" y="876"/>
                </a:cubicBezTo>
                <a:cubicBezTo>
                  <a:pt x="1498" y="876"/>
                  <a:pt x="1494" y="879"/>
                  <a:pt x="1494" y="884"/>
                </a:cubicBezTo>
                <a:cubicBezTo>
                  <a:pt x="1494" y="889"/>
                  <a:pt x="1498" y="893"/>
                  <a:pt x="1502" y="893"/>
                </a:cubicBezTo>
                <a:cubicBezTo>
                  <a:pt x="1507" y="893"/>
                  <a:pt x="1511" y="889"/>
                  <a:pt x="1511" y="884"/>
                </a:cubicBezTo>
                <a:close/>
                <a:moveTo>
                  <a:pt x="1537" y="884"/>
                </a:moveTo>
                <a:cubicBezTo>
                  <a:pt x="1537" y="879"/>
                  <a:pt x="1533" y="876"/>
                  <a:pt x="1528" y="876"/>
                </a:cubicBezTo>
                <a:cubicBezTo>
                  <a:pt x="1523" y="876"/>
                  <a:pt x="1520" y="879"/>
                  <a:pt x="1520" y="884"/>
                </a:cubicBezTo>
                <a:cubicBezTo>
                  <a:pt x="1520" y="889"/>
                  <a:pt x="1523" y="893"/>
                  <a:pt x="1528" y="893"/>
                </a:cubicBezTo>
                <a:cubicBezTo>
                  <a:pt x="1533" y="893"/>
                  <a:pt x="1537" y="889"/>
                  <a:pt x="1537" y="884"/>
                </a:cubicBezTo>
                <a:close/>
                <a:moveTo>
                  <a:pt x="1588" y="884"/>
                </a:moveTo>
                <a:cubicBezTo>
                  <a:pt x="1588" y="879"/>
                  <a:pt x="1584" y="876"/>
                  <a:pt x="1580" y="876"/>
                </a:cubicBezTo>
                <a:cubicBezTo>
                  <a:pt x="1575" y="876"/>
                  <a:pt x="1571" y="879"/>
                  <a:pt x="1571" y="884"/>
                </a:cubicBezTo>
                <a:cubicBezTo>
                  <a:pt x="1571" y="889"/>
                  <a:pt x="1575" y="893"/>
                  <a:pt x="1580" y="893"/>
                </a:cubicBezTo>
                <a:cubicBezTo>
                  <a:pt x="1584" y="893"/>
                  <a:pt x="1588" y="889"/>
                  <a:pt x="1588" y="884"/>
                </a:cubicBezTo>
                <a:close/>
                <a:moveTo>
                  <a:pt x="1614" y="884"/>
                </a:moveTo>
                <a:cubicBezTo>
                  <a:pt x="1614" y="879"/>
                  <a:pt x="1610" y="876"/>
                  <a:pt x="1605" y="876"/>
                </a:cubicBezTo>
                <a:cubicBezTo>
                  <a:pt x="1601" y="876"/>
                  <a:pt x="1597" y="879"/>
                  <a:pt x="1597" y="884"/>
                </a:cubicBezTo>
                <a:cubicBezTo>
                  <a:pt x="1597" y="889"/>
                  <a:pt x="1601" y="893"/>
                  <a:pt x="1605" y="893"/>
                </a:cubicBezTo>
                <a:cubicBezTo>
                  <a:pt x="1610" y="893"/>
                  <a:pt x="1614" y="889"/>
                  <a:pt x="1614" y="884"/>
                </a:cubicBezTo>
                <a:close/>
                <a:moveTo>
                  <a:pt x="1640" y="884"/>
                </a:moveTo>
                <a:cubicBezTo>
                  <a:pt x="1640" y="879"/>
                  <a:pt x="1636" y="876"/>
                  <a:pt x="1631" y="876"/>
                </a:cubicBezTo>
                <a:cubicBezTo>
                  <a:pt x="1626" y="876"/>
                  <a:pt x="1623" y="879"/>
                  <a:pt x="1623" y="884"/>
                </a:cubicBezTo>
                <a:cubicBezTo>
                  <a:pt x="1623" y="889"/>
                  <a:pt x="1626" y="893"/>
                  <a:pt x="1631" y="893"/>
                </a:cubicBezTo>
                <a:cubicBezTo>
                  <a:pt x="1636" y="893"/>
                  <a:pt x="1640" y="889"/>
                  <a:pt x="1640" y="884"/>
                </a:cubicBezTo>
                <a:close/>
                <a:moveTo>
                  <a:pt x="1666" y="884"/>
                </a:moveTo>
                <a:cubicBezTo>
                  <a:pt x="1666" y="879"/>
                  <a:pt x="1662" y="876"/>
                  <a:pt x="1657" y="876"/>
                </a:cubicBezTo>
                <a:cubicBezTo>
                  <a:pt x="1652" y="876"/>
                  <a:pt x="1648" y="879"/>
                  <a:pt x="1648" y="884"/>
                </a:cubicBezTo>
                <a:cubicBezTo>
                  <a:pt x="1648" y="889"/>
                  <a:pt x="1652" y="893"/>
                  <a:pt x="1657" y="893"/>
                </a:cubicBezTo>
                <a:cubicBezTo>
                  <a:pt x="1662" y="893"/>
                  <a:pt x="1666" y="889"/>
                  <a:pt x="1666" y="884"/>
                </a:cubicBezTo>
                <a:close/>
                <a:moveTo>
                  <a:pt x="1691" y="884"/>
                </a:moveTo>
                <a:cubicBezTo>
                  <a:pt x="1691" y="879"/>
                  <a:pt x="1687" y="876"/>
                  <a:pt x="1683" y="876"/>
                </a:cubicBezTo>
                <a:cubicBezTo>
                  <a:pt x="1678" y="876"/>
                  <a:pt x="1674" y="879"/>
                  <a:pt x="1674" y="884"/>
                </a:cubicBezTo>
                <a:cubicBezTo>
                  <a:pt x="1674" y="889"/>
                  <a:pt x="1678" y="893"/>
                  <a:pt x="1683" y="893"/>
                </a:cubicBezTo>
                <a:cubicBezTo>
                  <a:pt x="1687" y="893"/>
                  <a:pt x="1691" y="889"/>
                  <a:pt x="1691" y="884"/>
                </a:cubicBezTo>
                <a:close/>
                <a:moveTo>
                  <a:pt x="1794" y="884"/>
                </a:moveTo>
                <a:cubicBezTo>
                  <a:pt x="1794" y="879"/>
                  <a:pt x="1791" y="876"/>
                  <a:pt x="1786" y="876"/>
                </a:cubicBezTo>
                <a:cubicBezTo>
                  <a:pt x="1781" y="876"/>
                  <a:pt x="1777" y="879"/>
                  <a:pt x="1777" y="884"/>
                </a:cubicBezTo>
                <a:cubicBezTo>
                  <a:pt x="1777" y="889"/>
                  <a:pt x="1781" y="893"/>
                  <a:pt x="1786" y="893"/>
                </a:cubicBezTo>
                <a:cubicBezTo>
                  <a:pt x="1791" y="893"/>
                  <a:pt x="1794" y="889"/>
                  <a:pt x="1794" y="884"/>
                </a:cubicBezTo>
                <a:close/>
                <a:moveTo>
                  <a:pt x="1820" y="884"/>
                </a:moveTo>
                <a:cubicBezTo>
                  <a:pt x="1820" y="879"/>
                  <a:pt x="1816" y="876"/>
                  <a:pt x="1812" y="876"/>
                </a:cubicBezTo>
                <a:cubicBezTo>
                  <a:pt x="1807" y="876"/>
                  <a:pt x="1803" y="879"/>
                  <a:pt x="1803" y="884"/>
                </a:cubicBezTo>
                <a:cubicBezTo>
                  <a:pt x="1803" y="889"/>
                  <a:pt x="1807" y="893"/>
                  <a:pt x="1812" y="893"/>
                </a:cubicBezTo>
                <a:cubicBezTo>
                  <a:pt x="1816" y="893"/>
                  <a:pt x="1820" y="889"/>
                  <a:pt x="1820" y="884"/>
                </a:cubicBezTo>
                <a:close/>
                <a:moveTo>
                  <a:pt x="1846" y="884"/>
                </a:moveTo>
                <a:cubicBezTo>
                  <a:pt x="1846" y="879"/>
                  <a:pt x="1842" y="876"/>
                  <a:pt x="1837" y="876"/>
                </a:cubicBezTo>
                <a:cubicBezTo>
                  <a:pt x="1833" y="876"/>
                  <a:pt x="1829" y="879"/>
                  <a:pt x="1829" y="884"/>
                </a:cubicBezTo>
                <a:cubicBezTo>
                  <a:pt x="1829" y="889"/>
                  <a:pt x="1833" y="893"/>
                  <a:pt x="1837" y="893"/>
                </a:cubicBezTo>
                <a:cubicBezTo>
                  <a:pt x="1842" y="893"/>
                  <a:pt x="1846" y="889"/>
                  <a:pt x="1846" y="884"/>
                </a:cubicBezTo>
                <a:close/>
                <a:moveTo>
                  <a:pt x="1872" y="884"/>
                </a:moveTo>
                <a:cubicBezTo>
                  <a:pt x="1872" y="879"/>
                  <a:pt x="1868" y="876"/>
                  <a:pt x="1863" y="876"/>
                </a:cubicBezTo>
                <a:cubicBezTo>
                  <a:pt x="1858" y="876"/>
                  <a:pt x="1854" y="879"/>
                  <a:pt x="1854" y="884"/>
                </a:cubicBezTo>
                <a:cubicBezTo>
                  <a:pt x="1854" y="889"/>
                  <a:pt x="1858" y="893"/>
                  <a:pt x="1863" y="893"/>
                </a:cubicBezTo>
                <a:cubicBezTo>
                  <a:pt x="1868" y="893"/>
                  <a:pt x="1872" y="889"/>
                  <a:pt x="1872" y="884"/>
                </a:cubicBezTo>
                <a:close/>
                <a:moveTo>
                  <a:pt x="1897" y="884"/>
                </a:moveTo>
                <a:cubicBezTo>
                  <a:pt x="1897" y="879"/>
                  <a:pt x="1894" y="876"/>
                  <a:pt x="1889" y="876"/>
                </a:cubicBezTo>
                <a:cubicBezTo>
                  <a:pt x="1884" y="876"/>
                  <a:pt x="1880" y="879"/>
                  <a:pt x="1880" y="884"/>
                </a:cubicBezTo>
                <a:cubicBezTo>
                  <a:pt x="1880" y="889"/>
                  <a:pt x="1884" y="893"/>
                  <a:pt x="1889" y="893"/>
                </a:cubicBezTo>
                <a:cubicBezTo>
                  <a:pt x="1894" y="893"/>
                  <a:pt x="1897" y="889"/>
                  <a:pt x="1897" y="884"/>
                </a:cubicBezTo>
                <a:close/>
                <a:moveTo>
                  <a:pt x="1923" y="884"/>
                </a:moveTo>
                <a:cubicBezTo>
                  <a:pt x="1923" y="879"/>
                  <a:pt x="1919" y="876"/>
                  <a:pt x="1915" y="876"/>
                </a:cubicBezTo>
                <a:cubicBezTo>
                  <a:pt x="1910" y="876"/>
                  <a:pt x="1906" y="879"/>
                  <a:pt x="1906" y="884"/>
                </a:cubicBezTo>
                <a:cubicBezTo>
                  <a:pt x="1906" y="889"/>
                  <a:pt x="1910" y="893"/>
                  <a:pt x="1915" y="893"/>
                </a:cubicBezTo>
                <a:cubicBezTo>
                  <a:pt x="1919" y="893"/>
                  <a:pt x="1923" y="889"/>
                  <a:pt x="1923" y="884"/>
                </a:cubicBezTo>
                <a:close/>
                <a:moveTo>
                  <a:pt x="1949" y="884"/>
                </a:moveTo>
                <a:cubicBezTo>
                  <a:pt x="1949" y="879"/>
                  <a:pt x="1945" y="876"/>
                  <a:pt x="1940" y="876"/>
                </a:cubicBezTo>
                <a:cubicBezTo>
                  <a:pt x="1936" y="876"/>
                  <a:pt x="1932" y="879"/>
                  <a:pt x="1932" y="884"/>
                </a:cubicBezTo>
                <a:cubicBezTo>
                  <a:pt x="1932" y="889"/>
                  <a:pt x="1936" y="893"/>
                  <a:pt x="1940" y="893"/>
                </a:cubicBezTo>
                <a:cubicBezTo>
                  <a:pt x="1945" y="893"/>
                  <a:pt x="1949" y="889"/>
                  <a:pt x="1949" y="884"/>
                </a:cubicBezTo>
                <a:close/>
                <a:moveTo>
                  <a:pt x="2000" y="884"/>
                </a:moveTo>
                <a:cubicBezTo>
                  <a:pt x="2000" y="879"/>
                  <a:pt x="1997" y="876"/>
                  <a:pt x="1992" y="876"/>
                </a:cubicBezTo>
                <a:cubicBezTo>
                  <a:pt x="1987" y="876"/>
                  <a:pt x="1983" y="879"/>
                  <a:pt x="1983" y="884"/>
                </a:cubicBezTo>
                <a:cubicBezTo>
                  <a:pt x="1983" y="889"/>
                  <a:pt x="1987" y="893"/>
                  <a:pt x="1992" y="893"/>
                </a:cubicBezTo>
                <a:cubicBezTo>
                  <a:pt x="1997" y="893"/>
                  <a:pt x="2000" y="889"/>
                  <a:pt x="2000" y="884"/>
                </a:cubicBezTo>
                <a:close/>
                <a:moveTo>
                  <a:pt x="2026" y="884"/>
                </a:moveTo>
                <a:cubicBezTo>
                  <a:pt x="2026" y="879"/>
                  <a:pt x="2022" y="876"/>
                  <a:pt x="2018" y="876"/>
                </a:cubicBezTo>
                <a:cubicBezTo>
                  <a:pt x="2013" y="876"/>
                  <a:pt x="2009" y="879"/>
                  <a:pt x="2009" y="884"/>
                </a:cubicBezTo>
                <a:cubicBezTo>
                  <a:pt x="2009" y="889"/>
                  <a:pt x="2013" y="893"/>
                  <a:pt x="2018" y="893"/>
                </a:cubicBezTo>
                <a:cubicBezTo>
                  <a:pt x="2022" y="893"/>
                  <a:pt x="2026" y="889"/>
                  <a:pt x="2026" y="884"/>
                </a:cubicBezTo>
                <a:close/>
                <a:moveTo>
                  <a:pt x="2052" y="884"/>
                </a:moveTo>
                <a:cubicBezTo>
                  <a:pt x="2052" y="879"/>
                  <a:pt x="2048" y="876"/>
                  <a:pt x="2043" y="876"/>
                </a:cubicBezTo>
                <a:cubicBezTo>
                  <a:pt x="2039" y="876"/>
                  <a:pt x="2035" y="879"/>
                  <a:pt x="2035" y="884"/>
                </a:cubicBezTo>
                <a:cubicBezTo>
                  <a:pt x="2035" y="889"/>
                  <a:pt x="2039" y="893"/>
                  <a:pt x="2043" y="893"/>
                </a:cubicBezTo>
                <a:cubicBezTo>
                  <a:pt x="2048" y="893"/>
                  <a:pt x="2052" y="889"/>
                  <a:pt x="2052" y="884"/>
                </a:cubicBezTo>
                <a:close/>
                <a:moveTo>
                  <a:pt x="2078" y="884"/>
                </a:moveTo>
                <a:cubicBezTo>
                  <a:pt x="2078" y="879"/>
                  <a:pt x="2074" y="876"/>
                  <a:pt x="2069" y="876"/>
                </a:cubicBezTo>
                <a:cubicBezTo>
                  <a:pt x="2064" y="876"/>
                  <a:pt x="2061" y="879"/>
                  <a:pt x="2061" y="884"/>
                </a:cubicBezTo>
                <a:cubicBezTo>
                  <a:pt x="2061" y="889"/>
                  <a:pt x="2064" y="893"/>
                  <a:pt x="2069" y="893"/>
                </a:cubicBezTo>
                <a:cubicBezTo>
                  <a:pt x="2074" y="893"/>
                  <a:pt x="2078" y="889"/>
                  <a:pt x="2078" y="884"/>
                </a:cubicBezTo>
                <a:close/>
                <a:moveTo>
                  <a:pt x="2103" y="884"/>
                </a:moveTo>
                <a:cubicBezTo>
                  <a:pt x="2103" y="879"/>
                  <a:pt x="2100" y="876"/>
                  <a:pt x="2095" y="876"/>
                </a:cubicBezTo>
                <a:cubicBezTo>
                  <a:pt x="2090" y="876"/>
                  <a:pt x="2086" y="879"/>
                  <a:pt x="2086" y="884"/>
                </a:cubicBezTo>
                <a:cubicBezTo>
                  <a:pt x="2086" y="889"/>
                  <a:pt x="2090" y="893"/>
                  <a:pt x="2095" y="893"/>
                </a:cubicBezTo>
                <a:cubicBezTo>
                  <a:pt x="2100" y="893"/>
                  <a:pt x="2103" y="889"/>
                  <a:pt x="2103" y="884"/>
                </a:cubicBezTo>
                <a:close/>
                <a:moveTo>
                  <a:pt x="2129" y="884"/>
                </a:moveTo>
                <a:cubicBezTo>
                  <a:pt x="2129" y="879"/>
                  <a:pt x="2125" y="876"/>
                  <a:pt x="2121" y="876"/>
                </a:cubicBezTo>
                <a:cubicBezTo>
                  <a:pt x="2116" y="876"/>
                  <a:pt x="2112" y="879"/>
                  <a:pt x="2112" y="884"/>
                </a:cubicBezTo>
                <a:cubicBezTo>
                  <a:pt x="2112" y="889"/>
                  <a:pt x="2116" y="893"/>
                  <a:pt x="2121" y="893"/>
                </a:cubicBezTo>
                <a:cubicBezTo>
                  <a:pt x="2125" y="893"/>
                  <a:pt x="2129" y="889"/>
                  <a:pt x="2129" y="884"/>
                </a:cubicBezTo>
                <a:close/>
                <a:moveTo>
                  <a:pt x="2207" y="884"/>
                </a:moveTo>
                <a:cubicBezTo>
                  <a:pt x="2207" y="879"/>
                  <a:pt x="2203" y="876"/>
                  <a:pt x="2198" y="876"/>
                </a:cubicBezTo>
                <a:cubicBezTo>
                  <a:pt x="2193" y="876"/>
                  <a:pt x="2189" y="879"/>
                  <a:pt x="2189" y="884"/>
                </a:cubicBezTo>
                <a:cubicBezTo>
                  <a:pt x="2189" y="889"/>
                  <a:pt x="2193" y="893"/>
                  <a:pt x="2198" y="893"/>
                </a:cubicBezTo>
                <a:cubicBezTo>
                  <a:pt x="2203" y="893"/>
                  <a:pt x="2207" y="889"/>
                  <a:pt x="2207" y="884"/>
                </a:cubicBezTo>
                <a:close/>
                <a:moveTo>
                  <a:pt x="69" y="910"/>
                </a:moveTo>
                <a:cubicBezTo>
                  <a:pt x="69" y="905"/>
                  <a:pt x="65" y="901"/>
                  <a:pt x="60" y="901"/>
                </a:cubicBezTo>
                <a:cubicBezTo>
                  <a:pt x="55" y="901"/>
                  <a:pt x="51" y="905"/>
                  <a:pt x="51" y="910"/>
                </a:cubicBezTo>
                <a:cubicBezTo>
                  <a:pt x="51" y="915"/>
                  <a:pt x="55" y="918"/>
                  <a:pt x="60" y="918"/>
                </a:cubicBezTo>
                <a:cubicBezTo>
                  <a:pt x="65" y="918"/>
                  <a:pt x="69" y="915"/>
                  <a:pt x="69" y="910"/>
                </a:cubicBezTo>
                <a:close/>
                <a:moveTo>
                  <a:pt x="94" y="910"/>
                </a:moveTo>
                <a:cubicBezTo>
                  <a:pt x="94" y="905"/>
                  <a:pt x="90" y="901"/>
                  <a:pt x="86" y="901"/>
                </a:cubicBezTo>
                <a:cubicBezTo>
                  <a:pt x="81" y="901"/>
                  <a:pt x="77" y="905"/>
                  <a:pt x="77" y="910"/>
                </a:cubicBezTo>
                <a:cubicBezTo>
                  <a:pt x="77" y="915"/>
                  <a:pt x="81" y="918"/>
                  <a:pt x="86" y="918"/>
                </a:cubicBezTo>
                <a:cubicBezTo>
                  <a:pt x="90" y="918"/>
                  <a:pt x="94" y="915"/>
                  <a:pt x="94" y="910"/>
                </a:cubicBezTo>
                <a:close/>
                <a:moveTo>
                  <a:pt x="481" y="910"/>
                </a:moveTo>
                <a:cubicBezTo>
                  <a:pt x="481" y="905"/>
                  <a:pt x="477" y="901"/>
                  <a:pt x="472" y="901"/>
                </a:cubicBezTo>
                <a:cubicBezTo>
                  <a:pt x="467" y="901"/>
                  <a:pt x="463" y="905"/>
                  <a:pt x="463" y="910"/>
                </a:cubicBezTo>
                <a:cubicBezTo>
                  <a:pt x="463" y="915"/>
                  <a:pt x="467" y="918"/>
                  <a:pt x="472" y="918"/>
                </a:cubicBezTo>
                <a:cubicBezTo>
                  <a:pt x="477" y="918"/>
                  <a:pt x="481" y="915"/>
                  <a:pt x="481" y="910"/>
                </a:cubicBezTo>
                <a:close/>
                <a:moveTo>
                  <a:pt x="506" y="910"/>
                </a:moveTo>
                <a:cubicBezTo>
                  <a:pt x="506" y="905"/>
                  <a:pt x="503" y="901"/>
                  <a:pt x="498" y="901"/>
                </a:cubicBezTo>
                <a:cubicBezTo>
                  <a:pt x="493" y="901"/>
                  <a:pt x="489" y="905"/>
                  <a:pt x="489" y="910"/>
                </a:cubicBezTo>
                <a:cubicBezTo>
                  <a:pt x="489" y="915"/>
                  <a:pt x="493" y="918"/>
                  <a:pt x="498" y="918"/>
                </a:cubicBezTo>
                <a:cubicBezTo>
                  <a:pt x="503" y="918"/>
                  <a:pt x="506" y="915"/>
                  <a:pt x="506" y="910"/>
                </a:cubicBezTo>
                <a:close/>
                <a:moveTo>
                  <a:pt x="532" y="910"/>
                </a:moveTo>
                <a:cubicBezTo>
                  <a:pt x="532" y="905"/>
                  <a:pt x="528" y="901"/>
                  <a:pt x="524" y="901"/>
                </a:cubicBezTo>
                <a:cubicBezTo>
                  <a:pt x="519" y="901"/>
                  <a:pt x="515" y="905"/>
                  <a:pt x="515" y="910"/>
                </a:cubicBezTo>
                <a:cubicBezTo>
                  <a:pt x="515" y="915"/>
                  <a:pt x="519" y="918"/>
                  <a:pt x="524" y="918"/>
                </a:cubicBezTo>
                <a:cubicBezTo>
                  <a:pt x="528" y="918"/>
                  <a:pt x="532" y="915"/>
                  <a:pt x="532" y="910"/>
                </a:cubicBezTo>
                <a:close/>
                <a:moveTo>
                  <a:pt x="584" y="910"/>
                </a:moveTo>
                <a:cubicBezTo>
                  <a:pt x="584" y="905"/>
                  <a:pt x="580" y="901"/>
                  <a:pt x="575" y="901"/>
                </a:cubicBezTo>
                <a:cubicBezTo>
                  <a:pt x="570" y="901"/>
                  <a:pt x="567" y="905"/>
                  <a:pt x="567" y="910"/>
                </a:cubicBezTo>
                <a:cubicBezTo>
                  <a:pt x="567" y="915"/>
                  <a:pt x="570" y="918"/>
                  <a:pt x="575" y="918"/>
                </a:cubicBezTo>
                <a:cubicBezTo>
                  <a:pt x="580" y="918"/>
                  <a:pt x="584" y="915"/>
                  <a:pt x="584" y="910"/>
                </a:cubicBezTo>
                <a:close/>
                <a:moveTo>
                  <a:pt x="1150" y="910"/>
                </a:moveTo>
                <a:cubicBezTo>
                  <a:pt x="1150" y="905"/>
                  <a:pt x="1147" y="901"/>
                  <a:pt x="1142" y="901"/>
                </a:cubicBezTo>
                <a:cubicBezTo>
                  <a:pt x="1137" y="901"/>
                  <a:pt x="1133" y="905"/>
                  <a:pt x="1133" y="910"/>
                </a:cubicBezTo>
                <a:cubicBezTo>
                  <a:pt x="1133" y="915"/>
                  <a:pt x="1137" y="918"/>
                  <a:pt x="1142" y="918"/>
                </a:cubicBezTo>
                <a:cubicBezTo>
                  <a:pt x="1147" y="918"/>
                  <a:pt x="1150" y="915"/>
                  <a:pt x="1150" y="910"/>
                </a:cubicBezTo>
                <a:close/>
                <a:moveTo>
                  <a:pt x="1176" y="910"/>
                </a:moveTo>
                <a:cubicBezTo>
                  <a:pt x="1176" y="905"/>
                  <a:pt x="1172" y="901"/>
                  <a:pt x="1168" y="901"/>
                </a:cubicBezTo>
                <a:cubicBezTo>
                  <a:pt x="1163" y="901"/>
                  <a:pt x="1159" y="905"/>
                  <a:pt x="1159" y="910"/>
                </a:cubicBezTo>
                <a:cubicBezTo>
                  <a:pt x="1159" y="915"/>
                  <a:pt x="1163" y="918"/>
                  <a:pt x="1168" y="918"/>
                </a:cubicBezTo>
                <a:cubicBezTo>
                  <a:pt x="1172" y="918"/>
                  <a:pt x="1176" y="915"/>
                  <a:pt x="1176" y="910"/>
                </a:cubicBezTo>
                <a:close/>
                <a:moveTo>
                  <a:pt x="1202" y="910"/>
                </a:moveTo>
                <a:cubicBezTo>
                  <a:pt x="1202" y="905"/>
                  <a:pt x="1198" y="901"/>
                  <a:pt x="1193" y="901"/>
                </a:cubicBezTo>
                <a:cubicBezTo>
                  <a:pt x="1189" y="901"/>
                  <a:pt x="1185" y="905"/>
                  <a:pt x="1185" y="910"/>
                </a:cubicBezTo>
                <a:cubicBezTo>
                  <a:pt x="1185" y="915"/>
                  <a:pt x="1189" y="918"/>
                  <a:pt x="1193" y="918"/>
                </a:cubicBezTo>
                <a:cubicBezTo>
                  <a:pt x="1198" y="918"/>
                  <a:pt x="1202" y="915"/>
                  <a:pt x="1202" y="910"/>
                </a:cubicBezTo>
                <a:close/>
                <a:moveTo>
                  <a:pt x="1228" y="910"/>
                </a:moveTo>
                <a:cubicBezTo>
                  <a:pt x="1228" y="905"/>
                  <a:pt x="1224" y="901"/>
                  <a:pt x="1219" y="901"/>
                </a:cubicBezTo>
                <a:cubicBezTo>
                  <a:pt x="1214" y="901"/>
                  <a:pt x="1210" y="905"/>
                  <a:pt x="1210" y="910"/>
                </a:cubicBezTo>
                <a:cubicBezTo>
                  <a:pt x="1210" y="915"/>
                  <a:pt x="1214" y="918"/>
                  <a:pt x="1219" y="918"/>
                </a:cubicBezTo>
                <a:cubicBezTo>
                  <a:pt x="1224" y="918"/>
                  <a:pt x="1228" y="915"/>
                  <a:pt x="1228" y="910"/>
                </a:cubicBezTo>
                <a:close/>
                <a:moveTo>
                  <a:pt x="1253" y="910"/>
                </a:moveTo>
                <a:cubicBezTo>
                  <a:pt x="1253" y="905"/>
                  <a:pt x="1250" y="901"/>
                  <a:pt x="1245" y="901"/>
                </a:cubicBezTo>
                <a:cubicBezTo>
                  <a:pt x="1240" y="901"/>
                  <a:pt x="1236" y="905"/>
                  <a:pt x="1236" y="910"/>
                </a:cubicBezTo>
                <a:cubicBezTo>
                  <a:pt x="1236" y="915"/>
                  <a:pt x="1240" y="918"/>
                  <a:pt x="1245" y="918"/>
                </a:cubicBezTo>
                <a:cubicBezTo>
                  <a:pt x="1250" y="918"/>
                  <a:pt x="1253" y="915"/>
                  <a:pt x="1253" y="910"/>
                </a:cubicBezTo>
                <a:close/>
                <a:moveTo>
                  <a:pt x="1279" y="910"/>
                </a:moveTo>
                <a:cubicBezTo>
                  <a:pt x="1279" y="905"/>
                  <a:pt x="1275" y="901"/>
                  <a:pt x="1271" y="901"/>
                </a:cubicBezTo>
                <a:cubicBezTo>
                  <a:pt x="1266" y="901"/>
                  <a:pt x="1262" y="905"/>
                  <a:pt x="1262" y="910"/>
                </a:cubicBezTo>
                <a:cubicBezTo>
                  <a:pt x="1262" y="915"/>
                  <a:pt x="1266" y="918"/>
                  <a:pt x="1271" y="918"/>
                </a:cubicBezTo>
                <a:cubicBezTo>
                  <a:pt x="1275" y="918"/>
                  <a:pt x="1279" y="915"/>
                  <a:pt x="1279" y="910"/>
                </a:cubicBezTo>
                <a:close/>
                <a:moveTo>
                  <a:pt x="1305" y="910"/>
                </a:moveTo>
                <a:cubicBezTo>
                  <a:pt x="1305" y="905"/>
                  <a:pt x="1301" y="901"/>
                  <a:pt x="1296" y="901"/>
                </a:cubicBezTo>
                <a:cubicBezTo>
                  <a:pt x="1292" y="901"/>
                  <a:pt x="1288" y="905"/>
                  <a:pt x="1288" y="910"/>
                </a:cubicBezTo>
                <a:cubicBezTo>
                  <a:pt x="1288" y="915"/>
                  <a:pt x="1292" y="918"/>
                  <a:pt x="1296" y="918"/>
                </a:cubicBezTo>
                <a:cubicBezTo>
                  <a:pt x="1301" y="918"/>
                  <a:pt x="1305" y="915"/>
                  <a:pt x="1305" y="910"/>
                </a:cubicBezTo>
                <a:close/>
                <a:moveTo>
                  <a:pt x="1331" y="910"/>
                </a:moveTo>
                <a:cubicBezTo>
                  <a:pt x="1331" y="905"/>
                  <a:pt x="1327" y="901"/>
                  <a:pt x="1322" y="901"/>
                </a:cubicBezTo>
                <a:cubicBezTo>
                  <a:pt x="1317" y="901"/>
                  <a:pt x="1314" y="905"/>
                  <a:pt x="1314" y="910"/>
                </a:cubicBezTo>
                <a:cubicBezTo>
                  <a:pt x="1314" y="915"/>
                  <a:pt x="1317" y="918"/>
                  <a:pt x="1322" y="918"/>
                </a:cubicBezTo>
                <a:cubicBezTo>
                  <a:pt x="1327" y="918"/>
                  <a:pt x="1331" y="915"/>
                  <a:pt x="1331" y="910"/>
                </a:cubicBezTo>
                <a:close/>
                <a:moveTo>
                  <a:pt x="1356" y="910"/>
                </a:moveTo>
                <a:cubicBezTo>
                  <a:pt x="1356" y="905"/>
                  <a:pt x="1353" y="901"/>
                  <a:pt x="1348" y="901"/>
                </a:cubicBezTo>
                <a:cubicBezTo>
                  <a:pt x="1343" y="901"/>
                  <a:pt x="1339" y="905"/>
                  <a:pt x="1339" y="910"/>
                </a:cubicBezTo>
                <a:cubicBezTo>
                  <a:pt x="1339" y="915"/>
                  <a:pt x="1343" y="918"/>
                  <a:pt x="1348" y="918"/>
                </a:cubicBezTo>
                <a:cubicBezTo>
                  <a:pt x="1353" y="918"/>
                  <a:pt x="1356" y="915"/>
                  <a:pt x="1356" y="910"/>
                </a:cubicBezTo>
                <a:close/>
                <a:moveTo>
                  <a:pt x="1382" y="910"/>
                </a:moveTo>
                <a:cubicBezTo>
                  <a:pt x="1382" y="905"/>
                  <a:pt x="1378" y="901"/>
                  <a:pt x="1374" y="901"/>
                </a:cubicBezTo>
                <a:cubicBezTo>
                  <a:pt x="1369" y="901"/>
                  <a:pt x="1365" y="905"/>
                  <a:pt x="1365" y="910"/>
                </a:cubicBezTo>
                <a:cubicBezTo>
                  <a:pt x="1365" y="915"/>
                  <a:pt x="1369" y="918"/>
                  <a:pt x="1374" y="918"/>
                </a:cubicBezTo>
                <a:cubicBezTo>
                  <a:pt x="1378" y="918"/>
                  <a:pt x="1382" y="915"/>
                  <a:pt x="1382" y="910"/>
                </a:cubicBezTo>
                <a:close/>
                <a:moveTo>
                  <a:pt x="1408" y="910"/>
                </a:moveTo>
                <a:cubicBezTo>
                  <a:pt x="1408" y="905"/>
                  <a:pt x="1404" y="901"/>
                  <a:pt x="1399" y="901"/>
                </a:cubicBezTo>
                <a:cubicBezTo>
                  <a:pt x="1395" y="901"/>
                  <a:pt x="1391" y="905"/>
                  <a:pt x="1391" y="910"/>
                </a:cubicBezTo>
                <a:cubicBezTo>
                  <a:pt x="1391" y="915"/>
                  <a:pt x="1395" y="918"/>
                  <a:pt x="1399" y="918"/>
                </a:cubicBezTo>
                <a:cubicBezTo>
                  <a:pt x="1404" y="918"/>
                  <a:pt x="1408" y="915"/>
                  <a:pt x="1408" y="910"/>
                </a:cubicBezTo>
                <a:close/>
                <a:moveTo>
                  <a:pt x="1434" y="910"/>
                </a:moveTo>
                <a:cubicBezTo>
                  <a:pt x="1434" y="905"/>
                  <a:pt x="1430" y="901"/>
                  <a:pt x="1425" y="901"/>
                </a:cubicBezTo>
                <a:cubicBezTo>
                  <a:pt x="1420" y="901"/>
                  <a:pt x="1417" y="905"/>
                  <a:pt x="1417" y="910"/>
                </a:cubicBezTo>
                <a:cubicBezTo>
                  <a:pt x="1417" y="915"/>
                  <a:pt x="1420" y="918"/>
                  <a:pt x="1425" y="918"/>
                </a:cubicBezTo>
                <a:cubicBezTo>
                  <a:pt x="1430" y="918"/>
                  <a:pt x="1434" y="915"/>
                  <a:pt x="1434" y="910"/>
                </a:cubicBezTo>
                <a:close/>
                <a:moveTo>
                  <a:pt x="1459" y="910"/>
                </a:moveTo>
                <a:cubicBezTo>
                  <a:pt x="1459" y="905"/>
                  <a:pt x="1456" y="901"/>
                  <a:pt x="1451" y="901"/>
                </a:cubicBezTo>
                <a:cubicBezTo>
                  <a:pt x="1446" y="901"/>
                  <a:pt x="1442" y="905"/>
                  <a:pt x="1442" y="910"/>
                </a:cubicBezTo>
                <a:cubicBezTo>
                  <a:pt x="1442" y="915"/>
                  <a:pt x="1446" y="918"/>
                  <a:pt x="1451" y="918"/>
                </a:cubicBezTo>
                <a:cubicBezTo>
                  <a:pt x="1456" y="918"/>
                  <a:pt x="1459" y="915"/>
                  <a:pt x="1459" y="910"/>
                </a:cubicBezTo>
                <a:close/>
                <a:moveTo>
                  <a:pt x="1485" y="910"/>
                </a:moveTo>
                <a:cubicBezTo>
                  <a:pt x="1485" y="905"/>
                  <a:pt x="1481" y="901"/>
                  <a:pt x="1477" y="901"/>
                </a:cubicBezTo>
                <a:cubicBezTo>
                  <a:pt x="1472" y="901"/>
                  <a:pt x="1468" y="905"/>
                  <a:pt x="1468" y="910"/>
                </a:cubicBezTo>
                <a:cubicBezTo>
                  <a:pt x="1468" y="915"/>
                  <a:pt x="1472" y="918"/>
                  <a:pt x="1477" y="918"/>
                </a:cubicBezTo>
                <a:cubicBezTo>
                  <a:pt x="1481" y="918"/>
                  <a:pt x="1485" y="915"/>
                  <a:pt x="1485" y="910"/>
                </a:cubicBezTo>
                <a:close/>
                <a:moveTo>
                  <a:pt x="1511" y="910"/>
                </a:moveTo>
                <a:cubicBezTo>
                  <a:pt x="1511" y="905"/>
                  <a:pt x="1507" y="901"/>
                  <a:pt x="1502" y="901"/>
                </a:cubicBezTo>
                <a:cubicBezTo>
                  <a:pt x="1498" y="901"/>
                  <a:pt x="1494" y="905"/>
                  <a:pt x="1494" y="910"/>
                </a:cubicBezTo>
                <a:cubicBezTo>
                  <a:pt x="1494" y="915"/>
                  <a:pt x="1498" y="918"/>
                  <a:pt x="1502" y="918"/>
                </a:cubicBezTo>
                <a:cubicBezTo>
                  <a:pt x="1507" y="918"/>
                  <a:pt x="1511" y="915"/>
                  <a:pt x="1511" y="910"/>
                </a:cubicBezTo>
                <a:close/>
                <a:moveTo>
                  <a:pt x="1537" y="910"/>
                </a:moveTo>
                <a:cubicBezTo>
                  <a:pt x="1537" y="905"/>
                  <a:pt x="1533" y="901"/>
                  <a:pt x="1528" y="901"/>
                </a:cubicBezTo>
                <a:cubicBezTo>
                  <a:pt x="1523" y="901"/>
                  <a:pt x="1520" y="905"/>
                  <a:pt x="1520" y="910"/>
                </a:cubicBezTo>
                <a:cubicBezTo>
                  <a:pt x="1520" y="915"/>
                  <a:pt x="1523" y="918"/>
                  <a:pt x="1528" y="918"/>
                </a:cubicBezTo>
                <a:cubicBezTo>
                  <a:pt x="1533" y="918"/>
                  <a:pt x="1537" y="915"/>
                  <a:pt x="1537" y="910"/>
                </a:cubicBezTo>
                <a:close/>
                <a:moveTo>
                  <a:pt x="1614" y="910"/>
                </a:moveTo>
                <a:cubicBezTo>
                  <a:pt x="1614" y="905"/>
                  <a:pt x="1610" y="901"/>
                  <a:pt x="1605" y="901"/>
                </a:cubicBezTo>
                <a:cubicBezTo>
                  <a:pt x="1601" y="901"/>
                  <a:pt x="1597" y="905"/>
                  <a:pt x="1597" y="910"/>
                </a:cubicBezTo>
                <a:cubicBezTo>
                  <a:pt x="1597" y="915"/>
                  <a:pt x="1601" y="918"/>
                  <a:pt x="1605" y="918"/>
                </a:cubicBezTo>
                <a:cubicBezTo>
                  <a:pt x="1610" y="918"/>
                  <a:pt x="1614" y="915"/>
                  <a:pt x="1614" y="910"/>
                </a:cubicBezTo>
                <a:close/>
                <a:moveTo>
                  <a:pt x="1640" y="910"/>
                </a:moveTo>
                <a:cubicBezTo>
                  <a:pt x="1640" y="905"/>
                  <a:pt x="1636" y="901"/>
                  <a:pt x="1631" y="901"/>
                </a:cubicBezTo>
                <a:cubicBezTo>
                  <a:pt x="1626" y="901"/>
                  <a:pt x="1623" y="905"/>
                  <a:pt x="1623" y="910"/>
                </a:cubicBezTo>
                <a:cubicBezTo>
                  <a:pt x="1623" y="915"/>
                  <a:pt x="1626" y="918"/>
                  <a:pt x="1631" y="918"/>
                </a:cubicBezTo>
                <a:cubicBezTo>
                  <a:pt x="1636" y="918"/>
                  <a:pt x="1640" y="915"/>
                  <a:pt x="1640" y="910"/>
                </a:cubicBezTo>
                <a:close/>
                <a:moveTo>
                  <a:pt x="1666" y="910"/>
                </a:moveTo>
                <a:cubicBezTo>
                  <a:pt x="1666" y="905"/>
                  <a:pt x="1662" y="901"/>
                  <a:pt x="1657" y="901"/>
                </a:cubicBezTo>
                <a:cubicBezTo>
                  <a:pt x="1652" y="901"/>
                  <a:pt x="1648" y="905"/>
                  <a:pt x="1648" y="910"/>
                </a:cubicBezTo>
                <a:cubicBezTo>
                  <a:pt x="1648" y="915"/>
                  <a:pt x="1652" y="918"/>
                  <a:pt x="1657" y="918"/>
                </a:cubicBezTo>
                <a:cubicBezTo>
                  <a:pt x="1662" y="918"/>
                  <a:pt x="1666" y="915"/>
                  <a:pt x="1666" y="910"/>
                </a:cubicBezTo>
                <a:close/>
                <a:moveTo>
                  <a:pt x="1691" y="910"/>
                </a:moveTo>
                <a:cubicBezTo>
                  <a:pt x="1691" y="905"/>
                  <a:pt x="1687" y="901"/>
                  <a:pt x="1683" y="901"/>
                </a:cubicBezTo>
                <a:cubicBezTo>
                  <a:pt x="1678" y="901"/>
                  <a:pt x="1674" y="905"/>
                  <a:pt x="1674" y="910"/>
                </a:cubicBezTo>
                <a:cubicBezTo>
                  <a:pt x="1674" y="915"/>
                  <a:pt x="1678" y="918"/>
                  <a:pt x="1683" y="918"/>
                </a:cubicBezTo>
                <a:cubicBezTo>
                  <a:pt x="1687" y="918"/>
                  <a:pt x="1691" y="915"/>
                  <a:pt x="1691" y="910"/>
                </a:cubicBezTo>
                <a:close/>
                <a:moveTo>
                  <a:pt x="1846" y="910"/>
                </a:moveTo>
                <a:cubicBezTo>
                  <a:pt x="1846" y="905"/>
                  <a:pt x="1842" y="901"/>
                  <a:pt x="1837" y="901"/>
                </a:cubicBezTo>
                <a:cubicBezTo>
                  <a:pt x="1833" y="901"/>
                  <a:pt x="1829" y="905"/>
                  <a:pt x="1829" y="910"/>
                </a:cubicBezTo>
                <a:cubicBezTo>
                  <a:pt x="1829" y="915"/>
                  <a:pt x="1833" y="918"/>
                  <a:pt x="1837" y="918"/>
                </a:cubicBezTo>
                <a:cubicBezTo>
                  <a:pt x="1842" y="918"/>
                  <a:pt x="1846" y="915"/>
                  <a:pt x="1846" y="910"/>
                </a:cubicBezTo>
                <a:close/>
                <a:moveTo>
                  <a:pt x="1872" y="910"/>
                </a:moveTo>
                <a:cubicBezTo>
                  <a:pt x="1872" y="905"/>
                  <a:pt x="1868" y="901"/>
                  <a:pt x="1863" y="901"/>
                </a:cubicBezTo>
                <a:cubicBezTo>
                  <a:pt x="1858" y="901"/>
                  <a:pt x="1854" y="905"/>
                  <a:pt x="1854" y="910"/>
                </a:cubicBezTo>
                <a:cubicBezTo>
                  <a:pt x="1854" y="915"/>
                  <a:pt x="1858" y="918"/>
                  <a:pt x="1863" y="918"/>
                </a:cubicBezTo>
                <a:cubicBezTo>
                  <a:pt x="1868" y="918"/>
                  <a:pt x="1872" y="915"/>
                  <a:pt x="1872" y="910"/>
                </a:cubicBezTo>
                <a:close/>
                <a:moveTo>
                  <a:pt x="1897" y="910"/>
                </a:moveTo>
                <a:cubicBezTo>
                  <a:pt x="1897" y="905"/>
                  <a:pt x="1894" y="901"/>
                  <a:pt x="1889" y="901"/>
                </a:cubicBezTo>
                <a:cubicBezTo>
                  <a:pt x="1884" y="901"/>
                  <a:pt x="1880" y="905"/>
                  <a:pt x="1880" y="910"/>
                </a:cubicBezTo>
                <a:cubicBezTo>
                  <a:pt x="1880" y="915"/>
                  <a:pt x="1884" y="918"/>
                  <a:pt x="1889" y="918"/>
                </a:cubicBezTo>
                <a:cubicBezTo>
                  <a:pt x="1894" y="918"/>
                  <a:pt x="1897" y="915"/>
                  <a:pt x="1897" y="910"/>
                </a:cubicBezTo>
                <a:close/>
                <a:moveTo>
                  <a:pt x="1923" y="910"/>
                </a:moveTo>
                <a:cubicBezTo>
                  <a:pt x="1923" y="905"/>
                  <a:pt x="1919" y="901"/>
                  <a:pt x="1915" y="901"/>
                </a:cubicBezTo>
                <a:cubicBezTo>
                  <a:pt x="1910" y="901"/>
                  <a:pt x="1906" y="905"/>
                  <a:pt x="1906" y="910"/>
                </a:cubicBezTo>
                <a:cubicBezTo>
                  <a:pt x="1906" y="915"/>
                  <a:pt x="1910" y="918"/>
                  <a:pt x="1915" y="918"/>
                </a:cubicBezTo>
                <a:cubicBezTo>
                  <a:pt x="1919" y="918"/>
                  <a:pt x="1923" y="915"/>
                  <a:pt x="1923" y="910"/>
                </a:cubicBezTo>
                <a:close/>
                <a:moveTo>
                  <a:pt x="2000" y="910"/>
                </a:moveTo>
                <a:cubicBezTo>
                  <a:pt x="2000" y="905"/>
                  <a:pt x="1997" y="901"/>
                  <a:pt x="1992" y="901"/>
                </a:cubicBezTo>
                <a:cubicBezTo>
                  <a:pt x="1987" y="901"/>
                  <a:pt x="1983" y="905"/>
                  <a:pt x="1983" y="910"/>
                </a:cubicBezTo>
                <a:cubicBezTo>
                  <a:pt x="1983" y="915"/>
                  <a:pt x="1987" y="918"/>
                  <a:pt x="1992" y="918"/>
                </a:cubicBezTo>
                <a:cubicBezTo>
                  <a:pt x="1997" y="918"/>
                  <a:pt x="2000" y="915"/>
                  <a:pt x="2000" y="910"/>
                </a:cubicBezTo>
                <a:close/>
                <a:moveTo>
                  <a:pt x="2026" y="910"/>
                </a:moveTo>
                <a:cubicBezTo>
                  <a:pt x="2026" y="905"/>
                  <a:pt x="2022" y="901"/>
                  <a:pt x="2018" y="901"/>
                </a:cubicBezTo>
                <a:cubicBezTo>
                  <a:pt x="2013" y="901"/>
                  <a:pt x="2009" y="905"/>
                  <a:pt x="2009" y="910"/>
                </a:cubicBezTo>
                <a:cubicBezTo>
                  <a:pt x="2009" y="915"/>
                  <a:pt x="2013" y="918"/>
                  <a:pt x="2018" y="918"/>
                </a:cubicBezTo>
                <a:cubicBezTo>
                  <a:pt x="2022" y="918"/>
                  <a:pt x="2026" y="915"/>
                  <a:pt x="2026" y="910"/>
                </a:cubicBezTo>
                <a:close/>
                <a:moveTo>
                  <a:pt x="2052" y="910"/>
                </a:moveTo>
                <a:cubicBezTo>
                  <a:pt x="2052" y="905"/>
                  <a:pt x="2048" y="901"/>
                  <a:pt x="2043" y="901"/>
                </a:cubicBezTo>
                <a:cubicBezTo>
                  <a:pt x="2039" y="901"/>
                  <a:pt x="2035" y="905"/>
                  <a:pt x="2035" y="910"/>
                </a:cubicBezTo>
                <a:cubicBezTo>
                  <a:pt x="2035" y="915"/>
                  <a:pt x="2039" y="918"/>
                  <a:pt x="2043" y="918"/>
                </a:cubicBezTo>
                <a:cubicBezTo>
                  <a:pt x="2048" y="918"/>
                  <a:pt x="2052" y="915"/>
                  <a:pt x="2052" y="910"/>
                </a:cubicBezTo>
                <a:close/>
                <a:moveTo>
                  <a:pt x="2078" y="910"/>
                </a:moveTo>
                <a:cubicBezTo>
                  <a:pt x="2078" y="905"/>
                  <a:pt x="2074" y="901"/>
                  <a:pt x="2069" y="901"/>
                </a:cubicBezTo>
                <a:cubicBezTo>
                  <a:pt x="2064" y="901"/>
                  <a:pt x="2061" y="905"/>
                  <a:pt x="2061" y="910"/>
                </a:cubicBezTo>
                <a:cubicBezTo>
                  <a:pt x="2061" y="915"/>
                  <a:pt x="2064" y="918"/>
                  <a:pt x="2069" y="918"/>
                </a:cubicBezTo>
                <a:cubicBezTo>
                  <a:pt x="2074" y="918"/>
                  <a:pt x="2078" y="915"/>
                  <a:pt x="2078" y="910"/>
                </a:cubicBezTo>
                <a:close/>
                <a:moveTo>
                  <a:pt x="120" y="936"/>
                </a:moveTo>
                <a:cubicBezTo>
                  <a:pt x="120" y="931"/>
                  <a:pt x="116" y="927"/>
                  <a:pt x="111" y="927"/>
                </a:cubicBezTo>
                <a:cubicBezTo>
                  <a:pt x="107" y="927"/>
                  <a:pt x="103" y="931"/>
                  <a:pt x="103" y="936"/>
                </a:cubicBezTo>
                <a:cubicBezTo>
                  <a:pt x="103" y="940"/>
                  <a:pt x="107" y="944"/>
                  <a:pt x="111" y="944"/>
                </a:cubicBezTo>
                <a:cubicBezTo>
                  <a:pt x="116" y="944"/>
                  <a:pt x="120" y="940"/>
                  <a:pt x="120" y="936"/>
                </a:cubicBezTo>
                <a:close/>
                <a:moveTo>
                  <a:pt x="506" y="936"/>
                </a:moveTo>
                <a:cubicBezTo>
                  <a:pt x="506" y="931"/>
                  <a:pt x="503" y="927"/>
                  <a:pt x="498" y="927"/>
                </a:cubicBezTo>
                <a:cubicBezTo>
                  <a:pt x="493" y="927"/>
                  <a:pt x="489" y="931"/>
                  <a:pt x="489" y="936"/>
                </a:cubicBezTo>
                <a:cubicBezTo>
                  <a:pt x="489" y="940"/>
                  <a:pt x="493" y="944"/>
                  <a:pt x="498" y="944"/>
                </a:cubicBezTo>
                <a:cubicBezTo>
                  <a:pt x="503" y="944"/>
                  <a:pt x="506" y="940"/>
                  <a:pt x="506" y="936"/>
                </a:cubicBezTo>
                <a:close/>
                <a:moveTo>
                  <a:pt x="532" y="936"/>
                </a:moveTo>
                <a:cubicBezTo>
                  <a:pt x="532" y="931"/>
                  <a:pt x="528" y="927"/>
                  <a:pt x="524" y="927"/>
                </a:cubicBezTo>
                <a:cubicBezTo>
                  <a:pt x="519" y="927"/>
                  <a:pt x="515" y="931"/>
                  <a:pt x="515" y="936"/>
                </a:cubicBezTo>
                <a:cubicBezTo>
                  <a:pt x="515" y="940"/>
                  <a:pt x="519" y="944"/>
                  <a:pt x="524" y="944"/>
                </a:cubicBezTo>
                <a:cubicBezTo>
                  <a:pt x="528" y="944"/>
                  <a:pt x="532" y="940"/>
                  <a:pt x="532" y="936"/>
                </a:cubicBezTo>
                <a:close/>
                <a:moveTo>
                  <a:pt x="558" y="936"/>
                </a:moveTo>
                <a:cubicBezTo>
                  <a:pt x="558" y="931"/>
                  <a:pt x="554" y="927"/>
                  <a:pt x="549" y="927"/>
                </a:cubicBezTo>
                <a:cubicBezTo>
                  <a:pt x="545" y="927"/>
                  <a:pt x="541" y="931"/>
                  <a:pt x="541" y="936"/>
                </a:cubicBezTo>
                <a:cubicBezTo>
                  <a:pt x="541" y="940"/>
                  <a:pt x="545" y="944"/>
                  <a:pt x="549" y="944"/>
                </a:cubicBezTo>
                <a:cubicBezTo>
                  <a:pt x="554" y="944"/>
                  <a:pt x="558" y="940"/>
                  <a:pt x="558" y="936"/>
                </a:cubicBezTo>
                <a:close/>
                <a:moveTo>
                  <a:pt x="584" y="936"/>
                </a:moveTo>
                <a:cubicBezTo>
                  <a:pt x="584" y="931"/>
                  <a:pt x="580" y="927"/>
                  <a:pt x="575" y="927"/>
                </a:cubicBezTo>
                <a:cubicBezTo>
                  <a:pt x="570" y="927"/>
                  <a:pt x="567" y="931"/>
                  <a:pt x="567" y="936"/>
                </a:cubicBezTo>
                <a:cubicBezTo>
                  <a:pt x="567" y="940"/>
                  <a:pt x="570" y="944"/>
                  <a:pt x="575" y="944"/>
                </a:cubicBezTo>
                <a:cubicBezTo>
                  <a:pt x="580" y="944"/>
                  <a:pt x="584" y="940"/>
                  <a:pt x="584" y="936"/>
                </a:cubicBezTo>
                <a:close/>
                <a:moveTo>
                  <a:pt x="609" y="936"/>
                </a:moveTo>
                <a:cubicBezTo>
                  <a:pt x="609" y="931"/>
                  <a:pt x="606" y="927"/>
                  <a:pt x="601" y="927"/>
                </a:cubicBezTo>
                <a:cubicBezTo>
                  <a:pt x="596" y="927"/>
                  <a:pt x="592" y="931"/>
                  <a:pt x="592" y="936"/>
                </a:cubicBezTo>
                <a:cubicBezTo>
                  <a:pt x="592" y="940"/>
                  <a:pt x="596" y="944"/>
                  <a:pt x="601" y="944"/>
                </a:cubicBezTo>
                <a:cubicBezTo>
                  <a:pt x="606" y="944"/>
                  <a:pt x="609" y="940"/>
                  <a:pt x="609" y="936"/>
                </a:cubicBezTo>
                <a:close/>
                <a:moveTo>
                  <a:pt x="635" y="936"/>
                </a:moveTo>
                <a:cubicBezTo>
                  <a:pt x="635" y="931"/>
                  <a:pt x="631" y="927"/>
                  <a:pt x="627" y="927"/>
                </a:cubicBezTo>
                <a:cubicBezTo>
                  <a:pt x="622" y="927"/>
                  <a:pt x="618" y="931"/>
                  <a:pt x="618" y="936"/>
                </a:cubicBezTo>
                <a:cubicBezTo>
                  <a:pt x="618" y="940"/>
                  <a:pt x="622" y="944"/>
                  <a:pt x="627" y="944"/>
                </a:cubicBezTo>
                <a:cubicBezTo>
                  <a:pt x="631" y="944"/>
                  <a:pt x="635" y="940"/>
                  <a:pt x="635" y="936"/>
                </a:cubicBezTo>
                <a:close/>
                <a:moveTo>
                  <a:pt x="1150" y="936"/>
                </a:moveTo>
                <a:cubicBezTo>
                  <a:pt x="1150" y="931"/>
                  <a:pt x="1147" y="927"/>
                  <a:pt x="1142" y="927"/>
                </a:cubicBezTo>
                <a:cubicBezTo>
                  <a:pt x="1137" y="927"/>
                  <a:pt x="1133" y="931"/>
                  <a:pt x="1133" y="936"/>
                </a:cubicBezTo>
                <a:cubicBezTo>
                  <a:pt x="1133" y="940"/>
                  <a:pt x="1137" y="944"/>
                  <a:pt x="1142" y="944"/>
                </a:cubicBezTo>
                <a:cubicBezTo>
                  <a:pt x="1147" y="944"/>
                  <a:pt x="1150" y="940"/>
                  <a:pt x="1150" y="936"/>
                </a:cubicBezTo>
                <a:close/>
                <a:moveTo>
                  <a:pt x="1176" y="936"/>
                </a:moveTo>
                <a:cubicBezTo>
                  <a:pt x="1176" y="931"/>
                  <a:pt x="1172" y="927"/>
                  <a:pt x="1168" y="927"/>
                </a:cubicBezTo>
                <a:cubicBezTo>
                  <a:pt x="1163" y="927"/>
                  <a:pt x="1159" y="931"/>
                  <a:pt x="1159" y="936"/>
                </a:cubicBezTo>
                <a:cubicBezTo>
                  <a:pt x="1159" y="940"/>
                  <a:pt x="1163" y="944"/>
                  <a:pt x="1168" y="944"/>
                </a:cubicBezTo>
                <a:cubicBezTo>
                  <a:pt x="1172" y="944"/>
                  <a:pt x="1176" y="940"/>
                  <a:pt x="1176" y="936"/>
                </a:cubicBezTo>
                <a:close/>
                <a:moveTo>
                  <a:pt x="1202" y="936"/>
                </a:moveTo>
                <a:cubicBezTo>
                  <a:pt x="1202" y="931"/>
                  <a:pt x="1198" y="927"/>
                  <a:pt x="1193" y="927"/>
                </a:cubicBezTo>
                <a:cubicBezTo>
                  <a:pt x="1189" y="927"/>
                  <a:pt x="1185" y="931"/>
                  <a:pt x="1185" y="936"/>
                </a:cubicBezTo>
                <a:cubicBezTo>
                  <a:pt x="1185" y="940"/>
                  <a:pt x="1189" y="944"/>
                  <a:pt x="1193" y="944"/>
                </a:cubicBezTo>
                <a:cubicBezTo>
                  <a:pt x="1198" y="944"/>
                  <a:pt x="1202" y="940"/>
                  <a:pt x="1202" y="936"/>
                </a:cubicBezTo>
                <a:close/>
                <a:moveTo>
                  <a:pt x="1228" y="936"/>
                </a:moveTo>
                <a:cubicBezTo>
                  <a:pt x="1228" y="931"/>
                  <a:pt x="1224" y="927"/>
                  <a:pt x="1219" y="927"/>
                </a:cubicBezTo>
                <a:cubicBezTo>
                  <a:pt x="1214" y="927"/>
                  <a:pt x="1210" y="931"/>
                  <a:pt x="1210" y="936"/>
                </a:cubicBezTo>
                <a:cubicBezTo>
                  <a:pt x="1210" y="940"/>
                  <a:pt x="1214" y="944"/>
                  <a:pt x="1219" y="944"/>
                </a:cubicBezTo>
                <a:cubicBezTo>
                  <a:pt x="1224" y="944"/>
                  <a:pt x="1228" y="940"/>
                  <a:pt x="1228" y="936"/>
                </a:cubicBezTo>
                <a:close/>
                <a:moveTo>
                  <a:pt x="1253" y="936"/>
                </a:moveTo>
                <a:cubicBezTo>
                  <a:pt x="1253" y="931"/>
                  <a:pt x="1250" y="927"/>
                  <a:pt x="1245" y="927"/>
                </a:cubicBezTo>
                <a:cubicBezTo>
                  <a:pt x="1240" y="927"/>
                  <a:pt x="1236" y="931"/>
                  <a:pt x="1236" y="936"/>
                </a:cubicBezTo>
                <a:cubicBezTo>
                  <a:pt x="1236" y="940"/>
                  <a:pt x="1240" y="944"/>
                  <a:pt x="1245" y="944"/>
                </a:cubicBezTo>
                <a:cubicBezTo>
                  <a:pt x="1250" y="944"/>
                  <a:pt x="1253" y="940"/>
                  <a:pt x="1253" y="936"/>
                </a:cubicBezTo>
                <a:close/>
                <a:moveTo>
                  <a:pt x="1279" y="936"/>
                </a:moveTo>
                <a:cubicBezTo>
                  <a:pt x="1279" y="931"/>
                  <a:pt x="1275" y="927"/>
                  <a:pt x="1271" y="927"/>
                </a:cubicBezTo>
                <a:cubicBezTo>
                  <a:pt x="1266" y="927"/>
                  <a:pt x="1262" y="931"/>
                  <a:pt x="1262" y="936"/>
                </a:cubicBezTo>
                <a:cubicBezTo>
                  <a:pt x="1262" y="940"/>
                  <a:pt x="1266" y="944"/>
                  <a:pt x="1271" y="944"/>
                </a:cubicBezTo>
                <a:cubicBezTo>
                  <a:pt x="1275" y="944"/>
                  <a:pt x="1279" y="940"/>
                  <a:pt x="1279" y="936"/>
                </a:cubicBezTo>
                <a:close/>
                <a:moveTo>
                  <a:pt x="1305" y="936"/>
                </a:moveTo>
                <a:cubicBezTo>
                  <a:pt x="1305" y="931"/>
                  <a:pt x="1301" y="927"/>
                  <a:pt x="1296" y="927"/>
                </a:cubicBezTo>
                <a:cubicBezTo>
                  <a:pt x="1292" y="927"/>
                  <a:pt x="1288" y="931"/>
                  <a:pt x="1288" y="936"/>
                </a:cubicBezTo>
                <a:cubicBezTo>
                  <a:pt x="1288" y="940"/>
                  <a:pt x="1292" y="944"/>
                  <a:pt x="1296" y="944"/>
                </a:cubicBezTo>
                <a:cubicBezTo>
                  <a:pt x="1301" y="944"/>
                  <a:pt x="1305" y="940"/>
                  <a:pt x="1305" y="936"/>
                </a:cubicBezTo>
                <a:close/>
                <a:moveTo>
                  <a:pt x="1331" y="936"/>
                </a:moveTo>
                <a:cubicBezTo>
                  <a:pt x="1331" y="931"/>
                  <a:pt x="1327" y="927"/>
                  <a:pt x="1322" y="927"/>
                </a:cubicBezTo>
                <a:cubicBezTo>
                  <a:pt x="1317" y="927"/>
                  <a:pt x="1314" y="931"/>
                  <a:pt x="1314" y="936"/>
                </a:cubicBezTo>
                <a:cubicBezTo>
                  <a:pt x="1314" y="940"/>
                  <a:pt x="1317" y="944"/>
                  <a:pt x="1322" y="944"/>
                </a:cubicBezTo>
                <a:cubicBezTo>
                  <a:pt x="1327" y="944"/>
                  <a:pt x="1331" y="940"/>
                  <a:pt x="1331" y="936"/>
                </a:cubicBezTo>
                <a:close/>
                <a:moveTo>
                  <a:pt x="1356" y="936"/>
                </a:moveTo>
                <a:cubicBezTo>
                  <a:pt x="1356" y="931"/>
                  <a:pt x="1353" y="927"/>
                  <a:pt x="1348" y="927"/>
                </a:cubicBezTo>
                <a:cubicBezTo>
                  <a:pt x="1343" y="927"/>
                  <a:pt x="1339" y="931"/>
                  <a:pt x="1339" y="936"/>
                </a:cubicBezTo>
                <a:cubicBezTo>
                  <a:pt x="1339" y="940"/>
                  <a:pt x="1343" y="944"/>
                  <a:pt x="1348" y="944"/>
                </a:cubicBezTo>
                <a:cubicBezTo>
                  <a:pt x="1353" y="944"/>
                  <a:pt x="1356" y="940"/>
                  <a:pt x="1356" y="936"/>
                </a:cubicBezTo>
                <a:close/>
                <a:moveTo>
                  <a:pt x="1382" y="936"/>
                </a:moveTo>
                <a:cubicBezTo>
                  <a:pt x="1382" y="931"/>
                  <a:pt x="1378" y="927"/>
                  <a:pt x="1374" y="927"/>
                </a:cubicBezTo>
                <a:cubicBezTo>
                  <a:pt x="1369" y="927"/>
                  <a:pt x="1365" y="931"/>
                  <a:pt x="1365" y="936"/>
                </a:cubicBezTo>
                <a:cubicBezTo>
                  <a:pt x="1365" y="940"/>
                  <a:pt x="1369" y="944"/>
                  <a:pt x="1374" y="944"/>
                </a:cubicBezTo>
                <a:cubicBezTo>
                  <a:pt x="1378" y="944"/>
                  <a:pt x="1382" y="940"/>
                  <a:pt x="1382" y="936"/>
                </a:cubicBezTo>
                <a:close/>
                <a:moveTo>
                  <a:pt x="1408" y="936"/>
                </a:moveTo>
                <a:cubicBezTo>
                  <a:pt x="1408" y="931"/>
                  <a:pt x="1404" y="927"/>
                  <a:pt x="1399" y="927"/>
                </a:cubicBezTo>
                <a:cubicBezTo>
                  <a:pt x="1395" y="927"/>
                  <a:pt x="1391" y="931"/>
                  <a:pt x="1391" y="936"/>
                </a:cubicBezTo>
                <a:cubicBezTo>
                  <a:pt x="1391" y="940"/>
                  <a:pt x="1395" y="944"/>
                  <a:pt x="1399" y="944"/>
                </a:cubicBezTo>
                <a:cubicBezTo>
                  <a:pt x="1404" y="944"/>
                  <a:pt x="1408" y="940"/>
                  <a:pt x="1408" y="936"/>
                </a:cubicBezTo>
                <a:close/>
                <a:moveTo>
                  <a:pt x="1434" y="936"/>
                </a:moveTo>
                <a:cubicBezTo>
                  <a:pt x="1434" y="931"/>
                  <a:pt x="1430" y="927"/>
                  <a:pt x="1425" y="927"/>
                </a:cubicBezTo>
                <a:cubicBezTo>
                  <a:pt x="1420" y="927"/>
                  <a:pt x="1417" y="931"/>
                  <a:pt x="1417" y="936"/>
                </a:cubicBezTo>
                <a:cubicBezTo>
                  <a:pt x="1417" y="940"/>
                  <a:pt x="1420" y="944"/>
                  <a:pt x="1425" y="944"/>
                </a:cubicBezTo>
                <a:cubicBezTo>
                  <a:pt x="1430" y="944"/>
                  <a:pt x="1434" y="940"/>
                  <a:pt x="1434" y="936"/>
                </a:cubicBezTo>
                <a:close/>
                <a:moveTo>
                  <a:pt x="1459" y="936"/>
                </a:moveTo>
                <a:cubicBezTo>
                  <a:pt x="1459" y="931"/>
                  <a:pt x="1456" y="927"/>
                  <a:pt x="1451" y="927"/>
                </a:cubicBezTo>
                <a:cubicBezTo>
                  <a:pt x="1446" y="927"/>
                  <a:pt x="1442" y="931"/>
                  <a:pt x="1442" y="936"/>
                </a:cubicBezTo>
                <a:cubicBezTo>
                  <a:pt x="1442" y="940"/>
                  <a:pt x="1446" y="944"/>
                  <a:pt x="1451" y="944"/>
                </a:cubicBezTo>
                <a:cubicBezTo>
                  <a:pt x="1456" y="944"/>
                  <a:pt x="1459" y="940"/>
                  <a:pt x="1459" y="936"/>
                </a:cubicBezTo>
                <a:close/>
                <a:moveTo>
                  <a:pt x="1485" y="936"/>
                </a:moveTo>
                <a:cubicBezTo>
                  <a:pt x="1485" y="931"/>
                  <a:pt x="1481" y="927"/>
                  <a:pt x="1477" y="927"/>
                </a:cubicBezTo>
                <a:cubicBezTo>
                  <a:pt x="1472" y="927"/>
                  <a:pt x="1468" y="931"/>
                  <a:pt x="1468" y="936"/>
                </a:cubicBezTo>
                <a:cubicBezTo>
                  <a:pt x="1468" y="940"/>
                  <a:pt x="1472" y="944"/>
                  <a:pt x="1477" y="944"/>
                </a:cubicBezTo>
                <a:cubicBezTo>
                  <a:pt x="1481" y="944"/>
                  <a:pt x="1485" y="940"/>
                  <a:pt x="1485" y="936"/>
                </a:cubicBezTo>
                <a:close/>
                <a:moveTo>
                  <a:pt x="1511" y="936"/>
                </a:moveTo>
                <a:cubicBezTo>
                  <a:pt x="1511" y="931"/>
                  <a:pt x="1507" y="927"/>
                  <a:pt x="1502" y="927"/>
                </a:cubicBezTo>
                <a:cubicBezTo>
                  <a:pt x="1498" y="927"/>
                  <a:pt x="1494" y="931"/>
                  <a:pt x="1494" y="936"/>
                </a:cubicBezTo>
                <a:cubicBezTo>
                  <a:pt x="1494" y="940"/>
                  <a:pt x="1498" y="944"/>
                  <a:pt x="1502" y="944"/>
                </a:cubicBezTo>
                <a:cubicBezTo>
                  <a:pt x="1507" y="944"/>
                  <a:pt x="1511" y="940"/>
                  <a:pt x="1511" y="936"/>
                </a:cubicBezTo>
                <a:close/>
                <a:moveTo>
                  <a:pt x="1537" y="936"/>
                </a:moveTo>
                <a:cubicBezTo>
                  <a:pt x="1537" y="931"/>
                  <a:pt x="1533" y="927"/>
                  <a:pt x="1528" y="927"/>
                </a:cubicBezTo>
                <a:cubicBezTo>
                  <a:pt x="1523" y="927"/>
                  <a:pt x="1520" y="931"/>
                  <a:pt x="1520" y="936"/>
                </a:cubicBezTo>
                <a:cubicBezTo>
                  <a:pt x="1520" y="940"/>
                  <a:pt x="1523" y="944"/>
                  <a:pt x="1528" y="944"/>
                </a:cubicBezTo>
                <a:cubicBezTo>
                  <a:pt x="1533" y="944"/>
                  <a:pt x="1537" y="940"/>
                  <a:pt x="1537" y="936"/>
                </a:cubicBezTo>
                <a:close/>
                <a:moveTo>
                  <a:pt x="1563" y="936"/>
                </a:moveTo>
                <a:cubicBezTo>
                  <a:pt x="1563" y="931"/>
                  <a:pt x="1559" y="927"/>
                  <a:pt x="1554" y="927"/>
                </a:cubicBezTo>
                <a:cubicBezTo>
                  <a:pt x="1549" y="927"/>
                  <a:pt x="1545" y="931"/>
                  <a:pt x="1545" y="936"/>
                </a:cubicBezTo>
                <a:cubicBezTo>
                  <a:pt x="1545" y="940"/>
                  <a:pt x="1549" y="944"/>
                  <a:pt x="1554" y="944"/>
                </a:cubicBezTo>
                <a:cubicBezTo>
                  <a:pt x="1559" y="944"/>
                  <a:pt x="1563" y="940"/>
                  <a:pt x="1563" y="936"/>
                </a:cubicBezTo>
                <a:close/>
                <a:moveTo>
                  <a:pt x="1614" y="936"/>
                </a:moveTo>
                <a:cubicBezTo>
                  <a:pt x="1614" y="931"/>
                  <a:pt x="1610" y="927"/>
                  <a:pt x="1605" y="927"/>
                </a:cubicBezTo>
                <a:cubicBezTo>
                  <a:pt x="1601" y="927"/>
                  <a:pt x="1597" y="931"/>
                  <a:pt x="1597" y="936"/>
                </a:cubicBezTo>
                <a:cubicBezTo>
                  <a:pt x="1597" y="940"/>
                  <a:pt x="1601" y="944"/>
                  <a:pt x="1605" y="944"/>
                </a:cubicBezTo>
                <a:cubicBezTo>
                  <a:pt x="1610" y="944"/>
                  <a:pt x="1614" y="940"/>
                  <a:pt x="1614" y="936"/>
                </a:cubicBezTo>
                <a:close/>
                <a:moveTo>
                  <a:pt x="1640" y="936"/>
                </a:moveTo>
                <a:cubicBezTo>
                  <a:pt x="1640" y="931"/>
                  <a:pt x="1636" y="927"/>
                  <a:pt x="1631" y="927"/>
                </a:cubicBezTo>
                <a:cubicBezTo>
                  <a:pt x="1626" y="927"/>
                  <a:pt x="1623" y="931"/>
                  <a:pt x="1623" y="936"/>
                </a:cubicBezTo>
                <a:cubicBezTo>
                  <a:pt x="1623" y="940"/>
                  <a:pt x="1626" y="944"/>
                  <a:pt x="1631" y="944"/>
                </a:cubicBezTo>
                <a:cubicBezTo>
                  <a:pt x="1636" y="944"/>
                  <a:pt x="1640" y="940"/>
                  <a:pt x="1640" y="936"/>
                </a:cubicBezTo>
                <a:close/>
                <a:moveTo>
                  <a:pt x="1666" y="936"/>
                </a:moveTo>
                <a:cubicBezTo>
                  <a:pt x="1666" y="931"/>
                  <a:pt x="1662" y="927"/>
                  <a:pt x="1657" y="927"/>
                </a:cubicBezTo>
                <a:cubicBezTo>
                  <a:pt x="1652" y="927"/>
                  <a:pt x="1648" y="931"/>
                  <a:pt x="1648" y="936"/>
                </a:cubicBezTo>
                <a:cubicBezTo>
                  <a:pt x="1648" y="940"/>
                  <a:pt x="1652" y="944"/>
                  <a:pt x="1657" y="944"/>
                </a:cubicBezTo>
                <a:cubicBezTo>
                  <a:pt x="1662" y="944"/>
                  <a:pt x="1666" y="940"/>
                  <a:pt x="1666" y="936"/>
                </a:cubicBezTo>
                <a:close/>
                <a:moveTo>
                  <a:pt x="1846" y="936"/>
                </a:moveTo>
                <a:cubicBezTo>
                  <a:pt x="1846" y="931"/>
                  <a:pt x="1842" y="927"/>
                  <a:pt x="1837" y="927"/>
                </a:cubicBezTo>
                <a:cubicBezTo>
                  <a:pt x="1833" y="927"/>
                  <a:pt x="1829" y="931"/>
                  <a:pt x="1829" y="936"/>
                </a:cubicBezTo>
                <a:cubicBezTo>
                  <a:pt x="1829" y="940"/>
                  <a:pt x="1833" y="944"/>
                  <a:pt x="1837" y="944"/>
                </a:cubicBezTo>
                <a:cubicBezTo>
                  <a:pt x="1842" y="944"/>
                  <a:pt x="1846" y="940"/>
                  <a:pt x="1846" y="936"/>
                </a:cubicBezTo>
                <a:close/>
                <a:moveTo>
                  <a:pt x="1872" y="936"/>
                </a:moveTo>
                <a:cubicBezTo>
                  <a:pt x="1872" y="931"/>
                  <a:pt x="1868" y="927"/>
                  <a:pt x="1863" y="927"/>
                </a:cubicBezTo>
                <a:cubicBezTo>
                  <a:pt x="1858" y="927"/>
                  <a:pt x="1854" y="931"/>
                  <a:pt x="1854" y="936"/>
                </a:cubicBezTo>
                <a:cubicBezTo>
                  <a:pt x="1854" y="940"/>
                  <a:pt x="1858" y="944"/>
                  <a:pt x="1863" y="944"/>
                </a:cubicBezTo>
                <a:cubicBezTo>
                  <a:pt x="1868" y="944"/>
                  <a:pt x="1872" y="940"/>
                  <a:pt x="1872" y="936"/>
                </a:cubicBezTo>
                <a:close/>
                <a:moveTo>
                  <a:pt x="1897" y="936"/>
                </a:moveTo>
                <a:cubicBezTo>
                  <a:pt x="1897" y="931"/>
                  <a:pt x="1894" y="927"/>
                  <a:pt x="1889" y="927"/>
                </a:cubicBezTo>
                <a:cubicBezTo>
                  <a:pt x="1884" y="927"/>
                  <a:pt x="1880" y="931"/>
                  <a:pt x="1880" y="936"/>
                </a:cubicBezTo>
                <a:cubicBezTo>
                  <a:pt x="1880" y="940"/>
                  <a:pt x="1884" y="944"/>
                  <a:pt x="1889" y="944"/>
                </a:cubicBezTo>
                <a:cubicBezTo>
                  <a:pt x="1894" y="944"/>
                  <a:pt x="1897" y="940"/>
                  <a:pt x="1897" y="936"/>
                </a:cubicBezTo>
                <a:close/>
                <a:moveTo>
                  <a:pt x="2000" y="936"/>
                </a:moveTo>
                <a:cubicBezTo>
                  <a:pt x="2000" y="931"/>
                  <a:pt x="1997" y="927"/>
                  <a:pt x="1992" y="927"/>
                </a:cubicBezTo>
                <a:cubicBezTo>
                  <a:pt x="1987" y="927"/>
                  <a:pt x="1983" y="931"/>
                  <a:pt x="1983" y="936"/>
                </a:cubicBezTo>
                <a:cubicBezTo>
                  <a:pt x="1983" y="940"/>
                  <a:pt x="1987" y="944"/>
                  <a:pt x="1992" y="944"/>
                </a:cubicBezTo>
                <a:cubicBezTo>
                  <a:pt x="1997" y="944"/>
                  <a:pt x="2000" y="940"/>
                  <a:pt x="2000" y="936"/>
                </a:cubicBezTo>
                <a:close/>
                <a:moveTo>
                  <a:pt x="2026" y="936"/>
                </a:moveTo>
                <a:cubicBezTo>
                  <a:pt x="2026" y="931"/>
                  <a:pt x="2022" y="927"/>
                  <a:pt x="2018" y="927"/>
                </a:cubicBezTo>
                <a:cubicBezTo>
                  <a:pt x="2013" y="927"/>
                  <a:pt x="2009" y="931"/>
                  <a:pt x="2009" y="936"/>
                </a:cubicBezTo>
                <a:cubicBezTo>
                  <a:pt x="2009" y="940"/>
                  <a:pt x="2013" y="944"/>
                  <a:pt x="2018" y="944"/>
                </a:cubicBezTo>
                <a:cubicBezTo>
                  <a:pt x="2022" y="944"/>
                  <a:pt x="2026" y="940"/>
                  <a:pt x="2026" y="936"/>
                </a:cubicBezTo>
                <a:close/>
                <a:moveTo>
                  <a:pt x="2052" y="936"/>
                </a:moveTo>
                <a:cubicBezTo>
                  <a:pt x="2052" y="931"/>
                  <a:pt x="2048" y="927"/>
                  <a:pt x="2043" y="927"/>
                </a:cubicBezTo>
                <a:cubicBezTo>
                  <a:pt x="2039" y="927"/>
                  <a:pt x="2035" y="931"/>
                  <a:pt x="2035" y="936"/>
                </a:cubicBezTo>
                <a:cubicBezTo>
                  <a:pt x="2035" y="940"/>
                  <a:pt x="2039" y="944"/>
                  <a:pt x="2043" y="944"/>
                </a:cubicBezTo>
                <a:cubicBezTo>
                  <a:pt x="2048" y="944"/>
                  <a:pt x="2052" y="940"/>
                  <a:pt x="2052" y="936"/>
                </a:cubicBezTo>
                <a:close/>
                <a:moveTo>
                  <a:pt x="2078" y="936"/>
                </a:moveTo>
                <a:cubicBezTo>
                  <a:pt x="2078" y="931"/>
                  <a:pt x="2074" y="927"/>
                  <a:pt x="2069" y="927"/>
                </a:cubicBezTo>
                <a:cubicBezTo>
                  <a:pt x="2064" y="927"/>
                  <a:pt x="2061" y="931"/>
                  <a:pt x="2061" y="936"/>
                </a:cubicBezTo>
                <a:cubicBezTo>
                  <a:pt x="2061" y="940"/>
                  <a:pt x="2064" y="944"/>
                  <a:pt x="2069" y="944"/>
                </a:cubicBezTo>
                <a:cubicBezTo>
                  <a:pt x="2074" y="944"/>
                  <a:pt x="2078" y="940"/>
                  <a:pt x="2078" y="936"/>
                </a:cubicBezTo>
                <a:close/>
                <a:moveTo>
                  <a:pt x="2103" y="936"/>
                </a:moveTo>
                <a:cubicBezTo>
                  <a:pt x="2103" y="931"/>
                  <a:pt x="2100" y="927"/>
                  <a:pt x="2095" y="927"/>
                </a:cubicBezTo>
                <a:cubicBezTo>
                  <a:pt x="2090" y="927"/>
                  <a:pt x="2086" y="931"/>
                  <a:pt x="2086" y="936"/>
                </a:cubicBezTo>
                <a:cubicBezTo>
                  <a:pt x="2086" y="940"/>
                  <a:pt x="2090" y="944"/>
                  <a:pt x="2095" y="944"/>
                </a:cubicBezTo>
                <a:cubicBezTo>
                  <a:pt x="2100" y="944"/>
                  <a:pt x="2103" y="940"/>
                  <a:pt x="2103" y="936"/>
                </a:cubicBezTo>
                <a:close/>
                <a:moveTo>
                  <a:pt x="2181" y="936"/>
                </a:moveTo>
                <a:cubicBezTo>
                  <a:pt x="2181" y="931"/>
                  <a:pt x="2177" y="927"/>
                  <a:pt x="2172" y="927"/>
                </a:cubicBezTo>
                <a:cubicBezTo>
                  <a:pt x="2167" y="927"/>
                  <a:pt x="2164" y="931"/>
                  <a:pt x="2164" y="936"/>
                </a:cubicBezTo>
                <a:cubicBezTo>
                  <a:pt x="2164" y="940"/>
                  <a:pt x="2167" y="944"/>
                  <a:pt x="2172" y="944"/>
                </a:cubicBezTo>
                <a:cubicBezTo>
                  <a:pt x="2177" y="944"/>
                  <a:pt x="2181" y="940"/>
                  <a:pt x="2181" y="936"/>
                </a:cubicBezTo>
                <a:close/>
                <a:moveTo>
                  <a:pt x="2207" y="936"/>
                </a:moveTo>
                <a:cubicBezTo>
                  <a:pt x="2207" y="931"/>
                  <a:pt x="2203" y="927"/>
                  <a:pt x="2198" y="927"/>
                </a:cubicBezTo>
                <a:cubicBezTo>
                  <a:pt x="2193" y="927"/>
                  <a:pt x="2189" y="931"/>
                  <a:pt x="2189" y="936"/>
                </a:cubicBezTo>
                <a:cubicBezTo>
                  <a:pt x="2189" y="940"/>
                  <a:pt x="2193" y="944"/>
                  <a:pt x="2198" y="944"/>
                </a:cubicBezTo>
                <a:cubicBezTo>
                  <a:pt x="2203" y="944"/>
                  <a:pt x="2207" y="940"/>
                  <a:pt x="2207" y="936"/>
                </a:cubicBezTo>
                <a:close/>
                <a:moveTo>
                  <a:pt x="635" y="961"/>
                </a:moveTo>
                <a:cubicBezTo>
                  <a:pt x="635" y="957"/>
                  <a:pt x="631" y="953"/>
                  <a:pt x="627" y="953"/>
                </a:cubicBezTo>
                <a:cubicBezTo>
                  <a:pt x="622" y="953"/>
                  <a:pt x="618" y="957"/>
                  <a:pt x="618" y="961"/>
                </a:cubicBezTo>
                <a:cubicBezTo>
                  <a:pt x="618" y="966"/>
                  <a:pt x="622" y="970"/>
                  <a:pt x="627" y="970"/>
                </a:cubicBezTo>
                <a:cubicBezTo>
                  <a:pt x="631" y="970"/>
                  <a:pt x="635" y="966"/>
                  <a:pt x="635" y="961"/>
                </a:cubicBezTo>
                <a:close/>
                <a:moveTo>
                  <a:pt x="1150" y="961"/>
                </a:moveTo>
                <a:cubicBezTo>
                  <a:pt x="1150" y="957"/>
                  <a:pt x="1147" y="953"/>
                  <a:pt x="1142" y="953"/>
                </a:cubicBezTo>
                <a:cubicBezTo>
                  <a:pt x="1137" y="953"/>
                  <a:pt x="1133" y="957"/>
                  <a:pt x="1133" y="961"/>
                </a:cubicBezTo>
                <a:cubicBezTo>
                  <a:pt x="1133" y="966"/>
                  <a:pt x="1137" y="970"/>
                  <a:pt x="1142" y="970"/>
                </a:cubicBezTo>
                <a:cubicBezTo>
                  <a:pt x="1147" y="970"/>
                  <a:pt x="1150" y="966"/>
                  <a:pt x="1150" y="961"/>
                </a:cubicBezTo>
                <a:close/>
                <a:moveTo>
                  <a:pt x="1176" y="961"/>
                </a:moveTo>
                <a:cubicBezTo>
                  <a:pt x="1176" y="957"/>
                  <a:pt x="1172" y="953"/>
                  <a:pt x="1168" y="953"/>
                </a:cubicBezTo>
                <a:cubicBezTo>
                  <a:pt x="1163" y="953"/>
                  <a:pt x="1159" y="957"/>
                  <a:pt x="1159" y="961"/>
                </a:cubicBezTo>
                <a:cubicBezTo>
                  <a:pt x="1159" y="966"/>
                  <a:pt x="1163" y="970"/>
                  <a:pt x="1168" y="970"/>
                </a:cubicBezTo>
                <a:cubicBezTo>
                  <a:pt x="1172" y="970"/>
                  <a:pt x="1176" y="966"/>
                  <a:pt x="1176" y="961"/>
                </a:cubicBezTo>
                <a:close/>
                <a:moveTo>
                  <a:pt x="1202" y="961"/>
                </a:moveTo>
                <a:cubicBezTo>
                  <a:pt x="1202" y="957"/>
                  <a:pt x="1198" y="953"/>
                  <a:pt x="1193" y="953"/>
                </a:cubicBezTo>
                <a:cubicBezTo>
                  <a:pt x="1189" y="953"/>
                  <a:pt x="1185" y="957"/>
                  <a:pt x="1185" y="961"/>
                </a:cubicBezTo>
                <a:cubicBezTo>
                  <a:pt x="1185" y="966"/>
                  <a:pt x="1189" y="970"/>
                  <a:pt x="1193" y="970"/>
                </a:cubicBezTo>
                <a:cubicBezTo>
                  <a:pt x="1198" y="970"/>
                  <a:pt x="1202" y="966"/>
                  <a:pt x="1202" y="961"/>
                </a:cubicBezTo>
                <a:close/>
                <a:moveTo>
                  <a:pt x="1228" y="961"/>
                </a:moveTo>
                <a:cubicBezTo>
                  <a:pt x="1228" y="957"/>
                  <a:pt x="1224" y="953"/>
                  <a:pt x="1219" y="953"/>
                </a:cubicBezTo>
                <a:cubicBezTo>
                  <a:pt x="1214" y="953"/>
                  <a:pt x="1210" y="957"/>
                  <a:pt x="1210" y="961"/>
                </a:cubicBezTo>
                <a:cubicBezTo>
                  <a:pt x="1210" y="966"/>
                  <a:pt x="1214" y="970"/>
                  <a:pt x="1219" y="970"/>
                </a:cubicBezTo>
                <a:cubicBezTo>
                  <a:pt x="1224" y="970"/>
                  <a:pt x="1228" y="966"/>
                  <a:pt x="1228" y="961"/>
                </a:cubicBezTo>
                <a:close/>
                <a:moveTo>
                  <a:pt x="1253" y="961"/>
                </a:moveTo>
                <a:cubicBezTo>
                  <a:pt x="1253" y="957"/>
                  <a:pt x="1250" y="953"/>
                  <a:pt x="1245" y="953"/>
                </a:cubicBezTo>
                <a:cubicBezTo>
                  <a:pt x="1240" y="953"/>
                  <a:pt x="1236" y="957"/>
                  <a:pt x="1236" y="961"/>
                </a:cubicBezTo>
                <a:cubicBezTo>
                  <a:pt x="1236" y="966"/>
                  <a:pt x="1240" y="970"/>
                  <a:pt x="1245" y="970"/>
                </a:cubicBezTo>
                <a:cubicBezTo>
                  <a:pt x="1250" y="970"/>
                  <a:pt x="1253" y="966"/>
                  <a:pt x="1253" y="961"/>
                </a:cubicBezTo>
                <a:close/>
                <a:moveTo>
                  <a:pt x="1279" y="961"/>
                </a:moveTo>
                <a:cubicBezTo>
                  <a:pt x="1279" y="957"/>
                  <a:pt x="1275" y="953"/>
                  <a:pt x="1271" y="953"/>
                </a:cubicBezTo>
                <a:cubicBezTo>
                  <a:pt x="1266" y="953"/>
                  <a:pt x="1262" y="957"/>
                  <a:pt x="1262" y="961"/>
                </a:cubicBezTo>
                <a:cubicBezTo>
                  <a:pt x="1262" y="966"/>
                  <a:pt x="1266" y="970"/>
                  <a:pt x="1271" y="970"/>
                </a:cubicBezTo>
                <a:cubicBezTo>
                  <a:pt x="1275" y="970"/>
                  <a:pt x="1279" y="966"/>
                  <a:pt x="1279" y="961"/>
                </a:cubicBezTo>
                <a:close/>
                <a:moveTo>
                  <a:pt x="1305" y="961"/>
                </a:moveTo>
                <a:cubicBezTo>
                  <a:pt x="1305" y="957"/>
                  <a:pt x="1301" y="953"/>
                  <a:pt x="1296" y="953"/>
                </a:cubicBezTo>
                <a:cubicBezTo>
                  <a:pt x="1292" y="953"/>
                  <a:pt x="1288" y="957"/>
                  <a:pt x="1288" y="961"/>
                </a:cubicBezTo>
                <a:cubicBezTo>
                  <a:pt x="1288" y="966"/>
                  <a:pt x="1292" y="970"/>
                  <a:pt x="1296" y="970"/>
                </a:cubicBezTo>
                <a:cubicBezTo>
                  <a:pt x="1301" y="970"/>
                  <a:pt x="1305" y="966"/>
                  <a:pt x="1305" y="961"/>
                </a:cubicBezTo>
                <a:close/>
                <a:moveTo>
                  <a:pt x="1331" y="961"/>
                </a:moveTo>
                <a:cubicBezTo>
                  <a:pt x="1331" y="957"/>
                  <a:pt x="1327" y="953"/>
                  <a:pt x="1322" y="953"/>
                </a:cubicBezTo>
                <a:cubicBezTo>
                  <a:pt x="1317" y="953"/>
                  <a:pt x="1314" y="957"/>
                  <a:pt x="1314" y="961"/>
                </a:cubicBezTo>
                <a:cubicBezTo>
                  <a:pt x="1314" y="966"/>
                  <a:pt x="1317" y="970"/>
                  <a:pt x="1322" y="970"/>
                </a:cubicBezTo>
                <a:cubicBezTo>
                  <a:pt x="1327" y="970"/>
                  <a:pt x="1331" y="966"/>
                  <a:pt x="1331" y="961"/>
                </a:cubicBezTo>
                <a:close/>
                <a:moveTo>
                  <a:pt x="1356" y="961"/>
                </a:moveTo>
                <a:cubicBezTo>
                  <a:pt x="1356" y="957"/>
                  <a:pt x="1353" y="953"/>
                  <a:pt x="1348" y="953"/>
                </a:cubicBezTo>
                <a:cubicBezTo>
                  <a:pt x="1343" y="953"/>
                  <a:pt x="1339" y="957"/>
                  <a:pt x="1339" y="961"/>
                </a:cubicBezTo>
                <a:cubicBezTo>
                  <a:pt x="1339" y="966"/>
                  <a:pt x="1343" y="970"/>
                  <a:pt x="1348" y="970"/>
                </a:cubicBezTo>
                <a:cubicBezTo>
                  <a:pt x="1353" y="970"/>
                  <a:pt x="1356" y="966"/>
                  <a:pt x="1356" y="961"/>
                </a:cubicBezTo>
                <a:close/>
                <a:moveTo>
                  <a:pt x="1382" y="961"/>
                </a:moveTo>
                <a:cubicBezTo>
                  <a:pt x="1382" y="957"/>
                  <a:pt x="1378" y="953"/>
                  <a:pt x="1374" y="953"/>
                </a:cubicBezTo>
                <a:cubicBezTo>
                  <a:pt x="1369" y="953"/>
                  <a:pt x="1365" y="957"/>
                  <a:pt x="1365" y="961"/>
                </a:cubicBezTo>
                <a:cubicBezTo>
                  <a:pt x="1365" y="966"/>
                  <a:pt x="1369" y="970"/>
                  <a:pt x="1374" y="970"/>
                </a:cubicBezTo>
                <a:cubicBezTo>
                  <a:pt x="1378" y="970"/>
                  <a:pt x="1382" y="966"/>
                  <a:pt x="1382" y="961"/>
                </a:cubicBezTo>
                <a:close/>
                <a:moveTo>
                  <a:pt x="1408" y="961"/>
                </a:moveTo>
                <a:cubicBezTo>
                  <a:pt x="1408" y="957"/>
                  <a:pt x="1404" y="953"/>
                  <a:pt x="1399" y="953"/>
                </a:cubicBezTo>
                <a:cubicBezTo>
                  <a:pt x="1395" y="953"/>
                  <a:pt x="1391" y="957"/>
                  <a:pt x="1391" y="961"/>
                </a:cubicBezTo>
                <a:cubicBezTo>
                  <a:pt x="1391" y="966"/>
                  <a:pt x="1395" y="970"/>
                  <a:pt x="1399" y="970"/>
                </a:cubicBezTo>
                <a:cubicBezTo>
                  <a:pt x="1404" y="970"/>
                  <a:pt x="1408" y="966"/>
                  <a:pt x="1408" y="961"/>
                </a:cubicBezTo>
                <a:close/>
                <a:moveTo>
                  <a:pt x="1434" y="961"/>
                </a:moveTo>
                <a:cubicBezTo>
                  <a:pt x="1434" y="957"/>
                  <a:pt x="1430" y="953"/>
                  <a:pt x="1425" y="953"/>
                </a:cubicBezTo>
                <a:cubicBezTo>
                  <a:pt x="1420" y="953"/>
                  <a:pt x="1417" y="957"/>
                  <a:pt x="1417" y="961"/>
                </a:cubicBezTo>
                <a:cubicBezTo>
                  <a:pt x="1417" y="966"/>
                  <a:pt x="1420" y="970"/>
                  <a:pt x="1425" y="970"/>
                </a:cubicBezTo>
                <a:cubicBezTo>
                  <a:pt x="1430" y="970"/>
                  <a:pt x="1434" y="966"/>
                  <a:pt x="1434" y="961"/>
                </a:cubicBezTo>
                <a:close/>
                <a:moveTo>
                  <a:pt x="1459" y="961"/>
                </a:moveTo>
                <a:cubicBezTo>
                  <a:pt x="1459" y="957"/>
                  <a:pt x="1456" y="953"/>
                  <a:pt x="1451" y="953"/>
                </a:cubicBezTo>
                <a:cubicBezTo>
                  <a:pt x="1446" y="953"/>
                  <a:pt x="1442" y="957"/>
                  <a:pt x="1442" y="961"/>
                </a:cubicBezTo>
                <a:cubicBezTo>
                  <a:pt x="1442" y="966"/>
                  <a:pt x="1446" y="970"/>
                  <a:pt x="1451" y="970"/>
                </a:cubicBezTo>
                <a:cubicBezTo>
                  <a:pt x="1456" y="970"/>
                  <a:pt x="1459" y="966"/>
                  <a:pt x="1459" y="961"/>
                </a:cubicBezTo>
                <a:close/>
                <a:moveTo>
                  <a:pt x="1485" y="961"/>
                </a:moveTo>
                <a:cubicBezTo>
                  <a:pt x="1485" y="957"/>
                  <a:pt x="1481" y="953"/>
                  <a:pt x="1477" y="953"/>
                </a:cubicBezTo>
                <a:cubicBezTo>
                  <a:pt x="1472" y="953"/>
                  <a:pt x="1468" y="957"/>
                  <a:pt x="1468" y="961"/>
                </a:cubicBezTo>
                <a:cubicBezTo>
                  <a:pt x="1468" y="966"/>
                  <a:pt x="1472" y="970"/>
                  <a:pt x="1477" y="970"/>
                </a:cubicBezTo>
                <a:cubicBezTo>
                  <a:pt x="1481" y="970"/>
                  <a:pt x="1485" y="966"/>
                  <a:pt x="1485" y="961"/>
                </a:cubicBezTo>
                <a:close/>
                <a:moveTo>
                  <a:pt x="1511" y="961"/>
                </a:moveTo>
                <a:cubicBezTo>
                  <a:pt x="1511" y="957"/>
                  <a:pt x="1507" y="953"/>
                  <a:pt x="1502" y="953"/>
                </a:cubicBezTo>
                <a:cubicBezTo>
                  <a:pt x="1498" y="953"/>
                  <a:pt x="1494" y="957"/>
                  <a:pt x="1494" y="961"/>
                </a:cubicBezTo>
                <a:cubicBezTo>
                  <a:pt x="1494" y="966"/>
                  <a:pt x="1498" y="970"/>
                  <a:pt x="1502" y="970"/>
                </a:cubicBezTo>
                <a:cubicBezTo>
                  <a:pt x="1507" y="970"/>
                  <a:pt x="1511" y="966"/>
                  <a:pt x="1511" y="961"/>
                </a:cubicBezTo>
                <a:close/>
                <a:moveTo>
                  <a:pt x="1537" y="961"/>
                </a:moveTo>
                <a:cubicBezTo>
                  <a:pt x="1537" y="957"/>
                  <a:pt x="1533" y="953"/>
                  <a:pt x="1528" y="953"/>
                </a:cubicBezTo>
                <a:cubicBezTo>
                  <a:pt x="1523" y="953"/>
                  <a:pt x="1520" y="957"/>
                  <a:pt x="1520" y="961"/>
                </a:cubicBezTo>
                <a:cubicBezTo>
                  <a:pt x="1520" y="966"/>
                  <a:pt x="1523" y="970"/>
                  <a:pt x="1528" y="970"/>
                </a:cubicBezTo>
                <a:cubicBezTo>
                  <a:pt x="1533" y="970"/>
                  <a:pt x="1537" y="966"/>
                  <a:pt x="1537" y="961"/>
                </a:cubicBezTo>
                <a:close/>
                <a:moveTo>
                  <a:pt x="1563" y="961"/>
                </a:moveTo>
                <a:cubicBezTo>
                  <a:pt x="1563" y="957"/>
                  <a:pt x="1559" y="953"/>
                  <a:pt x="1554" y="953"/>
                </a:cubicBezTo>
                <a:cubicBezTo>
                  <a:pt x="1549" y="953"/>
                  <a:pt x="1545" y="957"/>
                  <a:pt x="1545" y="961"/>
                </a:cubicBezTo>
                <a:cubicBezTo>
                  <a:pt x="1545" y="966"/>
                  <a:pt x="1549" y="970"/>
                  <a:pt x="1554" y="970"/>
                </a:cubicBezTo>
                <a:cubicBezTo>
                  <a:pt x="1559" y="970"/>
                  <a:pt x="1563" y="966"/>
                  <a:pt x="1563" y="961"/>
                </a:cubicBezTo>
                <a:close/>
                <a:moveTo>
                  <a:pt x="1588" y="961"/>
                </a:moveTo>
                <a:cubicBezTo>
                  <a:pt x="1588" y="957"/>
                  <a:pt x="1584" y="953"/>
                  <a:pt x="1580" y="953"/>
                </a:cubicBezTo>
                <a:cubicBezTo>
                  <a:pt x="1575" y="953"/>
                  <a:pt x="1571" y="957"/>
                  <a:pt x="1571" y="961"/>
                </a:cubicBezTo>
                <a:cubicBezTo>
                  <a:pt x="1571" y="966"/>
                  <a:pt x="1575" y="970"/>
                  <a:pt x="1580" y="970"/>
                </a:cubicBezTo>
                <a:cubicBezTo>
                  <a:pt x="1584" y="970"/>
                  <a:pt x="1588" y="966"/>
                  <a:pt x="1588" y="961"/>
                </a:cubicBezTo>
                <a:close/>
                <a:moveTo>
                  <a:pt x="1846" y="961"/>
                </a:moveTo>
                <a:cubicBezTo>
                  <a:pt x="1846" y="957"/>
                  <a:pt x="1842" y="953"/>
                  <a:pt x="1837" y="953"/>
                </a:cubicBezTo>
                <a:cubicBezTo>
                  <a:pt x="1833" y="953"/>
                  <a:pt x="1829" y="957"/>
                  <a:pt x="1829" y="961"/>
                </a:cubicBezTo>
                <a:cubicBezTo>
                  <a:pt x="1829" y="966"/>
                  <a:pt x="1833" y="970"/>
                  <a:pt x="1837" y="970"/>
                </a:cubicBezTo>
                <a:cubicBezTo>
                  <a:pt x="1842" y="970"/>
                  <a:pt x="1846" y="966"/>
                  <a:pt x="1846" y="961"/>
                </a:cubicBezTo>
                <a:close/>
                <a:moveTo>
                  <a:pt x="1872" y="961"/>
                </a:moveTo>
                <a:cubicBezTo>
                  <a:pt x="1872" y="957"/>
                  <a:pt x="1868" y="953"/>
                  <a:pt x="1863" y="953"/>
                </a:cubicBezTo>
                <a:cubicBezTo>
                  <a:pt x="1858" y="953"/>
                  <a:pt x="1854" y="957"/>
                  <a:pt x="1854" y="961"/>
                </a:cubicBezTo>
                <a:cubicBezTo>
                  <a:pt x="1854" y="966"/>
                  <a:pt x="1858" y="970"/>
                  <a:pt x="1863" y="970"/>
                </a:cubicBezTo>
                <a:cubicBezTo>
                  <a:pt x="1868" y="970"/>
                  <a:pt x="1872" y="966"/>
                  <a:pt x="1872" y="961"/>
                </a:cubicBezTo>
                <a:close/>
                <a:moveTo>
                  <a:pt x="2052" y="961"/>
                </a:moveTo>
                <a:cubicBezTo>
                  <a:pt x="2052" y="957"/>
                  <a:pt x="2048" y="953"/>
                  <a:pt x="2043" y="953"/>
                </a:cubicBezTo>
                <a:cubicBezTo>
                  <a:pt x="2039" y="953"/>
                  <a:pt x="2035" y="957"/>
                  <a:pt x="2035" y="961"/>
                </a:cubicBezTo>
                <a:cubicBezTo>
                  <a:pt x="2035" y="966"/>
                  <a:pt x="2039" y="970"/>
                  <a:pt x="2043" y="970"/>
                </a:cubicBezTo>
                <a:cubicBezTo>
                  <a:pt x="2048" y="970"/>
                  <a:pt x="2052" y="966"/>
                  <a:pt x="2052" y="961"/>
                </a:cubicBezTo>
                <a:close/>
                <a:moveTo>
                  <a:pt x="2078" y="961"/>
                </a:moveTo>
                <a:cubicBezTo>
                  <a:pt x="2078" y="957"/>
                  <a:pt x="2074" y="953"/>
                  <a:pt x="2069" y="953"/>
                </a:cubicBezTo>
                <a:cubicBezTo>
                  <a:pt x="2064" y="953"/>
                  <a:pt x="2061" y="957"/>
                  <a:pt x="2061" y="961"/>
                </a:cubicBezTo>
                <a:cubicBezTo>
                  <a:pt x="2061" y="966"/>
                  <a:pt x="2064" y="970"/>
                  <a:pt x="2069" y="970"/>
                </a:cubicBezTo>
                <a:cubicBezTo>
                  <a:pt x="2074" y="970"/>
                  <a:pt x="2078" y="966"/>
                  <a:pt x="2078" y="961"/>
                </a:cubicBezTo>
                <a:close/>
                <a:moveTo>
                  <a:pt x="2103" y="961"/>
                </a:moveTo>
                <a:cubicBezTo>
                  <a:pt x="2103" y="957"/>
                  <a:pt x="2100" y="953"/>
                  <a:pt x="2095" y="953"/>
                </a:cubicBezTo>
                <a:cubicBezTo>
                  <a:pt x="2090" y="953"/>
                  <a:pt x="2086" y="957"/>
                  <a:pt x="2086" y="961"/>
                </a:cubicBezTo>
                <a:cubicBezTo>
                  <a:pt x="2086" y="966"/>
                  <a:pt x="2090" y="970"/>
                  <a:pt x="2095" y="970"/>
                </a:cubicBezTo>
                <a:cubicBezTo>
                  <a:pt x="2100" y="970"/>
                  <a:pt x="2103" y="966"/>
                  <a:pt x="2103" y="961"/>
                </a:cubicBezTo>
                <a:close/>
                <a:moveTo>
                  <a:pt x="2207" y="961"/>
                </a:moveTo>
                <a:cubicBezTo>
                  <a:pt x="2207" y="957"/>
                  <a:pt x="2203" y="953"/>
                  <a:pt x="2198" y="953"/>
                </a:cubicBezTo>
                <a:cubicBezTo>
                  <a:pt x="2193" y="953"/>
                  <a:pt x="2189" y="957"/>
                  <a:pt x="2189" y="961"/>
                </a:cubicBezTo>
                <a:cubicBezTo>
                  <a:pt x="2189" y="966"/>
                  <a:pt x="2193" y="970"/>
                  <a:pt x="2198" y="970"/>
                </a:cubicBezTo>
                <a:cubicBezTo>
                  <a:pt x="2203" y="970"/>
                  <a:pt x="2207" y="966"/>
                  <a:pt x="2207" y="961"/>
                </a:cubicBezTo>
                <a:close/>
                <a:moveTo>
                  <a:pt x="2232" y="961"/>
                </a:moveTo>
                <a:cubicBezTo>
                  <a:pt x="2232" y="957"/>
                  <a:pt x="2228" y="953"/>
                  <a:pt x="2224" y="953"/>
                </a:cubicBezTo>
                <a:cubicBezTo>
                  <a:pt x="2219" y="953"/>
                  <a:pt x="2215" y="957"/>
                  <a:pt x="2215" y="961"/>
                </a:cubicBezTo>
                <a:cubicBezTo>
                  <a:pt x="2215" y="966"/>
                  <a:pt x="2219" y="970"/>
                  <a:pt x="2224" y="970"/>
                </a:cubicBezTo>
                <a:cubicBezTo>
                  <a:pt x="2228" y="970"/>
                  <a:pt x="2232" y="966"/>
                  <a:pt x="2232" y="961"/>
                </a:cubicBezTo>
                <a:close/>
                <a:moveTo>
                  <a:pt x="635" y="987"/>
                </a:moveTo>
                <a:cubicBezTo>
                  <a:pt x="635" y="982"/>
                  <a:pt x="631" y="979"/>
                  <a:pt x="627" y="979"/>
                </a:cubicBezTo>
                <a:cubicBezTo>
                  <a:pt x="622" y="979"/>
                  <a:pt x="618" y="982"/>
                  <a:pt x="618" y="987"/>
                </a:cubicBezTo>
                <a:cubicBezTo>
                  <a:pt x="618" y="992"/>
                  <a:pt x="622" y="996"/>
                  <a:pt x="627" y="996"/>
                </a:cubicBezTo>
                <a:cubicBezTo>
                  <a:pt x="631" y="996"/>
                  <a:pt x="635" y="992"/>
                  <a:pt x="635" y="987"/>
                </a:cubicBezTo>
                <a:close/>
                <a:moveTo>
                  <a:pt x="661" y="987"/>
                </a:moveTo>
                <a:cubicBezTo>
                  <a:pt x="661" y="982"/>
                  <a:pt x="657" y="979"/>
                  <a:pt x="652" y="979"/>
                </a:cubicBezTo>
                <a:cubicBezTo>
                  <a:pt x="648" y="979"/>
                  <a:pt x="644" y="982"/>
                  <a:pt x="644" y="987"/>
                </a:cubicBezTo>
                <a:cubicBezTo>
                  <a:pt x="644" y="992"/>
                  <a:pt x="648" y="996"/>
                  <a:pt x="652" y="996"/>
                </a:cubicBezTo>
                <a:cubicBezTo>
                  <a:pt x="657" y="996"/>
                  <a:pt x="661" y="992"/>
                  <a:pt x="661" y="987"/>
                </a:cubicBezTo>
                <a:close/>
                <a:moveTo>
                  <a:pt x="687" y="987"/>
                </a:moveTo>
                <a:cubicBezTo>
                  <a:pt x="687" y="982"/>
                  <a:pt x="683" y="979"/>
                  <a:pt x="678" y="979"/>
                </a:cubicBezTo>
                <a:cubicBezTo>
                  <a:pt x="673" y="979"/>
                  <a:pt x="670" y="982"/>
                  <a:pt x="670" y="987"/>
                </a:cubicBezTo>
                <a:cubicBezTo>
                  <a:pt x="670" y="992"/>
                  <a:pt x="673" y="996"/>
                  <a:pt x="678" y="996"/>
                </a:cubicBezTo>
                <a:cubicBezTo>
                  <a:pt x="683" y="996"/>
                  <a:pt x="687" y="992"/>
                  <a:pt x="687" y="987"/>
                </a:cubicBezTo>
                <a:close/>
                <a:moveTo>
                  <a:pt x="712" y="987"/>
                </a:moveTo>
                <a:cubicBezTo>
                  <a:pt x="712" y="982"/>
                  <a:pt x="709" y="979"/>
                  <a:pt x="704" y="979"/>
                </a:cubicBezTo>
                <a:cubicBezTo>
                  <a:pt x="699" y="979"/>
                  <a:pt x="695" y="982"/>
                  <a:pt x="695" y="987"/>
                </a:cubicBezTo>
                <a:cubicBezTo>
                  <a:pt x="695" y="992"/>
                  <a:pt x="699" y="996"/>
                  <a:pt x="704" y="996"/>
                </a:cubicBezTo>
                <a:cubicBezTo>
                  <a:pt x="709" y="996"/>
                  <a:pt x="712" y="992"/>
                  <a:pt x="712" y="987"/>
                </a:cubicBezTo>
                <a:close/>
                <a:moveTo>
                  <a:pt x="738" y="987"/>
                </a:moveTo>
                <a:cubicBezTo>
                  <a:pt x="738" y="982"/>
                  <a:pt x="734" y="979"/>
                  <a:pt x="730" y="979"/>
                </a:cubicBezTo>
                <a:cubicBezTo>
                  <a:pt x="725" y="979"/>
                  <a:pt x="721" y="982"/>
                  <a:pt x="721" y="987"/>
                </a:cubicBezTo>
                <a:cubicBezTo>
                  <a:pt x="721" y="992"/>
                  <a:pt x="725" y="996"/>
                  <a:pt x="730" y="996"/>
                </a:cubicBezTo>
                <a:cubicBezTo>
                  <a:pt x="734" y="996"/>
                  <a:pt x="738" y="992"/>
                  <a:pt x="738" y="987"/>
                </a:cubicBezTo>
                <a:close/>
                <a:moveTo>
                  <a:pt x="764" y="987"/>
                </a:moveTo>
                <a:cubicBezTo>
                  <a:pt x="764" y="982"/>
                  <a:pt x="760" y="979"/>
                  <a:pt x="755" y="979"/>
                </a:cubicBezTo>
                <a:cubicBezTo>
                  <a:pt x="751" y="979"/>
                  <a:pt x="747" y="982"/>
                  <a:pt x="747" y="987"/>
                </a:cubicBezTo>
                <a:cubicBezTo>
                  <a:pt x="747" y="992"/>
                  <a:pt x="751" y="996"/>
                  <a:pt x="755" y="996"/>
                </a:cubicBezTo>
                <a:cubicBezTo>
                  <a:pt x="760" y="996"/>
                  <a:pt x="764" y="992"/>
                  <a:pt x="764" y="987"/>
                </a:cubicBezTo>
                <a:close/>
                <a:moveTo>
                  <a:pt x="790" y="987"/>
                </a:moveTo>
                <a:cubicBezTo>
                  <a:pt x="790" y="982"/>
                  <a:pt x="786" y="979"/>
                  <a:pt x="781" y="979"/>
                </a:cubicBezTo>
                <a:cubicBezTo>
                  <a:pt x="776" y="979"/>
                  <a:pt x="773" y="982"/>
                  <a:pt x="773" y="987"/>
                </a:cubicBezTo>
                <a:cubicBezTo>
                  <a:pt x="773" y="992"/>
                  <a:pt x="776" y="996"/>
                  <a:pt x="781" y="996"/>
                </a:cubicBezTo>
                <a:cubicBezTo>
                  <a:pt x="786" y="996"/>
                  <a:pt x="790" y="992"/>
                  <a:pt x="790" y="987"/>
                </a:cubicBezTo>
                <a:close/>
                <a:moveTo>
                  <a:pt x="816" y="987"/>
                </a:moveTo>
                <a:cubicBezTo>
                  <a:pt x="816" y="982"/>
                  <a:pt x="812" y="979"/>
                  <a:pt x="807" y="979"/>
                </a:cubicBezTo>
                <a:cubicBezTo>
                  <a:pt x="802" y="979"/>
                  <a:pt x="798" y="982"/>
                  <a:pt x="798" y="987"/>
                </a:cubicBezTo>
                <a:cubicBezTo>
                  <a:pt x="798" y="992"/>
                  <a:pt x="802" y="996"/>
                  <a:pt x="807" y="996"/>
                </a:cubicBezTo>
                <a:cubicBezTo>
                  <a:pt x="812" y="996"/>
                  <a:pt x="816" y="992"/>
                  <a:pt x="816" y="987"/>
                </a:cubicBezTo>
                <a:close/>
                <a:moveTo>
                  <a:pt x="1176" y="987"/>
                </a:moveTo>
                <a:cubicBezTo>
                  <a:pt x="1176" y="982"/>
                  <a:pt x="1172" y="979"/>
                  <a:pt x="1168" y="979"/>
                </a:cubicBezTo>
                <a:cubicBezTo>
                  <a:pt x="1163" y="979"/>
                  <a:pt x="1159" y="982"/>
                  <a:pt x="1159" y="987"/>
                </a:cubicBezTo>
                <a:cubicBezTo>
                  <a:pt x="1159" y="992"/>
                  <a:pt x="1163" y="996"/>
                  <a:pt x="1168" y="996"/>
                </a:cubicBezTo>
                <a:cubicBezTo>
                  <a:pt x="1172" y="996"/>
                  <a:pt x="1176" y="992"/>
                  <a:pt x="1176" y="987"/>
                </a:cubicBezTo>
                <a:close/>
                <a:moveTo>
                  <a:pt x="1202" y="987"/>
                </a:moveTo>
                <a:cubicBezTo>
                  <a:pt x="1202" y="982"/>
                  <a:pt x="1198" y="979"/>
                  <a:pt x="1193" y="979"/>
                </a:cubicBezTo>
                <a:cubicBezTo>
                  <a:pt x="1189" y="979"/>
                  <a:pt x="1185" y="982"/>
                  <a:pt x="1185" y="987"/>
                </a:cubicBezTo>
                <a:cubicBezTo>
                  <a:pt x="1185" y="992"/>
                  <a:pt x="1189" y="996"/>
                  <a:pt x="1193" y="996"/>
                </a:cubicBezTo>
                <a:cubicBezTo>
                  <a:pt x="1198" y="996"/>
                  <a:pt x="1202" y="992"/>
                  <a:pt x="1202" y="987"/>
                </a:cubicBezTo>
                <a:close/>
                <a:moveTo>
                  <a:pt x="1228" y="987"/>
                </a:moveTo>
                <a:cubicBezTo>
                  <a:pt x="1228" y="982"/>
                  <a:pt x="1224" y="979"/>
                  <a:pt x="1219" y="979"/>
                </a:cubicBezTo>
                <a:cubicBezTo>
                  <a:pt x="1214" y="979"/>
                  <a:pt x="1210" y="982"/>
                  <a:pt x="1210" y="987"/>
                </a:cubicBezTo>
                <a:cubicBezTo>
                  <a:pt x="1210" y="992"/>
                  <a:pt x="1214" y="996"/>
                  <a:pt x="1219" y="996"/>
                </a:cubicBezTo>
                <a:cubicBezTo>
                  <a:pt x="1224" y="996"/>
                  <a:pt x="1228" y="992"/>
                  <a:pt x="1228" y="987"/>
                </a:cubicBezTo>
                <a:close/>
                <a:moveTo>
                  <a:pt x="1253" y="987"/>
                </a:moveTo>
                <a:cubicBezTo>
                  <a:pt x="1253" y="982"/>
                  <a:pt x="1250" y="979"/>
                  <a:pt x="1245" y="979"/>
                </a:cubicBezTo>
                <a:cubicBezTo>
                  <a:pt x="1240" y="979"/>
                  <a:pt x="1236" y="982"/>
                  <a:pt x="1236" y="987"/>
                </a:cubicBezTo>
                <a:cubicBezTo>
                  <a:pt x="1236" y="992"/>
                  <a:pt x="1240" y="996"/>
                  <a:pt x="1245" y="996"/>
                </a:cubicBezTo>
                <a:cubicBezTo>
                  <a:pt x="1250" y="996"/>
                  <a:pt x="1253" y="992"/>
                  <a:pt x="1253" y="987"/>
                </a:cubicBezTo>
                <a:close/>
                <a:moveTo>
                  <a:pt x="1279" y="987"/>
                </a:moveTo>
                <a:cubicBezTo>
                  <a:pt x="1279" y="982"/>
                  <a:pt x="1275" y="979"/>
                  <a:pt x="1271" y="979"/>
                </a:cubicBezTo>
                <a:cubicBezTo>
                  <a:pt x="1266" y="979"/>
                  <a:pt x="1262" y="982"/>
                  <a:pt x="1262" y="987"/>
                </a:cubicBezTo>
                <a:cubicBezTo>
                  <a:pt x="1262" y="992"/>
                  <a:pt x="1266" y="996"/>
                  <a:pt x="1271" y="996"/>
                </a:cubicBezTo>
                <a:cubicBezTo>
                  <a:pt x="1275" y="996"/>
                  <a:pt x="1279" y="992"/>
                  <a:pt x="1279" y="987"/>
                </a:cubicBezTo>
                <a:close/>
                <a:moveTo>
                  <a:pt x="1305" y="987"/>
                </a:moveTo>
                <a:cubicBezTo>
                  <a:pt x="1305" y="982"/>
                  <a:pt x="1301" y="979"/>
                  <a:pt x="1296" y="979"/>
                </a:cubicBezTo>
                <a:cubicBezTo>
                  <a:pt x="1292" y="979"/>
                  <a:pt x="1288" y="982"/>
                  <a:pt x="1288" y="987"/>
                </a:cubicBezTo>
                <a:cubicBezTo>
                  <a:pt x="1288" y="992"/>
                  <a:pt x="1292" y="996"/>
                  <a:pt x="1296" y="996"/>
                </a:cubicBezTo>
                <a:cubicBezTo>
                  <a:pt x="1301" y="996"/>
                  <a:pt x="1305" y="992"/>
                  <a:pt x="1305" y="987"/>
                </a:cubicBezTo>
                <a:close/>
                <a:moveTo>
                  <a:pt x="1331" y="987"/>
                </a:moveTo>
                <a:cubicBezTo>
                  <a:pt x="1331" y="982"/>
                  <a:pt x="1327" y="979"/>
                  <a:pt x="1322" y="979"/>
                </a:cubicBezTo>
                <a:cubicBezTo>
                  <a:pt x="1317" y="979"/>
                  <a:pt x="1314" y="982"/>
                  <a:pt x="1314" y="987"/>
                </a:cubicBezTo>
                <a:cubicBezTo>
                  <a:pt x="1314" y="992"/>
                  <a:pt x="1317" y="996"/>
                  <a:pt x="1322" y="996"/>
                </a:cubicBezTo>
                <a:cubicBezTo>
                  <a:pt x="1327" y="996"/>
                  <a:pt x="1331" y="992"/>
                  <a:pt x="1331" y="987"/>
                </a:cubicBezTo>
                <a:close/>
                <a:moveTo>
                  <a:pt x="1356" y="987"/>
                </a:moveTo>
                <a:cubicBezTo>
                  <a:pt x="1356" y="982"/>
                  <a:pt x="1353" y="979"/>
                  <a:pt x="1348" y="979"/>
                </a:cubicBezTo>
                <a:cubicBezTo>
                  <a:pt x="1343" y="979"/>
                  <a:pt x="1339" y="982"/>
                  <a:pt x="1339" y="987"/>
                </a:cubicBezTo>
                <a:cubicBezTo>
                  <a:pt x="1339" y="992"/>
                  <a:pt x="1343" y="996"/>
                  <a:pt x="1348" y="996"/>
                </a:cubicBezTo>
                <a:cubicBezTo>
                  <a:pt x="1353" y="996"/>
                  <a:pt x="1356" y="992"/>
                  <a:pt x="1356" y="987"/>
                </a:cubicBezTo>
                <a:close/>
                <a:moveTo>
                  <a:pt x="1382" y="987"/>
                </a:moveTo>
                <a:cubicBezTo>
                  <a:pt x="1382" y="982"/>
                  <a:pt x="1378" y="979"/>
                  <a:pt x="1374" y="979"/>
                </a:cubicBezTo>
                <a:cubicBezTo>
                  <a:pt x="1369" y="979"/>
                  <a:pt x="1365" y="982"/>
                  <a:pt x="1365" y="987"/>
                </a:cubicBezTo>
                <a:cubicBezTo>
                  <a:pt x="1365" y="992"/>
                  <a:pt x="1369" y="996"/>
                  <a:pt x="1374" y="996"/>
                </a:cubicBezTo>
                <a:cubicBezTo>
                  <a:pt x="1378" y="996"/>
                  <a:pt x="1382" y="992"/>
                  <a:pt x="1382" y="987"/>
                </a:cubicBezTo>
                <a:close/>
                <a:moveTo>
                  <a:pt x="1408" y="987"/>
                </a:moveTo>
                <a:cubicBezTo>
                  <a:pt x="1408" y="982"/>
                  <a:pt x="1404" y="979"/>
                  <a:pt x="1399" y="979"/>
                </a:cubicBezTo>
                <a:cubicBezTo>
                  <a:pt x="1395" y="979"/>
                  <a:pt x="1391" y="982"/>
                  <a:pt x="1391" y="987"/>
                </a:cubicBezTo>
                <a:cubicBezTo>
                  <a:pt x="1391" y="992"/>
                  <a:pt x="1395" y="996"/>
                  <a:pt x="1399" y="996"/>
                </a:cubicBezTo>
                <a:cubicBezTo>
                  <a:pt x="1404" y="996"/>
                  <a:pt x="1408" y="992"/>
                  <a:pt x="1408" y="987"/>
                </a:cubicBezTo>
                <a:close/>
                <a:moveTo>
                  <a:pt x="1434" y="987"/>
                </a:moveTo>
                <a:cubicBezTo>
                  <a:pt x="1434" y="982"/>
                  <a:pt x="1430" y="979"/>
                  <a:pt x="1425" y="979"/>
                </a:cubicBezTo>
                <a:cubicBezTo>
                  <a:pt x="1420" y="979"/>
                  <a:pt x="1417" y="982"/>
                  <a:pt x="1417" y="987"/>
                </a:cubicBezTo>
                <a:cubicBezTo>
                  <a:pt x="1417" y="992"/>
                  <a:pt x="1420" y="996"/>
                  <a:pt x="1425" y="996"/>
                </a:cubicBezTo>
                <a:cubicBezTo>
                  <a:pt x="1430" y="996"/>
                  <a:pt x="1434" y="992"/>
                  <a:pt x="1434" y="987"/>
                </a:cubicBezTo>
                <a:close/>
                <a:moveTo>
                  <a:pt x="1459" y="987"/>
                </a:moveTo>
                <a:cubicBezTo>
                  <a:pt x="1459" y="982"/>
                  <a:pt x="1456" y="979"/>
                  <a:pt x="1451" y="979"/>
                </a:cubicBezTo>
                <a:cubicBezTo>
                  <a:pt x="1446" y="979"/>
                  <a:pt x="1442" y="982"/>
                  <a:pt x="1442" y="987"/>
                </a:cubicBezTo>
                <a:cubicBezTo>
                  <a:pt x="1442" y="992"/>
                  <a:pt x="1446" y="996"/>
                  <a:pt x="1451" y="996"/>
                </a:cubicBezTo>
                <a:cubicBezTo>
                  <a:pt x="1456" y="996"/>
                  <a:pt x="1459" y="992"/>
                  <a:pt x="1459" y="987"/>
                </a:cubicBezTo>
                <a:close/>
                <a:moveTo>
                  <a:pt x="1485" y="987"/>
                </a:moveTo>
                <a:cubicBezTo>
                  <a:pt x="1485" y="982"/>
                  <a:pt x="1481" y="979"/>
                  <a:pt x="1477" y="979"/>
                </a:cubicBezTo>
                <a:cubicBezTo>
                  <a:pt x="1472" y="979"/>
                  <a:pt x="1468" y="982"/>
                  <a:pt x="1468" y="987"/>
                </a:cubicBezTo>
                <a:cubicBezTo>
                  <a:pt x="1468" y="992"/>
                  <a:pt x="1472" y="996"/>
                  <a:pt x="1477" y="996"/>
                </a:cubicBezTo>
                <a:cubicBezTo>
                  <a:pt x="1481" y="996"/>
                  <a:pt x="1485" y="992"/>
                  <a:pt x="1485" y="987"/>
                </a:cubicBezTo>
                <a:close/>
                <a:moveTo>
                  <a:pt x="1511" y="987"/>
                </a:moveTo>
                <a:cubicBezTo>
                  <a:pt x="1511" y="982"/>
                  <a:pt x="1507" y="979"/>
                  <a:pt x="1502" y="979"/>
                </a:cubicBezTo>
                <a:cubicBezTo>
                  <a:pt x="1498" y="979"/>
                  <a:pt x="1494" y="982"/>
                  <a:pt x="1494" y="987"/>
                </a:cubicBezTo>
                <a:cubicBezTo>
                  <a:pt x="1494" y="992"/>
                  <a:pt x="1498" y="996"/>
                  <a:pt x="1502" y="996"/>
                </a:cubicBezTo>
                <a:cubicBezTo>
                  <a:pt x="1507" y="996"/>
                  <a:pt x="1511" y="992"/>
                  <a:pt x="1511" y="987"/>
                </a:cubicBezTo>
                <a:close/>
                <a:moveTo>
                  <a:pt x="1537" y="987"/>
                </a:moveTo>
                <a:cubicBezTo>
                  <a:pt x="1537" y="982"/>
                  <a:pt x="1533" y="979"/>
                  <a:pt x="1528" y="979"/>
                </a:cubicBezTo>
                <a:cubicBezTo>
                  <a:pt x="1523" y="979"/>
                  <a:pt x="1520" y="982"/>
                  <a:pt x="1520" y="987"/>
                </a:cubicBezTo>
                <a:cubicBezTo>
                  <a:pt x="1520" y="992"/>
                  <a:pt x="1523" y="996"/>
                  <a:pt x="1528" y="996"/>
                </a:cubicBezTo>
                <a:cubicBezTo>
                  <a:pt x="1533" y="996"/>
                  <a:pt x="1537" y="992"/>
                  <a:pt x="1537" y="987"/>
                </a:cubicBezTo>
                <a:close/>
                <a:moveTo>
                  <a:pt x="1563" y="987"/>
                </a:moveTo>
                <a:cubicBezTo>
                  <a:pt x="1563" y="982"/>
                  <a:pt x="1559" y="979"/>
                  <a:pt x="1554" y="979"/>
                </a:cubicBezTo>
                <a:cubicBezTo>
                  <a:pt x="1549" y="979"/>
                  <a:pt x="1545" y="982"/>
                  <a:pt x="1545" y="987"/>
                </a:cubicBezTo>
                <a:cubicBezTo>
                  <a:pt x="1545" y="992"/>
                  <a:pt x="1549" y="996"/>
                  <a:pt x="1554" y="996"/>
                </a:cubicBezTo>
                <a:cubicBezTo>
                  <a:pt x="1559" y="996"/>
                  <a:pt x="1563" y="992"/>
                  <a:pt x="1563" y="987"/>
                </a:cubicBezTo>
                <a:close/>
                <a:moveTo>
                  <a:pt x="1588" y="987"/>
                </a:moveTo>
                <a:cubicBezTo>
                  <a:pt x="1588" y="982"/>
                  <a:pt x="1584" y="979"/>
                  <a:pt x="1580" y="979"/>
                </a:cubicBezTo>
                <a:cubicBezTo>
                  <a:pt x="1575" y="979"/>
                  <a:pt x="1571" y="982"/>
                  <a:pt x="1571" y="987"/>
                </a:cubicBezTo>
                <a:cubicBezTo>
                  <a:pt x="1571" y="992"/>
                  <a:pt x="1575" y="996"/>
                  <a:pt x="1580" y="996"/>
                </a:cubicBezTo>
                <a:cubicBezTo>
                  <a:pt x="1584" y="996"/>
                  <a:pt x="1588" y="992"/>
                  <a:pt x="1588" y="987"/>
                </a:cubicBezTo>
                <a:close/>
                <a:moveTo>
                  <a:pt x="1614" y="987"/>
                </a:moveTo>
                <a:cubicBezTo>
                  <a:pt x="1614" y="982"/>
                  <a:pt x="1610" y="979"/>
                  <a:pt x="1605" y="979"/>
                </a:cubicBezTo>
                <a:cubicBezTo>
                  <a:pt x="1601" y="979"/>
                  <a:pt x="1597" y="982"/>
                  <a:pt x="1597" y="987"/>
                </a:cubicBezTo>
                <a:cubicBezTo>
                  <a:pt x="1597" y="992"/>
                  <a:pt x="1601" y="996"/>
                  <a:pt x="1605" y="996"/>
                </a:cubicBezTo>
                <a:cubicBezTo>
                  <a:pt x="1610" y="996"/>
                  <a:pt x="1614" y="992"/>
                  <a:pt x="1614" y="987"/>
                </a:cubicBezTo>
                <a:close/>
                <a:moveTo>
                  <a:pt x="1640" y="987"/>
                </a:moveTo>
                <a:cubicBezTo>
                  <a:pt x="1640" y="982"/>
                  <a:pt x="1636" y="979"/>
                  <a:pt x="1631" y="979"/>
                </a:cubicBezTo>
                <a:cubicBezTo>
                  <a:pt x="1626" y="979"/>
                  <a:pt x="1623" y="982"/>
                  <a:pt x="1623" y="987"/>
                </a:cubicBezTo>
                <a:cubicBezTo>
                  <a:pt x="1623" y="992"/>
                  <a:pt x="1626" y="996"/>
                  <a:pt x="1631" y="996"/>
                </a:cubicBezTo>
                <a:cubicBezTo>
                  <a:pt x="1636" y="996"/>
                  <a:pt x="1640" y="992"/>
                  <a:pt x="1640" y="987"/>
                </a:cubicBezTo>
                <a:close/>
                <a:moveTo>
                  <a:pt x="1666" y="987"/>
                </a:moveTo>
                <a:cubicBezTo>
                  <a:pt x="1666" y="982"/>
                  <a:pt x="1662" y="979"/>
                  <a:pt x="1657" y="979"/>
                </a:cubicBezTo>
                <a:cubicBezTo>
                  <a:pt x="1652" y="979"/>
                  <a:pt x="1648" y="982"/>
                  <a:pt x="1648" y="987"/>
                </a:cubicBezTo>
                <a:cubicBezTo>
                  <a:pt x="1648" y="992"/>
                  <a:pt x="1652" y="996"/>
                  <a:pt x="1657" y="996"/>
                </a:cubicBezTo>
                <a:cubicBezTo>
                  <a:pt x="1662" y="996"/>
                  <a:pt x="1666" y="992"/>
                  <a:pt x="1666" y="987"/>
                </a:cubicBezTo>
                <a:close/>
                <a:moveTo>
                  <a:pt x="1872" y="987"/>
                </a:moveTo>
                <a:cubicBezTo>
                  <a:pt x="1872" y="982"/>
                  <a:pt x="1868" y="979"/>
                  <a:pt x="1863" y="979"/>
                </a:cubicBezTo>
                <a:cubicBezTo>
                  <a:pt x="1858" y="979"/>
                  <a:pt x="1854" y="982"/>
                  <a:pt x="1854" y="987"/>
                </a:cubicBezTo>
                <a:cubicBezTo>
                  <a:pt x="1854" y="992"/>
                  <a:pt x="1858" y="996"/>
                  <a:pt x="1863" y="996"/>
                </a:cubicBezTo>
                <a:cubicBezTo>
                  <a:pt x="1868" y="996"/>
                  <a:pt x="1872" y="992"/>
                  <a:pt x="1872" y="987"/>
                </a:cubicBezTo>
                <a:close/>
                <a:moveTo>
                  <a:pt x="2052" y="987"/>
                </a:moveTo>
                <a:cubicBezTo>
                  <a:pt x="2052" y="982"/>
                  <a:pt x="2048" y="979"/>
                  <a:pt x="2043" y="979"/>
                </a:cubicBezTo>
                <a:cubicBezTo>
                  <a:pt x="2039" y="979"/>
                  <a:pt x="2035" y="982"/>
                  <a:pt x="2035" y="987"/>
                </a:cubicBezTo>
                <a:cubicBezTo>
                  <a:pt x="2035" y="992"/>
                  <a:pt x="2039" y="996"/>
                  <a:pt x="2043" y="996"/>
                </a:cubicBezTo>
                <a:cubicBezTo>
                  <a:pt x="2048" y="996"/>
                  <a:pt x="2052" y="992"/>
                  <a:pt x="2052" y="987"/>
                </a:cubicBezTo>
                <a:close/>
                <a:moveTo>
                  <a:pt x="2078" y="987"/>
                </a:moveTo>
                <a:cubicBezTo>
                  <a:pt x="2078" y="982"/>
                  <a:pt x="2074" y="979"/>
                  <a:pt x="2069" y="979"/>
                </a:cubicBezTo>
                <a:cubicBezTo>
                  <a:pt x="2064" y="979"/>
                  <a:pt x="2061" y="982"/>
                  <a:pt x="2061" y="987"/>
                </a:cubicBezTo>
                <a:cubicBezTo>
                  <a:pt x="2061" y="992"/>
                  <a:pt x="2064" y="996"/>
                  <a:pt x="2069" y="996"/>
                </a:cubicBezTo>
                <a:cubicBezTo>
                  <a:pt x="2074" y="996"/>
                  <a:pt x="2078" y="992"/>
                  <a:pt x="2078" y="987"/>
                </a:cubicBezTo>
                <a:close/>
                <a:moveTo>
                  <a:pt x="2232" y="987"/>
                </a:moveTo>
                <a:cubicBezTo>
                  <a:pt x="2232" y="982"/>
                  <a:pt x="2228" y="979"/>
                  <a:pt x="2224" y="979"/>
                </a:cubicBezTo>
                <a:cubicBezTo>
                  <a:pt x="2219" y="979"/>
                  <a:pt x="2215" y="982"/>
                  <a:pt x="2215" y="987"/>
                </a:cubicBezTo>
                <a:cubicBezTo>
                  <a:pt x="2215" y="992"/>
                  <a:pt x="2219" y="996"/>
                  <a:pt x="2224" y="996"/>
                </a:cubicBezTo>
                <a:cubicBezTo>
                  <a:pt x="2228" y="996"/>
                  <a:pt x="2232" y="992"/>
                  <a:pt x="2232" y="987"/>
                </a:cubicBezTo>
                <a:close/>
                <a:moveTo>
                  <a:pt x="2258" y="987"/>
                </a:moveTo>
                <a:cubicBezTo>
                  <a:pt x="2258" y="982"/>
                  <a:pt x="2254" y="979"/>
                  <a:pt x="2249" y="979"/>
                </a:cubicBezTo>
                <a:cubicBezTo>
                  <a:pt x="2245" y="979"/>
                  <a:pt x="2241" y="982"/>
                  <a:pt x="2241" y="987"/>
                </a:cubicBezTo>
                <a:cubicBezTo>
                  <a:pt x="2241" y="992"/>
                  <a:pt x="2245" y="996"/>
                  <a:pt x="2249" y="996"/>
                </a:cubicBezTo>
                <a:cubicBezTo>
                  <a:pt x="2254" y="996"/>
                  <a:pt x="2258" y="992"/>
                  <a:pt x="2258" y="987"/>
                </a:cubicBezTo>
                <a:close/>
                <a:moveTo>
                  <a:pt x="687" y="1013"/>
                </a:moveTo>
                <a:cubicBezTo>
                  <a:pt x="687" y="1008"/>
                  <a:pt x="683" y="1004"/>
                  <a:pt x="678" y="1004"/>
                </a:cubicBezTo>
                <a:cubicBezTo>
                  <a:pt x="673" y="1004"/>
                  <a:pt x="670" y="1008"/>
                  <a:pt x="670" y="1013"/>
                </a:cubicBezTo>
                <a:cubicBezTo>
                  <a:pt x="670" y="1018"/>
                  <a:pt x="673" y="1021"/>
                  <a:pt x="678" y="1021"/>
                </a:cubicBezTo>
                <a:cubicBezTo>
                  <a:pt x="683" y="1021"/>
                  <a:pt x="687" y="1018"/>
                  <a:pt x="687" y="1013"/>
                </a:cubicBezTo>
                <a:close/>
                <a:moveTo>
                  <a:pt x="712" y="1013"/>
                </a:moveTo>
                <a:cubicBezTo>
                  <a:pt x="712" y="1008"/>
                  <a:pt x="709" y="1004"/>
                  <a:pt x="704" y="1004"/>
                </a:cubicBezTo>
                <a:cubicBezTo>
                  <a:pt x="699" y="1004"/>
                  <a:pt x="695" y="1008"/>
                  <a:pt x="695" y="1013"/>
                </a:cubicBezTo>
                <a:cubicBezTo>
                  <a:pt x="695" y="1018"/>
                  <a:pt x="699" y="1021"/>
                  <a:pt x="704" y="1021"/>
                </a:cubicBezTo>
                <a:cubicBezTo>
                  <a:pt x="709" y="1021"/>
                  <a:pt x="712" y="1018"/>
                  <a:pt x="712" y="1013"/>
                </a:cubicBezTo>
                <a:close/>
                <a:moveTo>
                  <a:pt x="738" y="1013"/>
                </a:moveTo>
                <a:cubicBezTo>
                  <a:pt x="738" y="1008"/>
                  <a:pt x="734" y="1004"/>
                  <a:pt x="730" y="1004"/>
                </a:cubicBezTo>
                <a:cubicBezTo>
                  <a:pt x="725" y="1004"/>
                  <a:pt x="721" y="1008"/>
                  <a:pt x="721" y="1013"/>
                </a:cubicBezTo>
                <a:cubicBezTo>
                  <a:pt x="721" y="1018"/>
                  <a:pt x="725" y="1021"/>
                  <a:pt x="730" y="1021"/>
                </a:cubicBezTo>
                <a:cubicBezTo>
                  <a:pt x="734" y="1021"/>
                  <a:pt x="738" y="1018"/>
                  <a:pt x="738" y="1013"/>
                </a:cubicBezTo>
                <a:close/>
                <a:moveTo>
                  <a:pt x="764" y="1013"/>
                </a:moveTo>
                <a:cubicBezTo>
                  <a:pt x="764" y="1008"/>
                  <a:pt x="760" y="1004"/>
                  <a:pt x="755" y="1004"/>
                </a:cubicBezTo>
                <a:cubicBezTo>
                  <a:pt x="751" y="1004"/>
                  <a:pt x="747" y="1008"/>
                  <a:pt x="747" y="1013"/>
                </a:cubicBezTo>
                <a:cubicBezTo>
                  <a:pt x="747" y="1018"/>
                  <a:pt x="751" y="1021"/>
                  <a:pt x="755" y="1021"/>
                </a:cubicBezTo>
                <a:cubicBezTo>
                  <a:pt x="760" y="1021"/>
                  <a:pt x="764" y="1018"/>
                  <a:pt x="764" y="1013"/>
                </a:cubicBezTo>
                <a:close/>
                <a:moveTo>
                  <a:pt x="790" y="1013"/>
                </a:moveTo>
                <a:cubicBezTo>
                  <a:pt x="790" y="1008"/>
                  <a:pt x="786" y="1004"/>
                  <a:pt x="781" y="1004"/>
                </a:cubicBezTo>
                <a:cubicBezTo>
                  <a:pt x="776" y="1004"/>
                  <a:pt x="773" y="1008"/>
                  <a:pt x="773" y="1013"/>
                </a:cubicBezTo>
                <a:cubicBezTo>
                  <a:pt x="773" y="1018"/>
                  <a:pt x="776" y="1021"/>
                  <a:pt x="781" y="1021"/>
                </a:cubicBezTo>
                <a:cubicBezTo>
                  <a:pt x="786" y="1021"/>
                  <a:pt x="790" y="1018"/>
                  <a:pt x="790" y="1013"/>
                </a:cubicBezTo>
                <a:close/>
                <a:moveTo>
                  <a:pt x="816" y="1013"/>
                </a:moveTo>
                <a:cubicBezTo>
                  <a:pt x="816" y="1008"/>
                  <a:pt x="812" y="1004"/>
                  <a:pt x="807" y="1004"/>
                </a:cubicBezTo>
                <a:cubicBezTo>
                  <a:pt x="802" y="1004"/>
                  <a:pt x="798" y="1008"/>
                  <a:pt x="798" y="1013"/>
                </a:cubicBezTo>
                <a:cubicBezTo>
                  <a:pt x="798" y="1018"/>
                  <a:pt x="802" y="1021"/>
                  <a:pt x="807" y="1021"/>
                </a:cubicBezTo>
                <a:cubicBezTo>
                  <a:pt x="812" y="1021"/>
                  <a:pt x="816" y="1018"/>
                  <a:pt x="816" y="1013"/>
                </a:cubicBezTo>
                <a:close/>
                <a:moveTo>
                  <a:pt x="1202" y="1013"/>
                </a:moveTo>
                <a:cubicBezTo>
                  <a:pt x="1202" y="1008"/>
                  <a:pt x="1198" y="1004"/>
                  <a:pt x="1193" y="1004"/>
                </a:cubicBezTo>
                <a:cubicBezTo>
                  <a:pt x="1189" y="1004"/>
                  <a:pt x="1185" y="1008"/>
                  <a:pt x="1185" y="1013"/>
                </a:cubicBezTo>
                <a:cubicBezTo>
                  <a:pt x="1185" y="1018"/>
                  <a:pt x="1189" y="1021"/>
                  <a:pt x="1193" y="1021"/>
                </a:cubicBezTo>
                <a:cubicBezTo>
                  <a:pt x="1198" y="1021"/>
                  <a:pt x="1202" y="1018"/>
                  <a:pt x="1202" y="1013"/>
                </a:cubicBezTo>
                <a:close/>
                <a:moveTo>
                  <a:pt x="1228" y="1013"/>
                </a:moveTo>
                <a:cubicBezTo>
                  <a:pt x="1228" y="1008"/>
                  <a:pt x="1224" y="1004"/>
                  <a:pt x="1219" y="1004"/>
                </a:cubicBezTo>
                <a:cubicBezTo>
                  <a:pt x="1214" y="1004"/>
                  <a:pt x="1210" y="1008"/>
                  <a:pt x="1210" y="1013"/>
                </a:cubicBezTo>
                <a:cubicBezTo>
                  <a:pt x="1210" y="1018"/>
                  <a:pt x="1214" y="1021"/>
                  <a:pt x="1219" y="1021"/>
                </a:cubicBezTo>
                <a:cubicBezTo>
                  <a:pt x="1224" y="1021"/>
                  <a:pt x="1228" y="1018"/>
                  <a:pt x="1228" y="1013"/>
                </a:cubicBezTo>
                <a:close/>
                <a:moveTo>
                  <a:pt x="1253" y="1013"/>
                </a:moveTo>
                <a:cubicBezTo>
                  <a:pt x="1253" y="1008"/>
                  <a:pt x="1250" y="1004"/>
                  <a:pt x="1245" y="1004"/>
                </a:cubicBezTo>
                <a:cubicBezTo>
                  <a:pt x="1240" y="1004"/>
                  <a:pt x="1236" y="1008"/>
                  <a:pt x="1236" y="1013"/>
                </a:cubicBezTo>
                <a:cubicBezTo>
                  <a:pt x="1236" y="1018"/>
                  <a:pt x="1240" y="1021"/>
                  <a:pt x="1245" y="1021"/>
                </a:cubicBezTo>
                <a:cubicBezTo>
                  <a:pt x="1250" y="1021"/>
                  <a:pt x="1253" y="1018"/>
                  <a:pt x="1253" y="1013"/>
                </a:cubicBezTo>
                <a:close/>
                <a:moveTo>
                  <a:pt x="1356" y="1013"/>
                </a:moveTo>
                <a:cubicBezTo>
                  <a:pt x="1356" y="1008"/>
                  <a:pt x="1353" y="1004"/>
                  <a:pt x="1348" y="1004"/>
                </a:cubicBezTo>
                <a:cubicBezTo>
                  <a:pt x="1343" y="1004"/>
                  <a:pt x="1339" y="1008"/>
                  <a:pt x="1339" y="1013"/>
                </a:cubicBezTo>
                <a:cubicBezTo>
                  <a:pt x="1339" y="1018"/>
                  <a:pt x="1343" y="1021"/>
                  <a:pt x="1348" y="1021"/>
                </a:cubicBezTo>
                <a:cubicBezTo>
                  <a:pt x="1353" y="1021"/>
                  <a:pt x="1356" y="1018"/>
                  <a:pt x="1356" y="1013"/>
                </a:cubicBezTo>
                <a:close/>
                <a:moveTo>
                  <a:pt x="1382" y="1013"/>
                </a:moveTo>
                <a:cubicBezTo>
                  <a:pt x="1382" y="1008"/>
                  <a:pt x="1378" y="1004"/>
                  <a:pt x="1374" y="1004"/>
                </a:cubicBezTo>
                <a:cubicBezTo>
                  <a:pt x="1369" y="1004"/>
                  <a:pt x="1365" y="1008"/>
                  <a:pt x="1365" y="1013"/>
                </a:cubicBezTo>
                <a:cubicBezTo>
                  <a:pt x="1365" y="1018"/>
                  <a:pt x="1369" y="1021"/>
                  <a:pt x="1374" y="1021"/>
                </a:cubicBezTo>
                <a:cubicBezTo>
                  <a:pt x="1378" y="1021"/>
                  <a:pt x="1382" y="1018"/>
                  <a:pt x="1382" y="1013"/>
                </a:cubicBezTo>
                <a:close/>
                <a:moveTo>
                  <a:pt x="1408" y="1013"/>
                </a:moveTo>
                <a:cubicBezTo>
                  <a:pt x="1408" y="1008"/>
                  <a:pt x="1404" y="1004"/>
                  <a:pt x="1399" y="1004"/>
                </a:cubicBezTo>
                <a:cubicBezTo>
                  <a:pt x="1395" y="1004"/>
                  <a:pt x="1391" y="1008"/>
                  <a:pt x="1391" y="1013"/>
                </a:cubicBezTo>
                <a:cubicBezTo>
                  <a:pt x="1391" y="1018"/>
                  <a:pt x="1395" y="1021"/>
                  <a:pt x="1399" y="1021"/>
                </a:cubicBezTo>
                <a:cubicBezTo>
                  <a:pt x="1404" y="1021"/>
                  <a:pt x="1408" y="1018"/>
                  <a:pt x="1408" y="1013"/>
                </a:cubicBezTo>
                <a:close/>
                <a:moveTo>
                  <a:pt x="1434" y="1013"/>
                </a:moveTo>
                <a:cubicBezTo>
                  <a:pt x="1434" y="1008"/>
                  <a:pt x="1430" y="1004"/>
                  <a:pt x="1425" y="1004"/>
                </a:cubicBezTo>
                <a:cubicBezTo>
                  <a:pt x="1420" y="1004"/>
                  <a:pt x="1417" y="1008"/>
                  <a:pt x="1417" y="1013"/>
                </a:cubicBezTo>
                <a:cubicBezTo>
                  <a:pt x="1417" y="1018"/>
                  <a:pt x="1420" y="1021"/>
                  <a:pt x="1425" y="1021"/>
                </a:cubicBezTo>
                <a:cubicBezTo>
                  <a:pt x="1430" y="1021"/>
                  <a:pt x="1434" y="1018"/>
                  <a:pt x="1434" y="1013"/>
                </a:cubicBezTo>
                <a:close/>
                <a:moveTo>
                  <a:pt x="1459" y="1013"/>
                </a:moveTo>
                <a:cubicBezTo>
                  <a:pt x="1459" y="1008"/>
                  <a:pt x="1456" y="1004"/>
                  <a:pt x="1451" y="1004"/>
                </a:cubicBezTo>
                <a:cubicBezTo>
                  <a:pt x="1446" y="1004"/>
                  <a:pt x="1442" y="1008"/>
                  <a:pt x="1442" y="1013"/>
                </a:cubicBezTo>
                <a:cubicBezTo>
                  <a:pt x="1442" y="1018"/>
                  <a:pt x="1446" y="1021"/>
                  <a:pt x="1451" y="1021"/>
                </a:cubicBezTo>
                <a:cubicBezTo>
                  <a:pt x="1456" y="1021"/>
                  <a:pt x="1459" y="1018"/>
                  <a:pt x="1459" y="1013"/>
                </a:cubicBezTo>
                <a:close/>
                <a:moveTo>
                  <a:pt x="1485" y="1013"/>
                </a:moveTo>
                <a:cubicBezTo>
                  <a:pt x="1485" y="1008"/>
                  <a:pt x="1481" y="1004"/>
                  <a:pt x="1477" y="1004"/>
                </a:cubicBezTo>
                <a:cubicBezTo>
                  <a:pt x="1472" y="1004"/>
                  <a:pt x="1468" y="1008"/>
                  <a:pt x="1468" y="1013"/>
                </a:cubicBezTo>
                <a:cubicBezTo>
                  <a:pt x="1468" y="1018"/>
                  <a:pt x="1472" y="1021"/>
                  <a:pt x="1477" y="1021"/>
                </a:cubicBezTo>
                <a:cubicBezTo>
                  <a:pt x="1481" y="1021"/>
                  <a:pt x="1485" y="1018"/>
                  <a:pt x="1485" y="1013"/>
                </a:cubicBezTo>
                <a:close/>
                <a:moveTo>
                  <a:pt x="1511" y="1013"/>
                </a:moveTo>
                <a:cubicBezTo>
                  <a:pt x="1511" y="1008"/>
                  <a:pt x="1507" y="1004"/>
                  <a:pt x="1502" y="1004"/>
                </a:cubicBezTo>
                <a:cubicBezTo>
                  <a:pt x="1498" y="1004"/>
                  <a:pt x="1494" y="1008"/>
                  <a:pt x="1494" y="1013"/>
                </a:cubicBezTo>
                <a:cubicBezTo>
                  <a:pt x="1494" y="1018"/>
                  <a:pt x="1498" y="1021"/>
                  <a:pt x="1502" y="1021"/>
                </a:cubicBezTo>
                <a:cubicBezTo>
                  <a:pt x="1507" y="1021"/>
                  <a:pt x="1511" y="1018"/>
                  <a:pt x="1511" y="1013"/>
                </a:cubicBezTo>
                <a:close/>
                <a:moveTo>
                  <a:pt x="1537" y="1013"/>
                </a:moveTo>
                <a:cubicBezTo>
                  <a:pt x="1537" y="1008"/>
                  <a:pt x="1533" y="1004"/>
                  <a:pt x="1528" y="1004"/>
                </a:cubicBezTo>
                <a:cubicBezTo>
                  <a:pt x="1523" y="1004"/>
                  <a:pt x="1520" y="1008"/>
                  <a:pt x="1520" y="1013"/>
                </a:cubicBezTo>
                <a:cubicBezTo>
                  <a:pt x="1520" y="1018"/>
                  <a:pt x="1523" y="1021"/>
                  <a:pt x="1528" y="1021"/>
                </a:cubicBezTo>
                <a:cubicBezTo>
                  <a:pt x="1533" y="1021"/>
                  <a:pt x="1537" y="1018"/>
                  <a:pt x="1537" y="1013"/>
                </a:cubicBezTo>
                <a:close/>
                <a:moveTo>
                  <a:pt x="1563" y="1013"/>
                </a:moveTo>
                <a:cubicBezTo>
                  <a:pt x="1563" y="1008"/>
                  <a:pt x="1559" y="1004"/>
                  <a:pt x="1554" y="1004"/>
                </a:cubicBezTo>
                <a:cubicBezTo>
                  <a:pt x="1549" y="1004"/>
                  <a:pt x="1545" y="1008"/>
                  <a:pt x="1545" y="1013"/>
                </a:cubicBezTo>
                <a:cubicBezTo>
                  <a:pt x="1545" y="1018"/>
                  <a:pt x="1549" y="1021"/>
                  <a:pt x="1554" y="1021"/>
                </a:cubicBezTo>
                <a:cubicBezTo>
                  <a:pt x="1559" y="1021"/>
                  <a:pt x="1563" y="1018"/>
                  <a:pt x="1563" y="1013"/>
                </a:cubicBezTo>
                <a:close/>
                <a:moveTo>
                  <a:pt x="1588" y="1013"/>
                </a:moveTo>
                <a:cubicBezTo>
                  <a:pt x="1588" y="1008"/>
                  <a:pt x="1584" y="1004"/>
                  <a:pt x="1580" y="1004"/>
                </a:cubicBezTo>
                <a:cubicBezTo>
                  <a:pt x="1575" y="1004"/>
                  <a:pt x="1571" y="1008"/>
                  <a:pt x="1571" y="1013"/>
                </a:cubicBezTo>
                <a:cubicBezTo>
                  <a:pt x="1571" y="1018"/>
                  <a:pt x="1575" y="1021"/>
                  <a:pt x="1580" y="1021"/>
                </a:cubicBezTo>
                <a:cubicBezTo>
                  <a:pt x="1584" y="1021"/>
                  <a:pt x="1588" y="1018"/>
                  <a:pt x="1588" y="1013"/>
                </a:cubicBezTo>
                <a:close/>
                <a:moveTo>
                  <a:pt x="1614" y="1013"/>
                </a:moveTo>
                <a:cubicBezTo>
                  <a:pt x="1614" y="1008"/>
                  <a:pt x="1610" y="1004"/>
                  <a:pt x="1605" y="1004"/>
                </a:cubicBezTo>
                <a:cubicBezTo>
                  <a:pt x="1601" y="1004"/>
                  <a:pt x="1597" y="1008"/>
                  <a:pt x="1597" y="1013"/>
                </a:cubicBezTo>
                <a:cubicBezTo>
                  <a:pt x="1597" y="1018"/>
                  <a:pt x="1601" y="1021"/>
                  <a:pt x="1605" y="1021"/>
                </a:cubicBezTo>
                <a:cubicBezTo>
                  <a:pt x="1610" y="1021"/>
                  <a:pt x="1614" y="1018"/>
                  <a:pt x="1614" y="1013"/>
                </a:cubicBezTo>
                <a:close/>
                <a:moveTo>
                  <a:pt x="1640" y="1013"/>
                </a:moveTo>
                <a:cubicBezTo>
                  <a:pt x="1640" y="1008"/>
                  <a:pt x="1636" y="1004"/>
                  <a:pt x="1631" y="1004"/>
                </a:cubicBezTo>
                <a:cubicBezTo>
                  <a:pt x="1626" y="1004"/>
                  <a:pt x="1623" y="1008"/>
                  <a:pt x="1623" y="1013"/>
                </a:cubicBezTo>
                <a:cubicBezTo>
                  <a:pt x="1623" y="1018"/>
                  <a:pt x="1626" y="1021"/>
                  <a:pt x="1631" y="1021"/>
                </a:cubicBezTo>
                <a:cubicBezTo>
                  <a:pt x="1636" y="1021"/>
                  <a:pt x="1640" y="1018"/>
                  <a:pt x="1640" y="1013"/>
                </a:cubicBezTo>
                <a:close/>
                <a:moveTo>
                  <a:pt x="2052" y="1013"/>
                </a:moveTo>
                <a:cubicBezTo>
                  <a:pt x="2052" y="1008"/>
                  <a:pt x="2048" y="1004"/>
                  <a:pt x="2043" y="1004"/>
                </a:cubicBezTo>
                <a:cubicBezTo>
                  <a:pt x="2039" y="1004"/>
                  <a:pt x="2035" y="1008"/>
                  <a:pt x="2035" y="1013"/>
                </a:cubicBezTo>
                <a:cubicBezTo>
                  <a:pt x="2035" y="1018"/>
                  <a:pt x="2039" y="1021"/>
                  <a:pt x="2043" y="1021"/>
                </a:cubicBezTo>
                <a:cubicBezTo>
                  <a:pt x="2048" y="1021"/>
                  <a:pt x="2052" y="1018"/>
                  <a:pt x="2052" y="1013"/>
                </a:cubicBezTo>
                <a:close/>
                <a:moveTo>
                  <a:pt x="2155" y="1013"/>
                </a:moveTo>
                <a:cubicBezTo>
                  <a:pt x="2155" y="1008"/>
                  <a:pt x="2151" y="1004"/>
                  <a:pt x="2146" y="1004"/>
                </a:cubicBezTo>
                <a:cubicBezTo>
                  <a:pt x="2142" y="1004"/>
                  <a:pt x="2138" y="1008"/>
                  <a:pt x="2138" y="1013"/>
                </a:cubicBezTo>
                <a:cubicBezTo>
                  <a:pt x="2138" y="1018"/>
                  <a:pt x="2142" y="1021"/>
                  <a:pt x="2146" y="1021"/>
                </a:cubicBezTo>
                <a:cubicBezTo>
                  <a:pt x="2151" y="1021"/>
                  <a:pt x="2155" y="1018"/>
                  <a:pt x="2155" y="1013"/>
                </a:cubicBezTo>
                <a:close/>
                <a:moveTo>
                  <a:pt x="2181" y="1013"/>
                </a:moveTo>
                <a:cubicBezTo>
                  <a:pt x="2181" y="1008"/>
                  <a:pt x="2177" y="1004"/>
                  <a:pt x="2172" y="1004"/>
                </a:cubicBezTo>
                <a:cubicBezTo>
                  <a:pt x="2167" y="1004"/>
                  <a:pt x="2164" y="1008"/>
                  <a:pt x="2164" y="1013"/>
                </a:cubicBezTo>
                <a:cubicBezTo>
                  <a:pt x="2164" y="1018"/>
                  <a:pt x="2167" y="1021"/>
                  <a:pt x="2172" y="1021"/>
                </a:cubicBezTo>
                <a:cubicBezTo>
                  <a:pt x="2177" y="1021"/>
                  <a:pt x="2181" y="1018"/>
                  <a:pt x="2181" y="1013"/>
                </a:cubicBezTo>
                <a:close/>
                <a:moveTo>
                  <a:pt x="687" y="1039"/>
                </a:moveTo>
                <a:cubicBezTo>
                  <a:pt x="687" y="1034"/>
                  <a:pt x="683" y="1030"/>
                  <a:pt x="678" y="1030"/>
                </a:cubicBezTo>
                <a:cubicBezTo>
                  <a:pt x="673" y="1030"/>
                  <a:pt x="670" y="1034"/>
                  <a:pt x="670" y="1039"/>
                </a:cubicBezTo>
                <a:cubicBezTo>
                  <a:pt x="670" y="1043"/>
                  <a:pt x="673" y="1047"/>
                  <a:pt x="678" y="1047"/>
                </a:cubicBezTo>
                <a:cubicBezTo>
                  <a:pt x="683" y="1047"/>
                  <a:pt x="687" y="1043"/>
                  <a:pt x="687" y="1039"/>
                </a:cubicBezTo>
                <a:close/>
                <a:moveTo>
                  <a:pt x="712" y="1039"/>
                </a:moveTo>
                <a:cubicBezTo>
                  <a:pt x="712" y="1034"/>
                  <a:pt x="709" y="1030"/>
                  <a:pt x="704" y="1030"/>
                </a:cubicBezTo>
                <a:cubicBezTo>
                  <a:pt x="699" y="1030"/>
                  <a:pt x="695" y="1034"/>
                  <a:pt x="695" y="1039"/>
                </a:cubicBezTo>
                <a:cubicBezTo>
                  <a:pt x="695" y="1043"/>
                  <a:pt x="699" y="1047"/>
                  <a:pt x="704" y="1047"/>
                </a:cubicBezTo>
                <a:cubicBezTo>
                  <a:pt x="709" y="1047"/>
                  <a:pt x="712" y="1043"/>
                  <a:pt x="712" y="1039"/>
                </a:cubicBezTo>
                <a:close/>
                <a:moveTo>
                  <a:pt x="738" y="1039"/>
                </a:moveTo>
                <a:cubicBezTo>
                  <a:pt x="738" y="1034"/>
                  <a:pt x="734" y="1030"/>
                  <a:pt x="730" y="1030"/>
                </a:cubicBezTo>
                <a:cubicBezTo>
                  <a:pt x="725" y="1030"/>
                  <a:pt x="721" y="1034"/>
                  <a:pt x="721" y="1039"/>
                </a:cubicBezTo>
                <a:cubicBezTo>
                  <a:pt x="721" y="1043"/>
                  <a:pt x="725" y="1047"/>
                  <a:pt x="730" y="1047"/>
                </a:cubicBezTo>
                <a:cubicBezTo>
                  <a:pt x="734" y="1047"/>
                  <a:pt x="738" y="1043"/>
                  <a:pt x="738" y="1039"/>
                </a:cubicBezTo>
                <a:close/>
                <a:moveTo>
                  <a:pt x="764" y="1039"/>
                </a:moveTo>
                <a:cubicBezTo>
                  <a:pt x="764" y="1034"/>
                  <a:pt x="760" y="1030"/>
                  <a:pt x="755" y="1030"/>
                </a:cubicBezTo>
                <a:cubicBezTo>
                  <a:pt x="751" y="1030"/>
                  <a:pt x="747" y="1034"/>
                  <a:pt x="747" y="1039"/>
                </a:cubicBezTo>
                <a:cubicBezTo>
                  <a:pt x="747" y="1043"/>
                  <a:pt x="751" y="1047"/>
                  <a:pt x="755" y="1047"/>
                </a:cubicBezTo>
                <a:cubicBezTo>
                  <a:pt x="760" y="1047"/>
                  <a:pt x="764" y="1043"/>
                  <a:pt x="764" y="1039"/>
                </a:cubicBezTo>
                <a:close/>
                <a:moveTo>
                  <a:pt x="790" y="1039"/>
                </a:moveTo>
                <a:cubicBezTo>
                  <a:pt x="790" y="1034"/>
                  <a:pt x="786" y="1030"/>
                  <a:pt x="781" y="1030"/>
                </a:cubicBezTo>
                <a:cubicBezTo>
                  <a:pt x="776" y="1030"/>
                  <a:pt x="773" y="1034"/>
                  <a:pt x="773" y="1039"/>
                </a:cubicBezTo>
                <a:cubicBezTo>
                  <a:pt x="773" y="1043"/>
                  <a:pt x="776" y="1047"/>
                  <a:pt x="781" y="1047"/>
                </a:cubicBezTo>
                <a:cubicBezTo>
                  <a:pt x="786" y="1047"/>
                  <a:pt x="790" y="1043"/>
                  <a:pt x="790" y="1039"/>
                </a:cubicBezTo>
                <a:close/>
                <a:moveTo>
                  <a:pt x="816" y="1039"/>
                </a:moveTo>
                <a:cubicBezTo>
                  <a:pt x="816" y="1034"/>
                  <a:pt x="812" y="1030"/>
                  <a:pt x="807" y="1030"/>
                </a:cubicBezTo>
                <a:cubicBezTo>
                  <a:pt x="802" y="1030"/>
                  <a:pt x="798" y="1034"/>
                  <a:pt x="798" y="1039"/>
                </a:cubicBezTo>
                <a:cubicBezTo>
                  <a:pt x="798" y="1043"/>
                  <a:pt x="802" y="1047"/>
                  <a:pt x="807" y="1047"/>
                </a:cubicBezTo>
                <a:cubicBezTo>
                  <a:pt x="812" y="1047"/>
                  <a:pt x="816" y="1043"/>
                  <a:pt x="816" y="1039"/>
                </a:cubicBezTo>
                <a:close/>
                <a:moveTo>
                  <a:pt x="841" y="1039"/>
                </a:moveTo>
                <a:cubicBezTo>
                  <a:pt x="841" y="1034"/>
                  <a:pt x="837" y="1030"/>
                  <a:pt x="833" y="1030"/>
                </a:cubicBezTo>
                <a:cubicBezTo>
                  <a:pt x="828" y="1030"/>
                  <a:pt x="824" y="1034"/>
                  <a:pt x="824" y="1039"/>
                </a:cubicBezTo>
                <a:cubicBezTo>
                  <a:pt x="824" y="1043"/>
                  <a:pt x="828" y="1047"/>
                  <a:pt x="833" y="1047"/>
                </a:cubicBezTo>
                <a:cubicBezTo>
                  <a:pt x="837" y="1047"/>
                  <a:pt x="841" y="1043"/>
                  <a:pt x="841" y="1039"/>
                </a:cubicBezTo>
                <a:close/>
                <a:moveTo>
                  <a:pt x="867" y="1039"/>
                </a:moveTo>
                <a:cubicBezTo>
                  <a:pt x="867" y="1034"/>
                  <a:pt x="863" y="1030"/>
                  <a:pt x="858" y="1030"/>
                </a:cubicBezTo>
                <a:cubicBezTo>
                  <a:pt x="854" y="1030"/>
                  <a:pt x="850" y="1034"/>
                  <a:pt x="850" y="1039"/>
                </a:cubicBezTo>
                <a:cubicBezTo>
                  <a:pt x="850" y="1043"/>
                  <a:pt x="854" y="1047"/>
                  <a:pt x="858" y="1047"/>
                </a:cubicBezTo>
                <a:cubicBezTo>
                  <a:pt x="863" y="1047"/>
                  <a:pt x="867" y="1043"/>
                  <a:pt x="867" y="1039"/>
                </a:cubicBezTo>
                <a:close/>
                <a:moveTo>
                  <a:pt x="1356" y="1039"/>
                </a:moveTo>
                <a:cubicBezTo>
                  <a:pt x="1356" y="1034"/>
                  <a:pt x="1353" y="1030"/>
                  <a:pt x="1348" y="1030"/>
                </a:cubicBezTo>
                <a:cubicBezTo>
                  <a:pt x="1343" y="1030"/>
                  <a:pt x="1339" y="1034"/>
                  <a:pt x="1339" y="1039"/>
                </a:cubicBezTo>
                <a:cubicBezTo>
                  <a:pt x="1339" y="1043"/>
                  <a:pt x="1343" y="1047"/>
                  <a:pt x="1348" y="1047"/>
                </a:cubicBezTo>
                <a:cubicBezTo>
                  <a:pt x="1353" y="1047"/>
                  <a:pt x="1356" y="1043"/>
                  <a:pt x="1356" y="1039"/>
                </a:cubicBezTo>
                <a:close/>
                <a:moveTo>
                  <a:pt x="1382" y="1039"/>
                </a:moveTo>
                <a:cubicBezTo>
                  <a:pt x="1382" y="1034"/>
                  <a:pt x="1378" y="1030"/>
                  <a:pt x="1374" y="1030"/>
                </a:cubicBezTo>
                <a:cubicBezTo>
                  <a:pt x="1369" y="1030"/>
                  <a:pt x="1365" y="1034"/>
                  <a:pt x="1365" y="1039"/>
                </a:cubicBezTo>
                <a:cubicBezTo>
                  <a:pt x="1365" y="1043"/>
                  <a:pt x="1369" y="1047"/>
                  <a:pt x="1374" y="1047"/>
                </a:cubicBezTo>
                <a:cubicBezTo>
                  <a:pt x="1378" y="1047"/>
                  <a:pt x="1382" y="1043"/>
                  <a:pt x="1382" y="1039"/>
                </a:cubicBezTo>
                <a:close/>
                <a:moveTo>
                  <a:pt x="1408" y="1039"/>
                </a:moveTo>
                <a:cubicBezTo>
                  <a:pt x="1408" y="1034"/>
                  <a:pt x="1404" y="1030"/>
                  <a:pt x="1399" y="1030"/>
                </a:cubicBezTo>
                <a:cubicBezTo>
                  <a:pt x="1395" y="1030"/>
                  <a:pt x="1391" y="1034"/>
                  <a:pt x="1391" y="1039"/>
                </a:cubicBezTo>
                <a:cubicBezTo>
                  <a:pt x="1391" y="1043"/>
                  <a:pt x="1395" y="1047"/>
                  <a:pt x="1399" y="1047"/>
                </a:cubicBezTo>
                <a:cubicBezTo>
                  <a:pt x="1404" y="1047"/>
                  <a:pt x="1408" y="1043"/>
                  <a:pt x="1408" y="1039"/>
                </a:cubicBezTo>
                <a:close/>
                <a:moveTo>
                  <a:pt x="1434" y="1039"/>
                </a:moveTo>
                <a:cubicBezTo>
                  <a:pt x="1434" y="1034"/>
                  <a:pt x="1430" y="1030"/>
                  <a:pt x="1425" y="1030"/>
                </a:cubicBezTo>
                <a:cubicBezTo>
                  <a:pt x="1420" y="1030"/>
                  <a:pt x="1417" y="1034"/>
                  <a:pt x="1417" y="1039"/>
                </a:cubicBezTo>
                <a:cubicBezTo>
                  <a:pt x="1417" y="1043"/>
                  <a:pt x="1420" y="1047"/>
                  <a:pt x="1425" y="1047"/>
                </a:cubicBezTo>
                <a:cubicBezTo>
                  <a:pt x="1430" y="1047"/>
                  <a:pt x="1434" y="1043"/>
                  <a:pt x="1434" y="1039"/>
                </a:cubicBezTo>
                <a:close/>
                <a:moveTo>
                  <a:pt x="1459" y="1039"/>
                </a:moveTo>
                <a:cubicBezTo>
                  <a:pt x="1459" y="1034"/>
                  <a:pt x="1456" y="1030"/>
                  <a:pt x="1451" y="1030"/>
                </a:cubicBezTo>
                <a:cubicBezTo>
                  <a:pt x="1446" y="1030"/>
                  <a:pt x="1442" y="1034"/>
                  <a:pt x="1442" y="1039"/>
                </a:cubicBezTo>
                <a:cubicBezTo>
                  <a:pt x="1442" y="1043"/>
                  <a:pt x="1446" y="1047"/>
                  <a:pt x="1451" y="1047"/>
                </a:cubicBezTo>
                <a:cubicBezTo>
                  <a:pt x="1456" y="1047"/>
                  <a:pt x="1459" y="1043"/>
                  <a:pt x="1459" y="1039"/>
                </a:cubicBezTo>
                <a:close/>
                <a:moveTo>
                  <a:pt x="1485" y="1039"/>
                </a:moveTo>
                <a:cubicBezTo>
                  <a:pt x="1485" y="1034"/>
                  <a:pt x="1481" y="1030"/>
                  <a:pt x="1477" y="1030"/>
                </a:cubicBezTo>
                <a:cubicBezTo>
                  <a:pt x="1472" y="1030"/>
                  <a:pt x="1468" y="1034"/>
                  <a:pt x="1468" y="1039"/>
                </a:cubicBezTo>
                <a:cubicBezTo>
                  <a:pt x="1468" y="1043"/>
                  <a:pt x="1472" y="1047"/>
                  <a:pt x="1477" y="1047"/>
                </a:cubicBezTo>
                <a:cubicBezTo>
                  <a:pt x="1481" y="1047"/>
                  <a:pt x="1485" y="1043"/>
                  <a:pt x="1485" y="1039"/>
                </a:cubicBezTo>
                <a:close/>
                <a:moveTo>
                  <a:pt x="1511" y="1039"/>
                </a:moveTo>
                <a:cubicBezTo>
                  <a:pt x="1511" y="1034"/>
                  <a:pt x="1507" y="1030"/>
                  <a:pt x="1502" y="1030"/>
                </a:cubicBezTo>
                <a:cubicBezTo>
                  <a:pt x="1498" y="1030"/>
                  <a:pt x="1494" y="1034"/>
                  <a:pt x="1494" y="1039"/>
                </a:cubicBezTo>
                <a:cubicBezTo>
                  <a:pt x="1494" y="1043"/>
                  <a:pt x="1498" y="1047"/>
                  <a:pt x="1502" y="1047"/>
                </a:cubicBezTo>
                <a:cubicBezTo>
                  <a:pt x="1507" y="1047"/>
                  <a:pt x="1511" y="1043"/>
                  <a:pt x="1511" y="1039"/>
                </a:cubicBezTo>
                <a:close/>
                <a:moveTo>
                  <a:pt x="1537" y="1039"/>
                </a:moveTo>
                <a:cubicBezTo>
                  <a:pt x="1537" y="1034"/>
                  <a:pt x="1533" y="1030"/>
                  <a:pt x="1528" y="1030"/>
                </a:cubicBezTo>
                <a:cubicBezTo>
                  <a:pt x="1523" y="1030"/>
                  <a:pt x="1520" y="1034"/>
                  <a:pt x="1520" y="1039"/>
                </a:cubicBezTo>
                <a:cubicBezTo>
                  <a:pt x="1520" y="1043"/>
                  <a:pt x="1523" y="1047"/>
                  <a:pt x="1528" y="1047"/>
                </a:cubicBezTo>
                <a:cubicBezTo>
                  <a:pt x="1533" y="1047"/>
                  <a:pt x="1537" y="1043"/>
                  <a:pt x="1537" y="1039"/>
                </a:cubicBezTo>
                <a:close/>
                <a:moveTo>
                  <a:pt x="1563" y="1039"/>
                </a:moveTo>
                <a:cubicBezTo>
                  <a:pt x="1563" y="1034"/>
                  <a:pt x="1559" y="1030"/>
                  <a:pt x="1554" y="1030"/>
                </a:cubicBezTo>
                <a:cubicBezTo>
                  <a:pt x="1549" y="1030"/>
                  <a:pt x="1545" y="1034"/>
                  <a:pt x="1545" y="1039"/>
                </a:cubicBezTo>
                <a:cubicBezTo>
                  <a:pt x="1545" y="1043"/>
                  <a:pt x="1549" y="1047"/>
                  <a:pt x="1554" y="1047"/>
                </a:cubicBezTo>
                <a:cubicBezTo>
                  <a:pt x="1559" y="1047"/>
                  <a:pt x="1563" y="1043"/>
                  <a:pt x="1563" y="1039"/>
                </a:cubicBezTo>
                <a:close/>
                <a:moveTo>
                  <a:pt x="1588" y="1039"/>
                </a:moveTo>
                <a:cubicBezTo>
                  <a:pt x="1588" y="1034"/>
                  <a:pt x="1584" y="1030"/>
                  <a:pt x="1580" y="1030"/>
                </a:cubicBezTo>
                <a:cubicBezTo>
                  <a:pt x="1575" y="1030"/>
                  <a:pt x="1571" y="1034"/>
                  <a:pt x="1571" y="1039"/>
                </a:cubicBezTo>
                <a:cubicBezTo>
                  <a:pt x="1571" y="1043"/>
                  <a:pt x="1575" y="1047"/>
                  <a:pt x="1580" y="1047"/>
                </a:cubicBezTo>
                <a:cubicBezTo>
                  <a:pt x="1584" y="1047"/>
                  <a:pt x="1588" y="1043"/>
                  <a:pt x="1588" y="1039"/>
                </a:cubicBezTo>
                <a:close/>
                <a:moveTo>
                  <a:pt x="1614" y="1039"/>
                </a:moveTo>
                <a:cubicBezTo>
                  <a:pt x="1614" y="1034"/>
                  <a:pt x="1610" y="1030"/>
                  <a:pt x="1605" y="1030"/>
                </a:cubicBezTo>
                <a:cubicBezTo>
                  <a:pt x="1601" y="1030"/>
                  <a:pt x="1597" y="1034"/>
                  <a:pt x="1597" y="1039"/>
                </a:cubicBezTo>
                <a:cubicBezTo>
                  <a:pt x="1597" y="1043"/>
                  <a:pt x="1601" y="1047"/>
                  <a:pt x="1605" y="1047"/>
                </a:cubicBezTo>
                <a:cubicBezTo>
                  <a:pt x="1610" y="1047"/>
                  <a:pt x="1614" y="1043"/>
                  <a:pt x="1614" y="1039"/>
                </a:cubicBezTo>
                <a:close/>
                <a:moveTo>
                  <a:pt x="2000" y="1039"/>
                </a:moveTo>
                <a:cubicBezTo>
                  <a:pt x="2000" y="1034"/>
                  <a:pt x="1997" y="1030"/>
                  <a:pt x="1992" y="1030"/>
                </a:cubicBezTo>
                <a:cubicBezTo>
                  <a:pt x="1987" y="1030"/>
                  <a:pt x="1983" y="1034"/>
                  <a:pt x="1983" y="1039"/>
                </a:cubicBezTo>
                <a:cubicBezTo>
                  <a:pt x="1983" y="1043"/>
                  <a:pt x="1987" y="1047"/>
                  <a:pt x="1992" y="1047"/>
                </a:cubicBezTo>
                <a:cubicBezTo>
                  <a:pt x="1997" y="1047"/>
                  <a:pt x="2000" y="1043"/>
                  <a:pt x="2000" y="1039"/>
                </a:cubicBezTo>
                <a:close/>
                <a:moveTo>
                  <a:pt x="2026" y="1039"/>
                </a:moveTo>
                <a:cubicBezTo>
                  <a:pt x="2026" y="1034"/>
                  <a:pt x="2022" y="1030"/>
                  <a:pt x="2018" y="1030"/>
                </a:cubicBezTo>
                <a:cubicBezTo>
                  <a:pt x="2013" y="1030"/>
                  <a:pt x="2009" y="1034"/>
                  <a:pt x="2009" y="1039"/>
                </a:cubicBezTo>
                <a:cubicBezTo>
                  <a:pt x="2009" y="1043"/>
                  <a:pt x="2013" y="1047"/>
                  <a:pt x="2018" y="1047"/>
                </a:cubicBezTo>
                <a:cubicBezTo>
                  <a:pt x="2022" y="1047"/>
                  <a:pt x="2026" y="1043"/>
                  <a:pt x="2026" y="1039"/>
                </a:cubicBezTo>
                <a:close/>
                <a:moveTo>
                  <a:pt x="2129" y="1039"/>
                </a:moveTo>
                <a:cubicBezTo>
                  <a:pt x="2129" y="1034"/>
                  <a:pt x="2125" y="1030"/>
                  <a:pt x="2121" y="1030"/>
                </a:cubicBezTo>
                <a:cubicBezTo>
                  <a:pt x="2116" y="1030"/>
                  <a:pt x="2112" y="1034"/>
                  <a:pt x="2112" y="1039"/>
                </a:cubicBezTo>
                <a:cubicBezTo>
                  <a:pt x="2112" y="1043"/>
                  <a:pt x="2116" y="1047"/>
                  <a:pt x="2121" y="1047"/>
                </a:cubicBezTo>
                <a:cubicBezTo>
                  <a:pt x="2125" y="1047"/>
                  <a:pt x="2129" y="1043"/>
                  <a:pt x="2129" y="1039"/>
                </a:cubicBezTo>
                <a:close/>
                <a:moveTo>
                  <a:pt x="2155" y="1039"/>
                </a:moveTo>
                <a:cubicBezTo>
                  <a:pt x="2155" y="1034"/>
                  <a:pt x="2151" y="1030"/>
                  <a:pt x="2146" y="1030"/>
                </a:cubicBezTo>
                <a:cubicBezTo>
                  <a:pt x="2142" y="1030"/>
                  <a:pt x="2138" y="1034"/>
                  <a:pt x="2138" y="1039"/>
                </a:cubicBezTo>
                <a:cubicBezTo>
                  <a:pt x="2138" y="1043"/>
                  <a:pt x="2142" y="1047"/>
                  <a:pt x="2146" y="1047"/>
                </a:cubicBezTo>
                <a:cubicBezTo>
                  <a:pt x="2151" y="1047"/>
                  <a:pt x="2155" y="1043"/>
                  <a:pt x="2155" y="1039"/>
                </a:cubicBezTo>
                <a:close/>
                <a:moveTo>
                  <a:pt x="2181" y="1039"/>
                </a:moveTo>
                <a:cubicBezTo>
                  <a:pt x="2181" y="1034"/>
                  <a:pt x="2177" y="1030"/>
                  <a:pt x="2172" y="1030"/>
                </a:cubicBezTo>
                <a:cubicBezTo>
                  <a:pt x="2167" y="1030"/>
                  <a:pt x="2164" y="1034"/>
                  <a:pt x="2164" y="1039"/>
                </a:cubicBezTo>
                <a:cubicBezTo>
                  <a:pt x="2164" y="1043"/>
                  <a:pt x="2167" y="1047"/>
                  <a:pt x="2172" y="1047"/>
                </a:cubicBezTo>
                <a:cubicBezTo>
                  <a:pt x="2177" y="1047"/>
                  <a:pt x="2181" y="1043"/>
                  <a:pt x="2181" y="1039"/>
                </a:cubicBezTo>
                <a:close/>
                <a:moveTo>
                  <a:pt x="687" y="1064"/>
                </a:moveTo>
                <a:cubicBezTo>
                  <a:pt x="687" y="1060"/>
                  <a:pt x="683" y="1056"/>
                  <a:pt x="678" y="1056"/>
                </a:cubicBezTo>
                <a:cubicBezTo>
                  <a:pt x="673" y="1056"/>
                  <a:pt x="670" y="1060"/>
                  <a:pt x="670" y="1064"/>
                </a:cubicBezTo>
                <a:cubicBezTo>
                  <a:pt x="670" y="1069"/>
                  <a:pt x="673" y="1073"/>
                  <a:pt x="678" y="1073"/>
                </a:cubicBezTo>
                <a:cubicBezTo>
                  <a:pt x="683" y="1073"/>
                  <a:pt x="687" y="1069"/>
                  <a:pt x="687" y="1064"/>
                </a:cubicBezTo>
                <a:close/>
                <a:moveTo>
                  <a:pt x="712" y="1064"/>
                </a:moveTo>
                <a:cubicBezTo>
                  <a:pt x="712" y="1060"/>
                  <a:pt x="709" y="1056"/>
                  <a:pt x="704" y="1056"/>
                </a:cubicBezTo>
                <a:cubicBezTo>
                  <a:pt x="699" y="1056"/>
                  <a:pt x="695" y="1060"/>
                  <a:pt x="695" y="1064"/>
                </a:cubicBezTo>
                <a:cubicBezTo>
                  <a:pt x="695" y="1069"/>
                  <a:pt x="699" y="1073"/>
                  <a:pt x="704" y="1073"/>
                </a:cubicBezTo>
                <a:cubicBezTo>
                  <a:pt x="709" y="1073"/>
                  <a:pt x="712" y="1069"/>
                  <a:pt x="712" y="1064"/>
                </a:cubicBezTo>
                <a:close/>
                <a:moveTo>
                  <a:pt x="738" y="1064"/>
                </a:moveTo>
                <a:cubicBezTo>
                  <a:pt x="738" y="1060"/>
                  <a:pt x="734" y="1056"/>
                  <a:pt x="730" y="1056"/>
                </a:cubicBezTo>
                <a:cubicBezTo>
                  <a:pt x="725" y="1056"/>
                  <a:pt x="721" y="1060"/>
                  <a:pt x="721" y="1064"/>
                </a:cubicBezTo>
                <a:cubicBezTo>
                  <a:pt x="721" y="1069"/>
                  <a:pt x="725" y="1073"/>
                  <a:pt x="730" y="1073"/>
                </a:cubicBezTo>
                <a:cubicBezTo>
                  <a:pt x="734" y="1073"/>
                  <a:pt x="738" y="1069"/>
                  <a:pt x="738" y="1064"/>
                </a:cubicBezTo>
                <a:close/>
                <a:moveTo>
                  <a:pt x="764" y="1064"/>
                </a:moveTo>
                <a:cubicBezTo>
                  <a:pt x="764" y="1060"/>
                  <a:pt x="760" y="1056"/>
                  <a:pt x="755" y="1056"/>
                </a:cubicBezTo>
                <a:cubicBezTo>
                  <a:pt x="751" y="1056"/>
                  <a:pt x="747" y="1060"/>
                  <a:pt x="747" y="1064"/>
                </a:cubicBezTo>
                <a:cubicBezTo>
                  <a:pt x="747" y="1069"/>
                  <a:pt x="751" y="1073"/>
                  <a:pt x="755" y="1073"/>
                </a:cubicBezTo>
                <a:cubicBezTo>
                  <a:pt x="760" y="1073"/>
                  <a:pt x="764" y="1069"/>
                  <a:pt x="764" y="1064"/>
                </a:cubicBezTo>
                <a:close/>
                <a:moveTo>
                  <a:pt x="790" y="1064"/>
                </a:moveTo>
                <a:cubicBezTo>
                  <a:pt x="790" y="1060"/>
                  <a:pt x="786" y="1056"/>
                  <a:pt x="781" y="1056"/>
                </a:cubicBezTo>
                <a:cubicBezTo>
                  <a:pt x="776" y="1056"/>
                  <a:pt x="773" y="1060"/>
                  <a:pt x="773" y="1064"/>
                </a:cubicBezTo>
                <a:cubicBezTo>
                  <a:pt x="773" y="1069"/>
                  <a:pt x="776" y="1073"/>
                  <a:pt x="781" y="1073"/>
                </a:cubicBezTo>
                <a:cubicBezTo>
                  <a:pt x="786" y="1073"/>
                  <a:pt x="790" y="1069"/>
                  <a:pt x="790" y="1064"/>
                </a:cubicBezTo>
                <a:close/>
                <a:moveTo>
                  <a:pt x="816" y="1064"/>
                </a:moveTo>
                <a:cubicBezTo>
                  <a:pt x="816" y="1060"/>
                  <a:pt x="812" y="1056"/>
                  <a:pt x="807" y="1056"/>
                </a:cubicBezTo>
                <a:cubicBezTo>
                  <a:pt x="802" y="1056"/>
                  <a:pt x="798" y="1060"/>
                  <a:pt x="798" y="1064"/>
                </a:cubicBezTo>
                <a:cubicBezTo>
                  <a:pt x="798" y="1069"/>
                  <a:pt x="802" y="1073"/>
                  <a:pt x="807" y="1073"/>
                </a:cubicBezTo>
                <a:cubicBezTo>
                  <a:pt x="812" y="1073"/>
                  <a:pt x="816" y="1069"/>
                  <a:pt x="816" y="1064"/>
                </a:cubicBezTo>
                <a:close/>
                <a:moveTo>
                  <a:pt x="841" y="1064"/>
                </a:moveTo>
                <a:cubicBezTo>
                  <a:pt x="841" y="1060"/>
                  <a:pt x="837" y="1056"/>
                  <a:pt x="833" y="1056"/>
                </a:cubicBezTo>
                <a:cubicBezTo>
                  <a:pt x="828" y="1056"/>
                  <a:pt x="824" y="1060"/>
                  <a:pt x="824" y="1064"/>
                </a:cubicBezTo>
                <a:cubicBezTo>
                  <a:pt x="824" y="1069"/>
                  <a:pt x="828" y="1073"/>
                  <a:pt x="833" y="1073"/>
                </a:cubicBezTo>
                <a:cubicBezTo>
                  <a:pt x="837" y="1073"/>
                  <a:pt x="841" y="1069"/>
                  <a:pt x="841" y="1064"/>
                </a:cubicBezTo>
                <a:close/>
                <a:moveTo>
                  <a:pt x="867" y="1064"/>
                </a:moveTo>
                <a:cubicBezTo>
                  <a:pt x="867" y="1060"/>
                  <a:pt x="863" y="1056"/>
                  <a:pt x="858" y="1056"/>
                </a:cubicBezTo>
                <a:cubicBezTo>
                  <a:pt x="854" y="1056"/>
                  <a:pt x="850" y="1060"/>
                  <a:pt x="850" y="1064"/>
                </a:cubicBezTo>
                <a:cubicBezTo>
                  <a:pt x="850" y="1069"/>
                  <a:pt x="854" y="1073"/>
                  <a:pt x="858" y="1073"/>
                </a:cubicBezTo>
                <a:cubicBezTo>
                  <a:pt x="863" y="1073"/>
                  <a:pt x="867" y="1069"/>
                  <a:pt x="867" y="1064"/>
                </a:cubicBezTo>
                <a:close/>
                <a:moveTo>
                  <a:pt x="893" y="1064"/>
                </a:moveTo>
                <a:cubicBezTo>
                  <a:pt x="893" y="1060"/>
                  <a:pt x="889" y="1056"/>
                  <a:pt x="884" y="1056"/>
                </a:cubicBezTo>
                <a:cubicBezTo>
                  <a:pt x="879" y="1056"/>
                  <a:pt x="876" y="1060"/>
                  <a:pt x="876" y="1064"/>
                </a:cubicBezTo>
                <a:cubicBezTo>
                  <a:pt x="876" y="1069"/>
                  <a:pt x="879" y="1073"/>
                  <a:pt x="884" y="1073"/>
                </a:cubicBezTo>
                <a:cubicBezTo>
                  <a:pt x="889" y="1073"/>
                  <a:pt x="893" y="1069"/>
                  <a:pt x="893" y="1064"/>
                </a:cubicBezTo>
                <a:close/>
                <a:moveTo>
                  <a:pt x="919" y="1064"/>
                </a:moveTo>
                <a:cubicBezTo>
                  <a:pt x="919" y="1060"/>
                  <a:pt x="915" y="1056"/>
                  <a:pt x="910" y="1056"/>
                </a:cubicBezTo>
                <a:cubicBezTo>
                  <a:pt x="905" y="1056"/>
                  <a:pt x="901" y="1060"/>
                  <a:pt x="901" y="1064"/>
                </a:cubicBezTo>
                <a:cubicBezTo>
                  <a:pt x="901" y="1069"/>
                  <a:pt x="905" y="1073"/>
                  <a:pt x="910" y="1073"/>
                </a:cubicBezTo>
                <a:cubicBezTo>
                  <a:pt x="915" y="1073"/>
                  <a:pt x="919" y="1069"/>
                  <a:pt x="919" y="1064"/>
                </a:cubicBezTo>
                <a:close/>
                <a:moveTo>
                  <a:pt x="1356" y="1064"/>
                </a:moveTo>
                <a:cubicBezTo>
                  <a:pt x="1356" y="1060"/>
                  <a:pt x="1353" y="1056"/>
                  <a:pt x="1348" y="1056"/>
                </a:cubicBezTo>
                <a:cubicBezTo>
                  <a:pt x="1343" y="1056"/>
                  <a:pt x="1339" y="1060"/>
                  <a:pt x="1339" y="1064"/>
                </a:cubicBezTo>
                <a:cubicBezTo>
                  <a:pt x="1339" y="1069"/>
                  <a:pt x="1343" y="1073"/>
                  <a:pt x="1348" y="1073"/>
                </a:cubicBezTo>
                <a:cubicBezTo>
                  <a:pt x="1353" y="1073"/>
                  <a:pt x="1356" y="1069"/>
                  <a:pt x="1356" y="1064"/>
                </a:cubicBezTo>
                <a:close/>
                <a:moveTo>
                  <a:pt x="1382" y="1064"/>
                </a:moveTo>
                <a:cubicBezTo>
                  <a:pt x="1382" y="1060"/>
                  <a:pt x="1378" y="1056"/>
                  <a:pt x="1374" y="1056"/>
                </a:cubicBezTo>
                <a:cubicBezTo>
                  <a:pt x="1369" y="1056"/>
                  <a:pt x="1365" y="1060"/>
                  <a:pt x="1365" y="1064"/>
                </a:cubicBezTo>
                <a:cubicBezTo>
                  <a:pt x="1365" y="1069"/>
                  <a:pt x="1369" y="1073"/>
                  <a:pt x="1374" y="1073"/>
                </a:cubicBezTo>
                <a:cubicBezTo>
                  <a:pt x="1378" y="1073"/>
                  <a:pt x="1382" y="1069"/>
                  <a:pt x="1382" y="1064"/>
                </a:cubicBezTo>
                <a:close/>
                <a:moveTo>
                  <a:pt x="1408" y="1064"/>
                </a:moveTo>
                <a:cubicBezTo>
                  <a:pt x="1408" y="1060"/>
                  <a:pt x="1404" y="1056"/>
                  <a:pt x="1399" y="1056"/>
                </a:cubicBezTo>
                <a:cubicBezTo>
                  <a:pt x="1395" y="1056"/>
                  <a:pt x="1391" y="1060"/>
                  <a:pt x="1391" y="1064"/>
                </a:cubicBezTo>
                <a:cubicBezTo>
                  <a:pt x="1391" y="1069"/>
                  <a:pt x="1395" y="1073"/>
                  <a:pt x="1399" y="1073"/>
                </a:cubicBezTo>
                <a:cubicBezTo>
                  <a:pt x="1404" y="1073"/>
                  <a:pt x="1408" y="1069"/>
                  <a:pt x="1408" y="1064"/>
                </a:cubicBezTo>
                <a:close/>
                <a:moveTo>
                  <a:pt x="1434" y="1064"/>
                </a:moveTo>
                <a:cubicBezTo>
                  <a:pt x="1434" y="1060"/>
                  <a:pt x="1430" y="1056"/>
                  <a:pt x="1425" y="1056"/>
                </a:cubicBezTo>
                <a:cubicBezTo>
                  <a:pt x="1420" y="1056"/>
                  <a:pt x="1417" y="1060"/>
                  <a:pt x="1417" y="1064"/>
                </a:cubicBezTo>
                <a:cubicBezTo>
                  <a:pt x="1417" y="1069"/>
                  <a:pt x="1420" y="1073"/>
                  <a:pt x="1425" y="1073"/>
                </a:cubicBezTo>
                <a:cubicBezTo>
                  <a:pt x="1430" y="1073"/>
                  <a:pt x="1434" y="1069"/>
                  <a:pt x="1434" y="1064"/>
                </a:cubicBezTo>
                <a:close/>
                <a:moveTo>
                  <a:pt x="1459" y="1064"/>
                </a:moveTo>
                <a:cubicBezTo>
                  <a:pt x="1459" y="1060"/>
                  <a:pt x="1456" y="1056"/>
                  <a:pt x="1451" y="1056"/>
                </a:cubicBezTo>
                <a:cubicBezTo>
                  <a:pt x="1446" y="1056"/>
                  <a:pt x="1442" y="1060"/>
                  <a:pt x="1442" y="1064"/>
                </a:cubicBezTo>
                <a:cubicBezTo>
                  <a:pt x="1442" y="1069"/>
                  <a:pt x="1446" y="1073"/>
                  <a:pt x="1451" y="1073"/>
                </a:cubicBezTo>
                <a:cubicBezTo>
                  <a:pt x="1456" y="1073"/>
                  <a:pt x="1459" y="1069"/>
                  <a:pt x="1459" y="1064"/>
                </a:cubicBezTo>
                <a:close/>
                <a:moveTo>
                  <a:pt x="1485" y="1064"/>
                </a:moveTo>
                <a:cubicBezTo>
                  <a:pt x="1485" y="1060"/>
                  <a:pt x="1481" y="1056"/>
                  <a:pt x="1477" y="1056"/>
                </a:cubicBezTo>
                <a:cubicBezTo>
                  <a:pt x="1472" y="1056"/>
                  <a:pt x="1468" y="1060"/>
                  <a:pt x="1468" y="1064"/>
                </a:cubicBezTo>
                <a:cubicBezTo>
                  <a:pt x="1468" y="1069"/>
                  <a:pt x="1472" y="1073"/>
                  <a:pt x="1477" y="1073"/>
                </a:cubicBezTo>
                <a:cubicBezTo>
                  <a:pt x="1481" y="1073"/>
                  <a:pt x="1485" y="1069"/>
                  <a:pt x="1485" y="1064"/>
                </a:cubicBezTo>
                <a:close/>
                <a:moveTo>
                  <a:pt x="1511" y="1064"/>
                </a:moveTo>
                <a:cubicBezTo>
                  <a:pt x="1511" y="1060"/>
                  <a:pt x="1507" y="1056"/>
                  <a:pt x="1502" y="1056"/>
                </a:cubicBezTo>
                <a:cubicBezTo>
                  <a:pt x="1498" y="1056"/>
                  <a:pt x="1494" y="1060"/>
                  <a:pt x="1494" y="1064"/>
                </a:cubicBezTo>
                <a:cubicBezTo>
                  <a:pt x="1494" y="1069"/>
                  <a:pt x="1498" y="1073"/>
                  <a:pt x="1502" y="1073"/>
                </a:cubicBezTo>
                <a:cubicBezTo>
                  <a:pt x="1507" y="1073"/>
                  <a:pt x="1511" y="1069"/>
                  <a:pt x="1511" y="1064"/>
                </a:cubicBezTo>
                <a:close/>
                <a:moveTo>
                  <a:pt x="1537" y="1064"/>
                </a:moveTo>
                <a:cubicBezTo>
                  <a:pt x="1537" y="1060"/>
                  <a:pt x="1533" y="1056"/>
                  <a:pt x="1528" y="1056"/>
                </a:cubicBezTo>
                <a:cubicBezTo>
                  <a:pt x="1523" y="1056"/>
                  <a:pt x="1520" y="1060"/>
                  <a:pt x="1520" y="1064"/>
                </a:cubicBezTo>
                <a:cubicBezTo>
                  <a:pt x="1520" y="1069"/>
                  <a:pt x="1523" y="1073"/>
                  <a:pt x="1528" y="1073"/>
                </a:cubicBezTo>
                <a:cubicBezTo>
                  <a:pt x="1533" y="1073"/>
                  <a:pt x="1537" y="1069"/>
                  <a:pt x="1537" y="1064"/>
                </a:cubicBezTo>
                <a:close/>
                <a:moveTo>
                  <a:pt x="1563" y="1064"/>
                </a:moveTo>
                <a:cubicBezTo>
                  <a:pt x="1563" y="1060"/>
                  <a:pt x="1559" y="1056"/>
                  <a:pt x="1554" y="1056"/>
                </a:cubicBezTo>
                <a:cubicBezTo>
                  <a:pt x="1549" y="1056"/>
                  <a:pt x="1545" y="1060"/>
                  <a:pt x="1545" y="1064"/>
                </a:cubicBezTo>
                <a:cubicBezTo>
                  <a:pt x="1545" y="1069"/>
                  <a:pt x="1549" y="1073"/>
                  <a:pt x="1554" y="1073"/>
                </a:cubicBezTo>
                <a:cubicBezTo>
                  <a:pt x="1559" y="1073"/>
                  <a:pt x="1563" y="1069"/>
                  <a:pt x="1563" y="1064"/>
                </a:cubicBezTo>
                <a:close/>
                <a:moveTo>
                  <a:pt x="1588" y="1064"/>
                </a:moveTo>
                <a:cubicBezTo>
                  <a:pt x="1588" y="1060"/>
                  <a:pt x="1584" y="1056"/>
                  <a:pt x="1580" y="1056"/>
                </a:cubicBezTo>
                <a:cubicBezTo>
                  <a:pt x="1575" y="1056"/>
                  <a:pt x="1571" y="1060"/>
                  <a:pt x="1571" y="1064"/>
                </a:cubicBezTo>
                <a:cubicBezTo>
                  <a:pt x="1571" y="1069"/>
                  <a:pt x="1575" y="1073"/>
                  <a:pt x="1580" y="1073"/>
                </a:cubicBezTo>
                <a:cubicBezTo>
                  <a:pt x="1584" y="1073"/>
                  <a:pt x="1588" y="1069"/>
                  <a:pt x="1588" y="1064"/>
                </a:cubicBezTo>
                <a:close/>
                <a:moveTo>
                  <a:pt x="2026" y="1064"/>
                </a:moveTo>
                <a:cubicBezTo>
                  <a:pt x="2026" y="1060"/>
                  <a:pt x="2022" y="1056"/>
                  <a:pt x="2018" y="1056"/>
                </a:cubicBezTo>
                <a:cubicBezTo>
                  <a:pt x="2013" y="1056"/>
                  <a:pt x="2009" y="1060"/>
                  <a:pt x="2009" y="1064"/>
                </a:cubicBezTo>
                <a:cubicBezTo>
                  <a:pt x="2009" y="1069"/>
                  <a:pt x="2013" y="1073"/>
                  <a:pt x="2018" y="1073"/>
                </a:cubicBezTo>
                <a:cubicBezTo>
                  <a:pt x="2022" y="1073"/>
                  <a:pt x="2026" y="1069"/>
                  <a:pt x="2026" y="1064"/>
                </a:cubicBezTo>
                <a:close/>
                <a:moveTo>
                  <a:pt x="2052" y="1064"/>
                </a:moveTo>
                <a:cubicBezTo>
                  <a:pt x="2052" y="1060"/>
                  <a:pt x="2048" y="1056"/>
                  <a:pt x="2043" y="1056"/>
                </a:cubicBezTo>
                <a:cubicBezTo>
                  <a:pt x="2039" y="1056"/>
                  <a:pt x="2035" y="1060"/>
                  <a:pt x="2035" y="1064"/>
                </a:cubicBezTo>
                <a:cubicBezTo>
                  <a:pt x="2035" y="1069"/>
                  <a:pt x="2039" y="1073"/>
                  <a:pt x="2043" y="1073"/>
                </a:cubicBezTo>
                <a:cubicBezTo>
                  <a:pt x="2048" y="1073"/>
                  <a:pt x="2052" y="1069"/>
                  <a:pt x="2052" y="1064"/>
                </a:cubicBezTo>
                <a:close/>
                <a:moveTo>
                  <a:pt x="2129" y="1064"/>
                </a:moveTo>
                <a:cubicBezTo>
                  <a:pt x="2129" y="1060"/>
                  <a:pt x="2125" y="1056"/>
                  <a:pt x="2121" y="1056"/>
                </a:cubicBezTo>
                <a:cubicBezTo>
                  <a:pt x="2116" y="1056"/>
                  <a:pt x="2112" y="1060"/>
                  <a:pt x="2112" y="1064"/>
                </a:cubicBezTo>
                <a:cubicBezTo>
                  <a:pt x="2112" y="1069"/>
                  <a:pt x="2116" y="1073"/>
                  <a:pt x="2121" y="1073"/>
                </a:cubicBezTo>
                <a:cubicBezTo>
                  <a:pt x="2125" y="1073"/>
                  <a:pt x="2129" y="1069"/>
                  <a:pt x="2129" y="1064"/>
                </a:cubicBezTo>
                <a:close/>
                <a:moveTo>
                  <a:pt x="2155" y="1064"/>
                </a:moveTo>
                <a:cubicBezTo>
                  <a:pt x="2155" y="1060"/>
                  <a:pt x="2151" y="1056"/>
                  <a:pt x="2146" y="1056"/>
                </a:cubicBezTo>
                <a:cubicBezTo>
                  <a:pt x="2142" y="1056"/>
                  <a:pt x="2138" y="1060"/>
                  <a:pt x="2138" y="1064"/>
                </a:cubicBezTo>
                <a:cubicBezTo>
                  <a:pt x="2138" y="1069"/>
                  <a:pt x="2142" y="1073"/>
                  <a:pt x="2146" y="1073"/>
                </a:cubicBezTo>
                <a:cubicBezTo>
                  <a:pt x="2151" y="1073"/>
                  <a:pt x="2155" y="1069"/>
                  <a:pt x="2155" y="1064"/>
                </a:cubicBezTo>
                <a:close/>
                <a:moveTo>
                  <a:pt x="2181" y="1064"/>
                </a:moveTo>
                <a:cubicBezTo>
                  <a:pt x="2181" y="1060"/>
                  <a:pt x="2177" y="1056"/>
                  <a:pt x="2172" y="1056"/>
                </a:cubicBezTo>
                <a:cubicBezTo>
                  <a:pt x="2167" y="1056"/>
                  <a:pt x="2164" y="1060"/>
                  <a:pt x="2164" y="1064"/>
                </a:cubicBezTo>
                <a:cubicBezTo>
                  <a:pt x="2164" y="1069"/>
                  <a:pt x="2167" y="1073"/>
                  <a:pt x="2172" y="1073"/>
                </a:cubicBezTo>
                <a:cubicBezTo>
                  <a:pt x="2177" y="1073"/>
                  <a:pt x="2181" y="1069"/>
                  <a:pt x="2181" y="1064"/>
                </a:cubicBezTo>
                <a:close/>
                <a:moveTo>
                  <a:pt x="2335" y="1064"/>
                </a:moveTo>
                <a:cubicBezTo>
                  <a:pt x="2335" y="1060"/>
                  <a:pt x="2331" y="1056"/>
                  <a:pt x="2327" y="1056"/>
                </a:cubicBezTo>
                <a:cubicBezTo>
                  <a:pt x="2322" y="1056"/>
                  <a:pt x="2318" y="1060"/>
                  <a:pt x="2318" y="1064"/>
                </a:cubicBezTo>
                <a:cubicBezTo>
                  <a:pt x="2318" y="1069"/>
                  <a:pt x="2322" y="1073"/>
                  <a:pt x="2327" y="1073"/>
                </a:cubicBezTo>
                <a:cubicBezTo>
                  <a:pt x="2331" y="1073"/>
                  <a:pt x="2335" y="1069"/>
                  <a:pt x="2335" y="1064"/>
                </a:cubicBezTo>
                <a:close/>
                <a:moveTo>
                  <a:pt x="2361" y="1064"/>
                </a:moveTo>
                <a:cubicBezTo>
                  <a:pt x="2361" y="1060"/>
                  <a:pt x="2357" y="1056"/>
                  <a:pt x="2352" y="1056"/>
                </a:cubicBezTo>
                <a:cubicBezTo>
                  <a:pt x="2348" y="1056"/>
                  <a:pt x="2344" y="1060"/>
                  <a:pt x="2344" y="1064"/>
                </a:cubicBezTo>
                <a:cubicBezTo>
                  <a:pt x="2344" y="1069"/>
                  <a:pt x="2348" y="1073"/>
                  <a:pt x="2352" y="1073"/>
                </a:cubicBezTo>
                <a:cubicBezTo>
                  <a:pt x="2357" y="1073"/>
                  <a:pt x="2361" y="1069"/>
                  <a:pt x="2361" y="1064"/>
                </a:cubicBezTo>
                <a:close/>
                <a:moveTo>
                  <a:pt x="661" y="1090"/>
                </a:moveTo>
                <a:cubicBezTo>
                  <a:pt x="661" y="1085"/>
                  <a:pt x="657" y="1082"/>
                  <a:pt x="652" y="1082"/>
                </a:cubicBezTo>
                <a:cubicBezTo>
                  <a:pt x="648" y="1082"/>
                  <a:pt x="644" y="1085"/>
                  <a:pt x="644" y="1090"/>
                </a:cubicBezTo>
                <a:cubicBezTo>
                  <a:pt x="644" y="1095"/>
                  <a:pt x="648" y="1099"/>
                  <a:pt x="652" y="1099"/>
                </a:cubicBezTo>
                <a:cubicBezTo>
                  <a:pt x="657" y="1099"/>
                  <a:pt x="661" y="1095"/>
                  <a:pt x="661" y="1090"/>
                </a:cubicBezTo>
                <a:close/>
                <a:moveTo>
                  <a:pt x="687" y="1090"/>
                </a:moveTo>
                <a:cubicBezTo>
                  <a:pt x="687" y="1085"/>
                  <a:pt x="683" y="1082"/>
                  <a:pt x="678" y="1082"/>
                </a:cubicBezTo>
                <a:cubicBezTo>
                  <a:pt x="673" y="1082"/>
                  <a:pt x="670" y="1085"/>
                  <a:pt x="670" y="1090"/>
                </a:cubicBezTo>
                <a:cubicBezTo>
                  <a:pt x="670" y="1095"/>
                  <a:pt x="673" y="1099"/>
                  <a:pt x="678" y="1099"/>
                </a:cubicBezTo>
                <a:cubicBezTo>
                  <a:pt x="683" y="1099"/>
                  <a:pt x="687" y="1095"/>
                  <a:pt x="687" y="1090"/>
                </a:cubicBezTo>
                <a:close/>
                <a:moveTo>
                  <a:pt x="712" y="1090"/>
                </a:moveTo>
                <a:cubicBezTo>
                  <a:pt x="712" y="1085"/>
                  <a:pt x="709" y="1082"/>
                  <a:pt x="704" y="1082"/>
                </a:cubicBezTo>
                <a:cubicBezTo>
                  <a:pt x="699" y="1082"/>
                  <a:pt x="695" y="1085"/>
                  <a:pt x="695" y="1090"/>
                </a:cubicBezTo>
                <a:cubicBezTo>
                  <a:pt x="695" y="1095"/>
                  <a:pt x="699" y="1099"/>
                  <a:pt x="704" y="1099"/>
                </a:cubicBezTo>
                <a:cubicBezTo>
                  <a:pt x="709" y="1099"/>
                  <a:pt x="712" y="1095"/>
                  <a:pt x="712" y="1090"/>
                </a:cubicBezTo>
                <a:close/>
                <a:moveTo>
                  <a:pt x="738" y="1090"/>
                </a:moveTo>
                <a:cubicBezTo>
                  <a:pt x="738" y="1085"/>
                  <a:pt x="734" y="1082"/>
                  <a:pt x="730" y="1082"/>
                </a:cubicBezTo>
                <a:cubicBezTo>
                  <a:pt x="725" y="1082"/>
                  <a:pt x="721" y="1085"/>
                  <a:pt x="721" y="1090"/>
                </a:cubicBezTo>
                <a:cubicBezTo>
                  <a:pt x="721" y="1095"/>
                  <a:pt x="725" y="1099"/>
                  <a:pt x="730" y="1099"/>
                </a:cubicBezTo>
                <a:cubicBezTo>
                  <a:pt x="734" y="1099"/>
                  <a:pt x="738" y="1095"/>
                  <a:pt x="738" y="1090"/>
                </a:cubicBezTo>
                <a:close/>
                <a:moveTo>
                  <a:pt x="764" y="1090"/>
                </a:moveTo>
                <a:cubicBezTo>
                  <a:pt x="764" y="1085"/>
                  <a:pt x="760" y="1082"/>
                  <a:pt x="755" y="1082"/>
                </a:cubicBezTo>
                <a:cubicBezTo>
                  <a:pt x="751" y="1082"/>
                  <a:pt x="747" y="1085"/>
                  <a:pt x="747" y="1090"/>
                </a:cubicBezTo>
                <a:cubicBezTo>
                  <a:pt x="747" y="1095"/>
                  <a:pt x="751" y="1099"/>
                  <a:pt x="755" y="1099"/>
                </a:cubicBezTo>
                <a:cubicBezTo>
                  <a:pt x="760" y="1099"/>
                  <a:pt x="764" y="1095"/>
                  <a:pt x="764" y="1090"/>
                </a:cubicBezTo>
                <a:close/>
                <a:moveTo>
                  <a:pt x="790" y="1090"/>
                </a:moveTo>
                <a:cubicBezTo>
                  <a:pt x="790" y="1085"/>
                  <a:pt x="786" y="1082"/>
                  <a:pt x="781" y="1082"/>
                </a:cubicBezTo>
                <a:cubicBezTo>
                  <a:pt x="776" y="1082"/>
                  <a:pt x="773" y="1085"/>
                  <a:pt x="773" y="1090"/>
                </a:cubicBezTo>
                <a:cubicBezTo>
                  <a:pt x="773" y="1095"/>
                  <a:pt x="776" y="1099"/>
                  <a:pt x="781" y="1099"/>
                </a:cubicBezTo>
                <a:cubicBezTo>
                  <a:pt x="786" y="1099"/>
                  <a:pt x="790" y="1095"/>
                  <a:pt x="790" y="1090"/>
                </a:cubicBezTo>
                <a:close/>
                <a:moveTo>
                  <a:pt x="816" y="1090"/>
                </a:moveTo>
                <a:cubicBezTo>
                  <a:pt x="816" y="1085"/>
                  <a:pt x="812" y="1082"/>
                  <a:pt x="807" y="1082"/>
                </a:cubicBezTo>
                <a:cubicBezTo>
                  <a:pt x="802" y="1082"/>
                  <a:pt x="798" y="1085"/>
                  <a:pt x="798" y="1090"/>
                </a:cubicBezTo>
                <a:cubicBezTo>
                  <a:pt x="798" y="1095"/>
                  <a:pt x="802" y="1099"/>
                  <a:pt x="807" y="1099"/>
                </a:cubicBezTo>
                <a:cubicBezTo>
                  <a:pt x="812" y="1099"/>
                  <a:pt x="816" y="1095"/>
                  <a:pt x="816" y="1090"/>
                </a:cubicBezTo>
                <a:close/>
                <a:moveTo>
                  <a:pt x="841" y="1090"/>
                </a:moveTo>
                <a:cubicBezTo>
                  <a:pt x="841" y="1085"/>
                  <a:pt x="837" y="1082"/>
                  <a:pt x="833" y="1082"/>
                </a:cubicBezTo>
                <a:cubicBezTo>
                  <a:pt x="828" y="1082"/>
                  <a:pt x="824" y="1085"/>
                  <a:pt x="824" y="1090"/>
                </a:cubicBezTo>
                <a:cubicBezTo>
                  <a:pt x="824" y="1095"/>
                  <a:pt x="828" y="1099"/>
                  <a:pt x="833" y="1099"/>
                </a:cubicBezTo>
                <a:cubicBezTo>
                  <a:pt x="837" y="1099"/>
                  <a:pt x="841" y="1095"/>
                  <a:pt x="841" y="1090"/>
                </a:cubicBezTo>
                <a:close/>
                <a:moveTo>
                  <a:pt x="867" y="1090"/>
                </a:moveTo>
                <a:cubicBezTo>
                  <a:pt x="867" y="1085"/>
                  <a:pt x="863" y="1082"/>
                  <a:pt x="858" y="1082"/>
                </a:cubicBezTo>
                <a:cubicBezTo>
                  <a:pt x="854" y="1082"/>
                  <a:pt x="850" y="1085"/>
                  <a:pt x="850" y="1090"/>
                </a:cubicBezTo>
                <a:cubicBezTo>
                  <a:pt x="850" y="1095"/>
                  <a:pt x="854" y="1099"/>
                  <a:pt x="858" y="1099"/>
                </a:cubicBezTo>
                <a:cubicBezTo>
                  <a:pt x="863" y="1099"/>
                  <a:pt x="867" y="1095"/>
                  <a:pt x="867" y="1090"/>
                </a:cubicBezTo>
                <a:close/>
                <a:moveTo>
                  <a:pt x="893" y="1090"/>
                </a:moveTo>
                <a:cubicBezTo>
                  <a:pt x="893" y="1085"/>
                  <a:pt x="889" y="1082"/>
                  <a:pt x="884" y="1082"/>
                </a:cubicBezTo>
                <a:cubicBezTo>
                  <a:pt x="879" y="1082"/>
                  <a:pt x="876" y="1085"/>
                  <a:pt x="876" y="1090"/>
                </a:cubicBezTo>
                <a:cubicBezTo>
                  <a:pt x="876" y="1095"/>
                  <a:pt x="879" y="1099"/>
                  <a:pt x="884" y="1099"/>
                </a:cubicBezTo>
                <a:cubicBezTo>
                  <a:pt x="889" y="1099"/>
                  <a:pt x="893" y="1095"/>
                  <a:pt x="893" y="1090"/>
                </a:cubicBezTo>
                <a:close/>
                <a:moveTo>
                  <a:pt x="919" y="1090"/>
                </a:moveTo>
                <a:cubicBezTo>
                  <a:pt x="919" y="1085"/>
                  <a:pt x="915" y="1082"/>
                  <a:pt x="910" y="1082"/>
                </a:cubicBezTo>
                <a:cubicBezTo>
                  <a:pt x="905" y="1082"/>
                  <a:pt x="901" y="1085"/>
                  <a:pt x="901" y="1090"/>
                </a:cubicBezTo>
                <a:cubicBezTo>
                  <a:pt x="901" y="1095"/>
                  <a:pt x="905" y="1099"/>
                  <a:pt x="910" y="1099"/>
                </a:cubicBezTo>
                <a:cubicBezTo>
                  <a:pt x="915" y="1099"/>
                  <a:pt x="919" y="1095"/>
                  <a:pt x="919" y="1090"/>
                </a:cubicBezTo>
                <a:close/>
                <a:moveTo>
                  <a:pt x="944" y="1090"/>
                </a:moveTo>
                <a:cubicBezTo>
                  <a:pt x="944" y="1085"/>
                  <a:pt x="940" y="1082"/>
                  <a:pt x="936" y="1082"/>
                </a:cubicBezTo>
                <a:cubicBezTo>
                  <a:pt x="931" y="1082"/>
                  <a:pt x="927" y="1085"/>
                  <a:pt x="927" y="1090"/>
                </a:cubicBezTo>
                <a:cubicBezTo>
                  <a:pt x="927" y="1095"/>
                  <a:pt x="931" y="1099"/>
                  <a:pt x="936" y="1099"/>
                </a:cubicBezTo>
                <a:cubicBezTo>
                  <a:pt x="940" y="1099"/>
                  <a:pt x="944" y="1095"/>
                  <a:pt x="944" y="1090"/>
                </a:cubicBezTo>
                <a:close/>
                <a:moveTo>
                  <a:pt x="970" y="1090"/>
                </a:moveTo>
                <a:cubicBezTo>
                  <a:pt x="970" y="1085"/>
                  <a:pt x="966" y="1082"/>
                  <a:pt x="961" y="1082"/>
                </a:cubicBezTo>
                <a:cubicBezTo>
                  <a:pt x="957" y="1082"/>
                  <a:pt x="953" y="1085"/>
                  <a:pt x="953" y="1090"/>
                </a:cubicBezTo>
                <a:cubicBezTo>
                  <a:pt x="953" y="1095"/>
                  <a:pt x="957" y="1099"/>
                  <a:pt x="961" y="1099"/>
                </a:cubicBezTo>
                <a:cubicBezTo>
                  <a:pt x="966" y="1099"/>
                  <a:pt x="970" y="1095"/>
                  <a:pt x="970" y="1090"/>
                </a:cubicBezTo>
                <a:close/>
                <a:moveTo>
                  <a:pt x="1356" y="1090"/>
                </a:moveTo>
                <a:cubicBezTo>
                  <a:pt x="1356" y="1085"/>
                  <a:pt x="1353" y="1082"/>
                  <a:pt x="1348" y="1082"/>
                </a:cubicBezTo>
                <a:cubicBezTo>
                  <a:pt x="1343" y="1082"/>
                  <a:pt x="1339" y="1085"/>
                  <a:pt x="1339" y="1090"/>
                </a:cubicBezTo>
                <a:cubicBezTo>
                  <a:pt x="1339" y="1095"/>
                  <a:pt x="1343" y="1099"/>
                  <a:pt x="1348" y="1099"/>
                </a:cubicBezTo>
                <a:cubicBezTo>
                  <a:pt x="1353" y="1099"/>
                  <a:pt x="1356" y="1095"/>
                  <a:pt x="1356" y="1090"/>
                </a:cubicBezTo>
                <a:close/>
                <a:moveTo>
                  <a:pt x="1382" y="1090"/>
                </a:moveTo>
                <a:cubicBezTo>
                  <a:pt x="1382" y="1085"/>
                  <a:pt x="1378" y="1082"/>
                  <a:pt x="1374" y="1082"/>
                </a:cubicBezTo>
                <a:cubicBezTo>
                  <a:pt x="1369" y="1082"/>
                  <a:pt x="1365" y="1085"/>
                  <a:pt x="1365" y="1090"/>
                </a:cubicBezTo>
                <a:cubicBezTo>
                  <a:pt x="1365" y="1095"/>
                  <a:pt x="1369" y="1099"/>
                  <a:pt x="1374" y="1099"/>
                </a:cubicBezTo>
                <a:cubicBezTo>
                  <a:pt x="1378" y="1099"/>
                  <a:pt x="1382" y="1095"/>
                  <a:pt x="1382" y="1090"/>
                </a:cubicBezTo>
                <a:close/>
                <a:moveTo>
                  <a:pt x="1408" y="1090"/>
                </a:moveTo>
                <a:cubicBezTo>
                  <a:pt x="1408" y="1085"/>
                  <a:pt x="1404" y="1082"/>
                  <a:pt x="1399" y="1082"/>
                </a:cubicBezTo>
                <a:cubicBezTo>
                  <a:pt x="1395" y="1082"/>
                  <a:pt x="1391" y="1085"/>
                  <a:pt x="1391" y="1090"/>
                </a:cubicBezTo>
                <a:cubicBezTo>
                  <a:pt x="1391" y="1095"/>
                  <a:pt x="1395" y="1099"/>
                  <a:pt x="1399" y="1099"/>
                </a:cubicBezTo>
                <a:cubicBezTo>
                  <a:pt x="1404" y="1099"/>
                  <a:pt x="1408" y="1095"/>
                  <a:pt x="1408" y="1090"/>
                </a:cubicBezTo>
                <a:close/>
                <a:moveTo>
                  <a:pt x="1434" y="1090"/>
                </a:moveTo>
                <a:cubicBezTo>
                  <a:pt x="1434" y="1085"/>
                  <a:pt x="1430" y="1082"/>
                  <a:pt x="1425" y="1082"/>
                </a:cubicBezTo>
                <a:cubicBezTo>
                  <a:pt x="1420" y="1082"/>
                  <a:pt x="1417" y="1085"/>
                  <a:pt x="1417" y="1090"/>
                </a:cubicBezTo>
                <a:cubicBezTo>
                  <a:pt x="1417" y="1095"/>
                  <a:pt x="1420" y="1099"/>
                  <a:pt x="1425" y="1099"/>
                </a:cubicBezTo>
                <a:cubicBezTo>
                  <a:pt x="1430" y="1099"/>
                  <a:pt x="1434" y="1095"/>
                  <a:pt x="1434" y="1090"/>
                </a:cubicBezTo>
                <a:close/>
                <a:moveTo>
                  <a:pt x="1459" y="1090"/>
                </a:moveTo>
                <a:cubicBezTo>
                  <a:pt x="1459" y="1085"/>
                  <a:pt x="1456" y="1082"/>
                  <a:pt x="1451" y="1082"/>
                </a:cubicBezTo>
                <a:cubicBezTo>
                  <a:pt x="1446" y="1082"/>
                  <a:pt x="1442" y="1085"/>
                  <a:pt x="1442" y="1090"/>
                </a:cubicBezTo>
                <a:cubicBezTo>
                  <a:pt x="1442" y="1095"/>
                  <a:pt x="1446" y="1099"/>
                  <a:pt x="1451" y="1099"/>
                </a:cubicBezTo>
                <a:cubicBezTo>
                  <a:pt x="1456" y="1099"/>
                  <a:pt x="1459" y="1095"/>
                  <a:pt x="1459" y="1090"/>
                </a:cubicBezTo>
                <a:close/>
                <a:moveTo>
                  <a:pt x="1485" y="1090"/>
                </a:moveTo>
                <a:cubicBezTo>
                  <a:pt x="1485" y="1085"/>
                  <a:pt x="1481" y="1082"/>
                  <a:pt x="1477" y="1082"/>
                </a:cubicBezTo>
                <a:cubicBezTo>
                  <a:pt x="1472" y="1082"/>
                  <a:pt x="1468" y="1085"/>
                  <a:pt x="1468" y="1090"/>
                </a:cubicBezTo>
                <a:cubicBezTo>
                  <a:pt x="1468" y="1095"/>
                  <a:pt x="1472" y="1099"/>
                  <a:pt x="1477" y="1099"/>
                </a:cubicBezTo>
                <a:cubicBezTo>
                  <a:pt x="1481" y="1099"/>
                  <a:pt x="1485" y="1095"/>
                  <a:pt x="1485" y="1090"/>
                </a:cubicBezTo>
                <a:close/>
                <a:moveTo>
                  <a:pt x="1511" y="1090"/>
                </a:moveTo>
                <a:cubicBezTo>
                  <a:pt x="1511" y="1085"/>
                  <a:pt x="1507" y="1082"/>
                  <a:pt x="1502" y="1082"/>
                </a:cubicBezTo>
                <a:cubicBezTo>
                  <a:pt x="1498" y="1082"/>
                  <a:pt x="1494" y="1085"/>
                  <a:pt x="1494" y="1090"/>
                </a:cubicBezTo>
                <a:cubicBezTo>
                  <a:pt x="1494" y="1095"/>
                  <a:pt x="1498" y="1099"/>
                  <a:pt x="1502" y="1099"/>
                </a:cubicBezTo>
                <a:cubicBezTo>
                  <a:pt x="1507" y="1099"/>
                  <a:pt x="1511" y="1095"/>
                  <a:pt x="1511" y="1090"/>
                </a:cubicBezTo>
                <a:close/>
                <a:moveTo>
                  <a:pt x="1537" y="1090"/>
                </a:moveTo>
                <a:cubicBezTo>
                  <a:pt x="1537" y="1085"/>
                  <a:pt x="1533" y="1082"/>
                  <a:pt x="1528" y="1082"/>
                </a:cubicBezTo>
                <a:cubicBezTo>
                  <a:pt x="1523" y="1082"/>
                  <a:pt x="1520" y="1085"/>
                  <a:pt x="1520" y="1090"/>
                </a:cubicBezTo>
                <a:cubicBezTo>
                  <a:pt x="1520" y="1095"/>
                  <a:pt x="1523" y="1099"/>
                  <a:pt x="1528" y="1099"/>
                </a:cubicBezTo>
                <a:cubicBezTo>
                  <a:pt x="1533" y="1099"/>
                  <a:pt x="1537" y="1095"/>
                  <a:pt x="1537" y="1090"/>
                </a:cubicBezTo>
                <a:close/>
                <a:moveTo>
                  <a:pt x="1563" y="1090"/>
                </a:moveTo>
                <a:cubicBezTo>
                  <a:pt x="1563" y="1085"/>
                  <a:pt x="1559" y="1082"/>
                  <a:pt x="1554" y="1082"/>
                </a:cubicBezTo>
                <a:cubicBezTo>
                  <a:pt x="1549" y="1082"/>
                  <a:pt x="1545" y="1085"/>
                  <a:pt x="1545" y="1090"/>
                </a:cubicBezTo>
                <a:cubicBezTo>
                  <a:pt x="1545" y="1095"/>
                  <a:pt x="1549" y="1099"/>
                  <a:pt x="1554" y="1099"/>
                </a:cubicBezTo>
                <a:cubicBezTo>
                  <a:pt x="1559" y="1099"/>
                  <a:pt x="1563" y="1095"/>
                  <a:pt x="1563" y="1090"/>
                </a:cubicBezTo>
                <a:close/>
                <a:moveTo>
                  <a:pt x="2052" y="1090"/>
                </a:moveTo>
                <a:cubicBezTo>
                  <a:pt x="2052" y="1085"/>
                  <a:pt x="2048" y="1082"/>
                  <a:pt x="2043" y="1082"/>
                </a:cubicBezTo>
                <a:cubicBezTo>
                  <a:pt x="2039" y="1082"/>
                  <a:pt x="2035" y="1085"/>
                  <a:pt x="2035" y="1090"/>
                </a:cubicBezTo>
                <a:cubicBezTo>
                  <a:pt x="2035" y="1095"/>
                  <a:pt x="2039" y="1099"/>
                  <a:pt x="2043" y="1099"/>
                </a:cubicBezTo>
                <a:cubicBezTo>
                  <a:pt x="2048" y="1099"/>
                  <a:pt x="2052" y="1095"/>
                  <a:pt x="2052" y="1090"/>
                </a:cubicBezTo>
                <a:close/>
                <a:moveTo>
                  <a:pt x="2078" y="1090"/>
                </a:moveTo>
                <a:cubicBezTo>
                  <a:pt x="2078" y="1085"/>
                  <a:pt x="2074" y="1082"/>
                  <a:pt x="2069" y="1082"/>
                </a:cubicBezTo>
                <a:cubicBezTo>
                  <a:pt x="2064" y="1082"/>
                  <a:pt x="2061" y="1085"/>
                  <a:pt x="2061" y="1090"/>
                </a:cubicBezTo>
                <a:cubicBezTo>
                  <a:pt x="2061" y="1095"/>
                  <a:pt x="2064" y="1099"/>
                  <a:pt x="2069" y="1099"/>
                </a:cubicBezTo>
                <a:cubicBezTo>
                  <a:pt x="2074" y="1099"/>
                  <a:pt x="2078" y="1095"/>
                  <a:pt x="2078" y="1090"/>
                </a:cubicBezTo>
                <a:close/>
                <a:moveTo>
                  <a:pt x="2129" y="1090"/>
                </a:moveTo>
                <a:cubicBezTo>
                  <a:pt x="2129" y="1085"/>
                  <a:pt x="2125" y="1082"/>
                  <a:pt x="2121" y="1082"/>
                </a:cubicBezTo>
                <a:cubicBezTo>
                  <a:pt x="2116" y="1082"/>
                  <a:pt x="2112" y="1085"/>
                  <a:pt x="2112" y="1090"/>
                </a:cubicBezTo>
                <a:cubicBezTo>
                  <a:pt x="2112" y="1095"/>
                  <a:pt x="2116" y="1099"/>
                  <a:pt x="2121" y="1099"/>
                </a:cubicBezTo>
                <a:cubicBezTo>
                  <a:pt x="2125" y="1099"/>
                  <a:pt x="2129" y="1095"/>
                  <a:pt x="2129" y="1090"/>
                </a:cubicBezTo>
                <a:close/>
                <a:moveTo>
                  <a:pt x="2155" y="1090"/>
                </a:moveTo>
                <a:cubicBezTo>
                  <a:pt x="2155" y="1085"/>
                  <a:pt x="2151" y="1082"/>
                  <a:pt x="2146" y="1082"/>
                </a:cubicBezTo>
                <a:cubicBezTo>
                  <a:pt x="2142" y="1082"/>
                  <a:pt x="2138" y="1085"/>
                  <a:pt x="2138" y="1090"/>
                </a:cubicBezTo>
                <a:cubicBezTo>
                  <a:pt x="2138" y="1095"/>
                  <a:pt x="2142" y="1099"/>
                  <a:pt x="2146" y="1099"/>
                </a:cubicBezTo>
                <a:cubicBezTo>
                  <a:pt x="2151" y="1099"/>
                  <a:pt x="2155" y="1095"/>
                  <a:pt x="2155" y="1090"/>
                </a:cubicBezTo>
                <a:close/>
                <a:moveTo>
                  <a:pt x="2181" y="1090"/>
                </a:moveTo>
                <a:cubicBezTo>
                  <a:pt x="2181" y="1085"/>
                  <a:pt x="2177" y="1082"/>
                  <a:pt x="2172" y="1082"/>
                </a:cubicBezTo>
                <a:cubicBezTo>
                  <a:pt x="2167" y="1082"/>
                  <a:pt x="2164" y="1085"/>
                  <a:pt x="2164" y="1090"/>
                </a:cubicBezTo>
                <a:cubicBezTo>
                  <a:pt x="2164" y="1095"/>
                  <a:pt x="2167" y="1099"/>
                  <a:pt x="2172" y="1099"/>
                </a:cubicBezTo>
                <a:cubicBezTo>
                  <a:pt x="2177" y="1099"/>
                  <a:pt x="2181" y="1095"/>
                  <a:pt x="2181" y="1090"/>
                </a:cubicBezTo>
                <a:close/>
                <a:moveTo>
                  <a:pt x="2310" y="1090"/>
                </a:moveTo>
                <a:cubicBezTo>
                  <a:pt x="2310" y="1085"/>
                  <a:pt x="2306" y="1082"/>
                  <a:pt x="2301" y="1082"/>
                </a:cubicBezTo>
                <a:cubicBezTo>
                  <a:pt x="2296" y="1082"/>
                  <a:pt x="2292" y="1085"/>
                  <a:pt x="2292" y="1090"/>
                </a:cubicBezTo>
                <a:cubicBezTo>
                  <a:pt x="2292" y="1095"/>
                  <a:pt x="2296" y="1099"/>
                  <a:pt x="2301" y="1099"/>
                </a:cubicBezTo>
                <a:cubicBezTo>
                  <a:pt x="2306" y="1099"/>
                  <a:pt x="2310" y="1095"/>
                  <a:pt x="2310" y="1090"/>
                </a:cubicBezTo>
                <a:close/>
                <a:moveTo>
                  <a:pt x="2335" y="1090"/>
                </a:moveTo>
                <a:cubicBezTo>
                  <a:pt x="2335" y="1085"/>
                  <a:pt x="2331" y="1082"/>
                  <a:pt x="2327" y="1082"/>
                </a:cubicBezTo>
                <a:cubicBezTo>
                  <a:pt x="2322" y="1082"/>
                  <a:pt x="2318" y="1085"/>
                  <a:pt x="2318" y="1090"/>
                </a:cubicBezTo>
                <a:cubicBezTo>
                  <a:pt x="2318" y="1095"/>
                  <a:pt x="2322" y="1099"/>
                  <a:pt x="2327" y="1099"/>
                </a:cubicBezTo>
                <a:cubicBezTo>
                  <a:pt x="2331" y="1099"/>
                  <a:pt x="2335" y="1095"/>
                  <a:pt x="2335" y="1090"/>
                </a:cubicBezTo>
                <a:close/>
                <a:moveTo>
                  <a:pt x="2361" y="1090"/>
                </a:moveTo>
                <a:cubicBezTo>
                  <a:pt x="2361" y="1085"/>
                  <a:pt x="2357" y="1082"/>
                  <a:pt x="2352" y="1082"/>
                </a:cubicBezTo>
                <a:cubicBezTo>
                  <a:pt x="2348" y="1082"/>
                  <a:pt x="2344" y="1085"/>
                  <a:pt x="2344" y="1090"/>
                </a:cubicBezTo>
                <a:cubicBezTo>
                  <a:pt x="2344" y="1095"/>
                  <a:pt x="2348" y="1099"/>
                  <a:pt x="2352" y="1099"/>
                </a:cubicBezTo>
                <a:cubicBezTo>
                  <a:pt x="2357" y="1099"/>
                  <a:pt x="2361" y="1095"/>
                  <a:pt x="2361" y="1090"/>
                </a:cubicBezTo>
                <a:close/>
                <a:moveTo>
                  <a:pt x="2387" y="1090"/>
                </a:moveTo>
                <a:cubicBezTo>
                  <a:pt x="2387" y="1085"/>
                  <a:pt x="2383" y="1082"/>
                  <a:pt x="2378" y="1082"/>
                </a:cubicBezTo>
                <a:cubicBezTo>
                  <a:pt x="2373" y="1082"/>
                  <a:pt x="2370" y="1085"/>
                  <a:pt x="2370" y="1090"/>
                </a:cubicBezTo>
                <a:cubicBezTo>
                  <a:pt x="2370" y="1095"/>
                  <a:pt x="2373" y="1099"/>
                  <a:pt x="2378" y="1099"/>
                </a:cubicBezTo>
                <a:cubicBezTo>
                  <a:pt x="2383" y="1099"/>
                  <a:pt x="2387" y="1095"/>
                  <a:pt x="2387" y="1090"/>
                </a:cubicBezTo>
                <a:close/>
                <a:moveTo>
                  <a:pt x="661" y="1116"/>
                </a:moveTo>
                <a:cubicBezTo>
                  <a:pt x="661" y="1111"/>
                  <a:pt x="657" y="1107"/>
                  <a:pt x="652" y="1107"/>
                </a:cubicBezTo>
                <a:cubicBezTo>
                  <a:pt x="648" y="1107"/>
                  <a:pt x="644" y="1111"/>
                  <a:pt x="644" y="1116"/>
                </a:cubicBezTo>
                <a:cubicBezTo>
                  <a:pt x="644" y="1121"/>
                  <a:pt x="648" y="1125"/>
                  <a:pt x="652" y="1125"/>
                </a:cubicBezTo>
                <a:cubicBezTo>
                  <a:pt x="657" y="1125"/>
                  <a:pt x="661" y="1121"/>
                  <a:pt x="661" y="1116"/>
                </a:cubicBezTo>
                <a:close/>
                <a:moveTo>
                  <a:pt x="687" y="1116"/>
                </a:moveTo>
                <a:cubicBezTo>
                  <a:pt x="687" y="1111"/>
                  <a:pt x="683" y="1107"/>
                  <a:pt x="678" y="1107"/>
                </a:cubicBezTo>
                <a:cubicBezTo>
                  <a:pt x="673" y="1107"/>
                  <a:pt x="670" y="1111"/>
                  <a:pt x="670" y="1116"/>
                </a:cubicBezTo>
                <a:cubicBezTo>
                  <a:pt x="670" y="1121"/>
                  <a:pt x="673" y="1125"/>
                  <a:pt x="678" y="1125"/>
                </a:cubicBezTo>
                <a:cubicBezTo>
                  <a:pt x="683" y="1125"/>
                  <a:pt x="687" y="1121"/>
                  <a:pt x="687" y="1116"/>
                </a:cubicBezTo>
                <a:close/>
                <a:moveTo>
                  <a:pt x="712" y="1116"/>
                </a:moveTo>
                <a:cubicBezTo>
                  <a:pt x="712" y="1111"/>
                  <a:pt x="709" y="1107"/>
                  <a:pt x="704" y="1107"/>
                </a:cubicBezTo>
                <a:cubicBezTo>
                  <a:pt x="699" y="1107"/>
                  <a:pt x="695" y="1111"/>
                  <a:pt x="695" y="1116"/>
                </a:cubicBezTo>
                <a:cubicBezTo>
                  <a:pt x="695" y="1121"/>
                  <a:pt x="699" y="1125"/>
                  <a:pt x="704" y="1125"/>
                </a:cubicBezTo>
                <a:cubicBezTo>
                  <a:pt x="709" y="1125"/>
                  <a:pt x="712" y="1121"/>
                  <a:pt x="712" y="1116"/>
                </a:cubicBezTo>
                <a:close/>
                <a:moveTo>
                  <a:pt x="738" y="1116"/>
                </a:moveTo>
                <a:cubicBezTo>
                  <a:pt x="738" y="1111"/>
                  <a:pt x="734" y="1107"/>
                  <a:pt x="730" y="1107"/>
                </a:cubicBezTo>
                <a:cubicBezTo>
                  <a:pt x="725" y="1107"/>
                  <a:pt x="721" y="1111"/>
                  <a:pt x="721" y="1116"/>
                </a:cubicBezTo>
                <a:cubicBezTo>
                  <a:pt x="721" y="1121"/>
                  <a:pt x="725" y="1125"/>
                  <a:pt x="730" y="1125"/>
                </a:cubicBezTo>
                <a:cubicBezTo>
                  <a:pt x="734" y="1125"/>
                  <a:pt x="738" y="1121"/>
                  <a:pt x="738" y="1116"/>
                </a:cubicBezTo>
                <a:close/>
                <a:moveTo>
                  <a:pt x="764" y="1116"/>
                </a:moveTo>
                <a:cubicBezTo>
                  <a:pt x="764" y="1111"/>
                  <a:pt x="760" y="1107"/>
                  <a:pt x="755" y="1107"/>
                </a:cubicBezTo>
                <a:cubicBezTo>
                  <a:pt x="751" y="1107"/>
                  <a:pt x="747" y="1111"/>
                  <a:pt x="747" y="1116"/>
                </a:cubicBezTo>
                <a:cubicBezTo>
                  <a:pt x="747" y="1121"/>
                  <a:pt x="751" y="1125"/>
                  <a:pt x="755" y="1125"/>
                </a:cubicBezTo>
                <a:cubicBezTo>
                  <a:pt x="760" y="1125"/>
                  <a:pt x="764" y="1121"/>
                  <a:pt x="764" y="1116"/>
                </a:cubicBezTo>
                <a:close/>
                <a:moveTo>
                  <a:pt x="790" y="1116"/>
                </a:moveTo>
                <a:cubicBezTo>
                  <a:pt x="790" y="1111"/>
                  <a:pt x="786" y="1107"/>
                  <a:pt x="781" y="1107"/>
                </a:cubicBezTo>
                <a:cubicBezTo>
                  <a:pt x="776" y="1107"/>
                  <a:pt x="773" y="1111"/>
                  <a:pt x="773" y="1116"/>
                </a:cubicBezTo>
                <a:cubicBezTo>
                  <a:pt x="773" y="1121"/>
                  <a:pt x="776" y="1125"/>
                  <a:pt x="781" y="1125"/>
                </a:cubicBezTo>
                <a:cubicBezTo>
                  <a:pt x="786" y="1125"/>
                  <a:pt x="790" y="1121"/>
                  <a:pt x="790" y="1116"/>
                </a:cubicBezTo>
                <a:close/>
                <a:moveTo>
                  <a:pt x="816" y="1116"/>
                </a:moveTo>
                <a:cubicBezTo>
                  <a:pt x="816" y="1111"/>
                  <a:pt x="812" y="1107"/>
                  <a:pt x="807" y="1107"/>
                </a:cubicBezTo>
                <a:cubicBezTo>
                  <a:pt x="802" y="1107"/>
                  <a:pt x="798" y="1111"/>
                  <a:pt x="798" y="1116"/>
                </a:cubicBezTo>
                <a:cubicBezTo>
                  <a:pt x="798" y="1121"/>
                  <a:pt x="802" y="1125"/>
                  <a:pt x="807" y="1125"/>
                </a:cubicBezTo>
                <a:cubicBezTo>
                  <a:pt x="812" y="1125"/>
                  <a:pt x="816" y="1121"/>
                  <a:pt x="816" y="1116"/>
                </a:cubicBezTo>
                <a:close/>
                <a:moveTo>
                  <a:pt x="841" y="1116"/>
                </a:moveTo>
                <a:cubicBezTo>
                  <a:pt x="841" y="1111"/>
                  <a:pt x="837" y="1107"/>
                  <a:pt x="833" y="1107"/>
                </a:cubicBezTo>
                <a:cubicBezTo>
                  <a:pt x="828" y="1107"/>
                  <a:pt x="824" y="1111"/>
                  <a:pt x="824" y="1116"/>
                </a:cubicBezTo>
                <a:cubicBezTo>
                  <a:pt x="824" y="1121"/>
                  <a:pt x="828" y="1125"/>
                  <a:pt x="833" y="1125"/>
                </a:cubicBezTo>
                <a:cubicBezTo>
                  <a:pt x="837" y="1125"/>
                  <a:pt x="841" y="1121"/>
                  <a:pt x="841" y="1116"/>
                </a:cubicBezTo>
                <a:close/>
                <a:moveTo>
                  <a:pt x="867" y="1116"/>
                </a:moveTo>
                <a:cubicBezTo>
                  <a:pt x="867" y="1111"/>
                  <a:pt x="863" y="1107"/>
                  <a:pt x="858" y="1107"/>
                </a:cubicBezTo>
                <a:cubicBezTo>
                  <a:pt x="854" y="1107"/>
                  <a:pt x="850" y="1111"/>
                  <a:pt x="850" y="1116"/>
                </a:cubicBezTo>
                <a:cubicBezTo>
                  <a:pt x="850" y="1121"/>
                  <a:pt x="854" y="1125"/>
                  <a:pt x="858" y="1125"/>
                </a:cubicBezTo>
                <a:cubicBezTo>
                  <a:pt x="863" y="1125"/>
                  <a:pt x="867" y="1121"/>
                  <a:pt x="867" y="1116"/>
                </a:cubicBezTo>
                <a:close/>
                <a:moveTo>
                  <a:pt x="893" y="1116"/>
                </a:moveTo>
                <a:cubicBezTo>
                  <a:pt x="893" y="1111"/>
                  <a:pt x="889" y="1107"/>
                  <a:pt x="884" y="1107"/>
                </a:cubicBezTo>
                <a:cubicBezTo>
                  <a:pt x="879" y="1107"/>
                  <a:pt x="876" y="1111"/>
                  <a:pt x="876" y="1116"/>
                </a:cubicBezTo>
                <a:cubicBezTo>
                  <a:pt x="876" y="1121"/>
                  <a:pt x="879" y="1125"/>
                  <a:pt x="884" y="1125"/>
                </a:cubicBezTo>
                <a:cubicBezTo>
                  <a:pt x="889" y="1125"/>
                  <a:pt x="893" y="1121"/>
                  <a:pt x="893" y="1116"/>
                </a:cubicBezTo>
                <a:close/>
                <a:moveTo>
                  <a:pt x="919" y="1116"/>
                </a:moveTo>
                <a:cubicBezTo>
                  <a:pt x="919" y="1111"/>
                  <a:pt x="915" y="1107"/>
                  <a:pt x="910" y="1107"/>
                </a:cubicBezTo>
                <a:cubicBezTo>
                  <a:pt x="905" y="1107"/>
                  <a:pt x="901" y="1111"/>
                  <a:pt x="901" y="1116"/>
                </a:cubicBezTo>
                <a:cubicBezTo>
                  <a:pt x="901" y="1121"/>
                  <a:pt x="905" y="1125"/>
                  <a:pt x="910" y="1125"/>
                </a:cubicBezTo>
                <a:cubicBezTo>
                  <a:pt x="915" y="1125"/>
                  <a:pt x="919" y="1121"/>
                  <a:pt x="919" y="1116"/>
                </a:cubicBezTo>
                <a:close/>
                <a:moveTo>
                  <a:pt x="944" y="1116"/>
                </a:moveTo>
                <a:cubicBezTo>
                  <a:pt x="944" y="1111"/>
                  <a:pt x="940" y="1107"/>
                  <a:pt x="936" y="1107"/>
                </a:cubicBezTo>
                <a:cubicBezTo>
                  <a:pt x="931" y="1107"/>
                  <a:pt x="927" y="1111"/>
                  <a:pt x="927" y="1116"/>
                </a:cubicBezTo>
                <a:cubicBezTo>
                  <a:pt x="927" y="1121"/>
                  <a:pt x="931" y="1125"/>
                  <a:pt x="936" y="1125"/>
                </a:cubicBezTo>
                <a:cubicBezTo>
                  <a:pt x="940" y="1125"/>
                  <a:pt x="944" y="1121"/>
                  <a:pt x="944" y="1116"/>
                </a:cubicBezTo>
                <a:close/>
                <a:moveTo>
                  <a:pt x="970" y="1116"/>
                </a:moveTo>
                <a:cubicBezTo>
                  <a:pt x="970" y="1111"/>
                  <a:pt x="966" y="1107"/>
                  <a:pt x="961" y="1107"/>
                </a:cubicBezTo>
                <a:cubicBezTo>
                  <a:pt x="957" y="1107"/>
                  <a:pt x="953" y="1111"/>
                  <a:pt x="953" y="1116"/>
                </a:cubicBezTo>
                <a:cubicBezTo>
                  <a:pt x="953" y="1121"/>
                  <a:pt x="957" y="1125"/>
                  <a:pt x="961" y="1125"/>
                </a:cubicBezTo>
                <a:cubicBezTo>
                  <a:pt x="966" y="1125"/>
                  <a:pt x="970" y="1121"/>
                  <a:pt x="970" y="1116"/>
                </a:cubicBezTo>
                <a:close/>
                <a:moveTo>
                  <a:pt x="996" y="1116"/>
                </a:moveTo>
                <a:cubicBezTo>
                  <a:pt x="996" y="1111"/>
                  <a:pt x="992" y="1107"/>
                  <a:pt x="987" y="1107"/>
                </a:cubicBezTo>
                <a:cubicBezTo>
                  <a:pt x="983" y="1107"/>
                  <a:pt x="979" y="1111"/>
                  <a:pt x="979" y="1116"/>
                </a:cubicBezTo>
                <a:cubicBezTo>
                  <a:pt x="979" y="1121"/>
                  <a:pt x="983" y="1125"/>
                  <a:pt x="987" y="1125"/>
                </a:cubicBezTo>
                <a:cubicBezTo>
                  <a:pt x="992" y="1125"/>
                  <a:pt x="996" y="1121"/>
                  <a:pt x="996" y="1116"/>
                </a:cubicBezTo>
                <a:close/>
                <a:moveTo>
                  <a:pt x="1382" y="1116"/>
                </a:moveTo>
                <a:cubicBezTo>
                  <a:pt x="1382" y="1111"/>
                  <a:pt x="1378" y="1107"/>
                  <a:pt x="1374" y="1107"/>
                </a:cubicBezTo>
                <a:cubicBezTo>
                  <a:pt x="1369" y="1107"/>
                  <a:pt x="1365" y="1111"/>
                  <a:pt x="1365" y="1116"/>
                </a:cubicBezTo>
                <a:cubicBezTo>
                  <a:pt x="1365" y="1121"/>
                  <a:pt x="1369" y="1125"/>
                  <a:pt x="1374" y="1125"/>
                </a:cubicBezTo>
                <a:cubicBezTo>
                  <a:pt x="1378" y="1125"/>
                  <a:pt x="1382" y="1121"/>
                  <a:pt x="1382" y="1116"/>
                </a:cubicBezTo>
                <a:close/>
                <a:moveTo>
                  <a:pt x="1408" y="1116"/>
                </a:moveTo>
                <a:cubicBezTo>
                  <a:pt x="1408" y="1111"/>
                  <a:pt x="1404" y="1107"/>
                  <a:pt x="1399" y="1107"/>
                </a:cubicBezTo>
                <a:cubicBezTo>
                  <a:pt x="1395" y="1107"/>
                  <a:pt x="1391" y="1111"/>
                  <a:pt x="1391" y="1116"/>
                </a:cubicBezTo>
                <a:cubicBezTo>
                  <a:pt x="1391" y="1121"/>
                  <a:pt x="1395" y="1125"/>
                  <a:pt x="1399" y="1125"/>
                </a:cubicBezTo>
                <a:cubicBezTo>
                  <a:pt x="1404" y="1125"/>
                  <a:pt x="1408" y="1121"/>
                  <a:pt x="1408" y="1116"/>
                </a:cubicBezTo>
                <a:close/>
                <a:moveTo>
                  <a:pt x="1434" y="1116"/>
                </a:moveTo>
                <a:cubicBezTo>
                  <a:pt x="1434" y="1111"/>
                  <a:pt x="1430" y="1107"/>
                  <a:pt x="1425" y="1107"/>
                </a:cubicBezTo>
                <a:cubicBezTo>
                  <a:pt x="1420" y="1107"/>
                  <a:pt x="1417" y="1111"/>
                  <a:pt x="1417" y="1116"/>
                </a:cubicBezTo>
                <a:cubicBezTo>
                  <a:pt x="1417" y="1121"/>
                  <a:pt x="1420" y="1125"/>
                  <a:pt x="1425" y="1125"/>
                </a:cubicBezTo>
                <a:cubicBezTo>
                  <a:pt x="1430" y="1125"/>
                  <a:pt x="1434" y="1121"/>
                  <a:pt x="1434" y="1116"/>
                </a:cubicBezTo>
                <a:close/>
                <a:moveTo>
                  <a:pt x="1459" y="1116"/>
                </a:moveTo>
                <a:cubicBezTo>
                  <a:pt x="1459" y="1111"/>
                  <a:pt x="1456" y="1107"/>
                  <a:pt x="1451" y="1107"/>
                </a:cubicBezTo>
                <a:cubicBezTo>
                  <a:pt x="1446" y="1107"/>
                  <a:pt x="1442" y="1111"/>
                  <a:pt x="1442" y="1116"/>
                </a:cubicBezTo>
                <a:cubicBezTo>
                  <a:pt x="1442" y="1121"/>
                  <a:pt x="1446" y="1125"/>
                  <a:pt x="1451" y="1125"/>
                </a:cubicBezTo>
                <a:cubicBezTo>
                  <a:pt x="1456" y="1125"/>
                  <a:pt x="1459" y="1121"/>
                  <a:pt x="1459" y="1116"/>
                </a:cubicBezTo>
                <a:close/>
                <a:moveTo>
                  <a:pt x="1485" y="1116"/>
                </a:moveTo>
                <a:cubicBezTo>
                  <a:pt x="1485" y="1111"/>
                  <a:pt x="1481" y="1107"/>
                  <a:pt x="1477" y="1107"/>
                </a:cubicBezTo>
                <a:cubicBezTo>
                  <a:pt x="1472" y="1107"/>
                  <a:pt x="1468" y="1111"/>
                  <a:pt x="1468" y="1116"/>
                </a:cubicBezTo>
                <a:cubicBezTo>
                  <a:pt x="1468" y="1121"/>
                  <a:pt x="1472" y="1125"/>
                  <a:pt x="1477" y="1125"/>
                </a:cubicBezTo>
                <a:cubicBezTo>
                  <a:pt x="1481" y="1125"/>
                  <a:pt x="1485" y="1121"/>
                  <a:pt x="1485" y="1116"/>
                </a:cubicBezTo>
                <a:close/>
                <a:moveTo>
                  <a:pt x="1511" y="1116"/>
                </a:moveTo>
                <a:cubicBezTo>
                  <a:pt x="1511" y="1111"/>
                  <a:pt x="1507" y="1107"/>
                  <a:pt x="1502" y="1107"/>
                </a:cubicBezTo>
                <a:cubicBezTo>
                  <a:pt x="1498" y="1107"/>
                  <a:pt x="1494" y="1111"/>
                  <a:pt x="1494" y="1116"/>
                </a:cubicBezTo>
                <a:cubicBezTo>
                  <a:pt x="1494" y="1121"/>
                  <a:pt x="1498" y="1125"/>
                  <a:pt x="1502" y="1125"/>
                </a:cubicBezTo>
                <a:cubicBezTo>
                  <a:pt x="1507" y="1125"/>
                  <a:pt x="1511" y="1121"/>
                  <a:pt x="1511" y="1116"/>
                </a:cubicBezTo>
                <a:close/>
                <a:moveTo>
                  <a:pt x="1537" y="1116"/>
                </a:moveTo>
                <a:cubicBezTo>
                  <a:pt x="1537" y="1111"/>
                  <a:pt x="1533" y="1107"/>
                  <a:pt x="1528" y="1107"/>
                </a:cubicBezTo>
                <a:cubicBezTo>
                  <a:pt x="1523" y="1107"/>
                  <a:pt x="1520" y="1111"/>
                  <a:pt x="1520" y="1116"/>
                </a:cubicBezTo>
                <a:cubicBezTo>
                  <a:pt x="1520" y="1121"/>
                  <a:pt x="1523" y="1125"/>
                  <a:pt x="1528" y="1125"/>
                </a:cubicBezTo>
                <a:cubicBezTo>
                  <a:pt x="1533" y="1125"/>
                  <a:pt x="1537" y="1121"/>
                  <a:pt x="1537" y="1116"/>
                </a:cubicBezTo>
                <a:close/>
                <a:moveTo>
                  <a:pt x="1563" y="1116"/>
                </a:moveTo>
                <a:cubicBezTo>
                  <a:pt x="1563" y="1111"/>
                  <a:pt x="1559" y="1107"/>
                  <a:pt x="1554" y="1107"/>
                </a:cubicBezTo>
                <a:cubicBezTo>
                  <a:pt x="1549" y="1107"/>
                  <a:pt x="1545" y="1111"/>
                  <a:pt x="1545" y="1116"/>
                </a:cubicBezTo>
                <a:cubicBezTo>
                  <a:pt x="1545" y="1121"/>
                  <a:pt x="1549" y="1125"/>
                  <a:pt x="1554" y="1125"/>
                </a:cubicBezTo>
                <a:cubicBezTo>
                  <a:pt x="1559" y="1125"/>
                  <a:pt x="1563" y="1121"/>
                  <a:pt x="1563" y="1116"/>
                </a:cubicBezTo>
                <a:close/>
                <a:moveTo>
                  <a:pt x="2103" y="1116"/>
                </a:moveTo>
                <a:cubicBezTo>
                  <a:pt x="2103" y="1111"/>
                  <a:pt x="2100" y="1107"/>
                  <a:pt x="2095" y="1107"/>
                </a:cubicBezTo>
                <a:cubicBezTo>
                  <a:pt x="2090" y="1107"/>
                  <a:pt x="2086" y="1111"/>
                  <a:pt x="2086" y="1116"/>
                </a:cubicBezTo>
                <a:cubicBezTo>
                  <a:pt x="2086" y="1121"/>
                  <a:pt x="2090" y="1125"/>
                  <a:pt x="2095" y="1125"/>
                </a:cubicBezTo>
                <a:cubicBezTo>
                  <a:pt x="2100" y="1125"/>
                  <a:pt x="2103" y="1121"/>
                  <a:pt x="2103" y="1116"/>
                </a:cubicBezTo>
                <a:close/>
                <a:moveTo>
                  <a:pt x="2129" y="1116"/>
                </a:moveTo>
                <a:cubicBezTo>
                  <a:pt x="2129" y="1111"/>
                  <a:pt x="2125" y="1107"/>
                  <a:pt x="2121" y="1107"/>
                </a:cubicBezTo>
                <a:cubicBezTo>
                  <a:pt x="2116" y="1107"/>
                  <a:pt x="2112" y="1111"/>
                  <a:pt x="2112" y="1116"/>
                </a:cubicBezTo>
                <a:cubicBezTo>
                  <a:pt x="2112" y="1121"/>
                  <a:pt x="2116" y="1125"/>
                  <a:pt x="2121" y="1125"/>
                </a:cubicBezTo>
                <a:cubicBezTo>
                  <a:pt x="2125" y="1125"/>
                  <a:pt x="2129" y="1121"/>
                  <a:pt x="2129" y="1116"/>
                </a:cubicBezTo>
                <a:close/>
                <a:moveTo>
                  <a:pt x="2155" y="1116"/>
                </a:moveTo>
                <a:cubicBezTo>
                  <a:pt x="2155" y="1111"/>
                  <a:pt x="2151" y="1107"/>
                  <a:pt x="2146" y="1107"/>
                </a:cubicBezTo>
                <a:cubicBezTo>
                  <a:pt x="2142" y="1107"/>
                  <a:pt x="2138" y="1111"/>
                  <a:pt x="2138" y="1116"/>
                </a:cubicBezTo>
                <a:cubicBezTo>
                  <a:pt x="2138" y="1121"/>
                  <a:pt x="2142" y="1125"/>
                  <a:pt x="2146" y="1125"/>
                </a:cubicBezTo>
                <a:cubicBezTo>
                  <a:pt x="2151" y="1125"/>
                  <a:pt x="2155" y="1121"/>
                  <a:pt x="2155" y="1116"/>
                </a:cubicBezTo>
                <a:close/>
                <a:moveTo>
                  <a:pt x="2335" y="1116"/>
                </a:moveTo>
                <a:cubicBezTo>
                  <a:pt x="2335" y="1111"/>
                  <a:pt x="2331" y="1107"/>
                  <a:pt x="2327" y="1107"/>
                </a:cubicBezTo>
                <a:cubicBezTo>
                  <a:pt x="2322" y="1107"/>
                  <a:pt x="2318" y="1111"/>
                  <a:pt x="2318" y="1116"/>
                </a:cubicBezTo>
                <a:cubicBezTo>
                  <a:pt x="2318" y="1121"/>
                  <a:pt x="2322" y="1125"/>
                  <a:pt x="2327" y="1125"/>
                </a:cubicBezTo>
                <a:cubicBezTo>
                  <a:pt x="2331" y="1125"/>
                  <a:pt x="2335" y="1121"/>
                  <a:pt x="2335" y="1116"/>
                </a:cubicBezTo>
                <a:close/>
                <a:moveTo>
                  <a:pt x="2361" y="1116"/>
                </a:moveTo>
                <a:cubicBezTo>
                  <a:pt x="2361" y="1111"/>
                  <a:pt x="2357" y="1107"/>
                  <a:pt x="2352" y="1107"/>
                </a:cubicBezTo>
                <a:cubicBezTo>
                  <a:pt x="2348" y="1107"/>
                  <a:pt x="2344" y="1111"/>
                  <a:pt x="2344" y="1116"/>
                </a:cubicBezTo>
                <a:cubicBezTo>
                  <a:pt x="2344" y="1121"/>
                  <a:pt x="2348" y="1125"/>
                  <a:pt x="2352" y="1125"/>
                </a:cubicBezTo>
                <a:cubicBezTo>
                  <a:pt x="2357" y="1125"/>
                  <a:pt x="2361" y="1121"/>
                  <a:pt x="2361" y="1116"/>
                </a:cubicBezTo>
                <a:close/>
                <a:moveTo>
                  <a:pt x="2387" y="1116"/>
                </a:moveTo>
                <a:cubicBezTo>
                  <a:pt x="2387" y="1111"/>
                  <a:pt x="2383" y="1107"/>
                  <a:pt x="2378" y="1107"/>
                </a:cubicBezTo>
                <a:cubicBezTo>
                  <a:pt x="2373" y="1107"/>
                  <a:pt x="2370" y="1111"/>
                  <a:pt x="2370" y="1116"/>
                </a:cubicBezTo>
                <a:cubicBezTo>
                  <a:pt x="2370" y="1121"/>
                  <a:pt x="2373" y="1125"/>
                  <a:pt x="2378" y="1125"/>
                </a:cubicBezTo>
                <a:cubicBezTo>
                  <a:pt x="2383" y="1125"/>
                  <a:pt x="2387" y="1121"/>
                  <a:pt x="2387" y="1116"/>
                </a:cubicBezTo>
                <a:close/>
                <a:moveTo>
                  <a:pt x="2413" y="1116"/>
                </a:moveTo>
                <a:cubicBezTo>
                  <a:pt x="2413" y="1111"/>
                  <a:pt x="2409" y="1107"/>
                  <a:pt x="2404" y="1107"/>
                </a:cubicBezTo>
                <a:cubicBezTo>
                  <a:pt x="2399" y="1107"/>
                  <a:pt x="2395" y="1111"/>
                  <a:pt x="2395" y="1116"/>
                </a:cubicBezTo>
                <a:cubicBezTo>
                  <a:pt x="2395" y="1121"/>
                  <a:pt x="2399" y="1125"/>
                  <a:pt x="2404" y="1125"/>
                </a:cubicBezTo>
                <a:cubicBezTo>
                  <a:pt x="2409" y="1125"/>
                  <a:pt x="2413" y="1121"/>
                  <a:pt x="2413" y="1116"/>
                </a:cubicBezTo>
                <a:close/>
                <a:moveTo>
                  <a:pt x="687" y="1142"/>
                </a:moveTo>
                <a:cubicBezTo>
                  <a:pt x="687" y="1137"/>
                  <a:pt x="683" y="1133"/>
                  <a:pt x="678" y="1133"/>
                </a:cubicBezTo>
                <a:cubicBezTo>
                  <a:pt x="673" y="1133"/>
                  <a:pt x="670" y="1137"/>
                  <a:pt x="670" y="1142"/>
                </a:cubicBezTo>
                <a:cubicBezTo>
                  <a:pt x="670" y="1146"/>
                  <a:pt x="673" y="1150"/>
                  <a:pt x="678" y="1150"/>
                </a:cubicBezTo>
                <a:cubicBezTo>
                  <a:pt x="683" y="1150"/>
                  <a:pt x="687" y="1146"/>
                  <a:pt x="687" y="1142"/>
                </a:cubicBezTo>
                <a:close/>
                <a:moveTo>
                  <a:pt x="712" y="1142"/>
                </a:moveTo>
                <a:cubicBezTo>
                  <a:pt x="712" y="1137"/>
                  <a:pt x="709" y="1133"/>
                  <a:pt x="704" y="1133"/>
                </a:cubicBezTo>
                <a:cubicBezTo>
                  <a:pt x="699" y="1133"/>
                  <a:pt x="695" y="1137"/>
                  <a:pt x="695" y="1142"/>
                </a:cubicBezTo>
                <a:cubicBezTo>
                  <a:pt x="695" y="1146"/>
                  <a:pt x="699" y="1150"/>
                  <a:pt x="704" y="1150"/>
                </a:cubicBezTo>
                <a:cubicBezTo>
                  <a:pt x="709" y="1150"/>
                  <a:pt x="712" y="1146"/>
                  <a:pt x="712" y="1142"/>
                </a:cubicBezTo>
                <a:close/>
                <a:moveTo>
                  <a:pt x="738" y="1142"/>
                </a:moveTo>
                <a:cubicBezTo>
                  <a:pt x="738" y="1137"/>
                  <a:pt x="734" y="1133"/>
                  <a:pt x="730" y="1133"/>
                </a:cubicBezTo>
                <a:cubicBezTo>
                  <a:pt x="725" y="1133"/>
                  <a:pt x="721" y="1137"/>
                  <a:pt x="721" y="1142"/>
                </a:cubicBezTo>
                <a:cubicBezTo>
                  <a:pt x="721" y="1146"/>
                  <a:pt x="725" y="1150"/>
                  <a:pt x="730" y="1150"/>
                </a:cubicBezTo>
                <a:cubicBezTo>
                  <a:pt x="734" y="1150"/>
                  <a:pt x="738" y="1146"/>
                  <a:pt x="738" y="1142"/>
                </a:cubicBezTo>
                <a:close/>
                <a:moveTo>
                  <a:pt x="764" y="1142"/>
                </a:moveTo>
                <a:cubicBezTo>
                  <a:pt x="764" y="1137"/>
                  <a:pt x="760" y="1133"/>
                  <a:pt x="755" y="1133"/>
                </a:cubicBezTo>
                <a:cubicBezTo>
                  <a:pt x="751" y="1133"/>
                  <a:pt x="747" y="1137"/>
                  <a:pt x="747" y="1142"/>
                </a:cubicBezTo>
                <a:cubicBezTo>
                  <a:pt x="747" y="1146"/>
                  <a:pt x="751" y="1150"/>
                  <a:pt x="755" y="1150"/>
                </a:cubicBezTo>
                <a:cubicBezTo>
                  <a:pt x="760" y="1150"/>
                  <a:pt x="764" y="1146"/>
                  <a:pt x="764" y="1142"/>
                </a:cubicBezTo>
                <a:close/>
                <a:moveTo>
                  <a:pt x="790" y="1142"/>
                </a:moveTo>
                <a:cubicBezTo>
                  <a:pt x="790" y="1137"/>
                  <a:pt x="786" y="1133"/>
                  <a:pt x="781" y="1133"/>
                </a:cubicBezTo>
                <a:cubicBezTo>
                  <a:pt x="776" y="1133"/>
                  <a:pt x="773" y="1137"/>
                  <a:pt x="773" y="1142"/>
                </a:cubicBezTo>
                <a:cubicBezTo>
                  <a:pt x="773" y="1146"/>
                  <a:pt x="776" y="1150"/>
                  <a:pt x="781" y="1150"/>
                </a:cubicBezTo>
                <a:cubicBezTo>
                  <a:pt x="786" y="1150"/>
                  <a:pt x="790" y="1146"/>
                  <a:pt x="790" y="1142"/>
                </a:cubicBezTo>
                <a:close/>
                <a:moveTo>
                  <a:pt x="816" y="1142"/>
                </a:moveTo>
                <a:cubicBezTo>
                  <a:pt x="816" y="1137"/>
                  <a:pt x="812" y="1133"/>
                  <a:pt x="807" y="1133"/>
                </a:cubicBezTo>
                <a:cubicBezTo>
                  <a:pt x="802" y="1133"/>
                  <a:pt x="798" y="1137"/>
                  <a:pt x="798" y="1142"/>
                </a:cubicBezTo>
                <a:cubicBezTo>
                  <a:pt x="798" y="1146"/>
                  <a:pt x="802" y="1150"/>
                  <a:pt x="807" y="1150"/>
                </a:cubicBezTo>
                <a:cubicBezTo>
                  <a:pt x="812" y="1150"/>
                  <a:pt x="816" y="1146"/>
                  <a:pt x="816" y="1142"/>
                </a:cubicBezTo>
                <a:close/>
                <a:moveTo>
                  <a:pt x="841" y="1142"/>
                </a:moveTo>
                <a:cubicBezTo>
                  <a:pt x="841" y="1137"/>
                  <a:pt x="837" y="1133"/>
                  <a:pt x="833" y="1133"/>
                </a:cubicBezTo>
                <a:cubicBezTo>
                  <a:pt x="828" y="1133"/>
                  <a:pt x="824" y="1137"/>
                  <a:pt x="824" y="1142"/>
                </a:cubicBezTo>
                <a:cubicBezTo>
                  <a:pt x="824" y="1146"/>
                  <a:pt x="828" y="1150"/>
                  <a:pt x="833" y="1150"/>
                </a:cubicBezTo>
                <a:cubicBezTo>
                  <a:pt x="837" y="1150"/>
                  <a:pt x="841" y="1146"/>
                  <a:pt x="841" y="1142"/>
                </a:cubicBezTo>
                <a:close/>
                <a:moveTo>
                  <a:pt x="867" y="1142"/>
                </a:moveTo>
                <a:cubicBezTo>
                  <a:pt x="867" y="1137"/>
                  <a:pt x="863" y="1133"/>
                  <a:pt x="858" y="1133"/>
                </a:cubicBezTo>
                <a:cubicBezTo>
                  <a:pt x="854" y="1133"/>
                  <a:pt x="850" y="1137"/>
                  <a:pt x="850" y="1142"/>
                </a:cubicBezTo>
                <a:cubicBezTo>
                  <a:pt x="850" y="1146"/>
                  <a:pt x="854" y="1150"/>
                  <a:pt x="858" y="1150"/>
                </a:cubicBezTo>
                <a:cubicBezTo>
                  <a:pt x="863" y="1150"/>
                  <a:pt x="867" y="1146"/>
                  <a:pt x="867" y="1142"/>
                </a:cubicBezTo>
                <a:close/>
                <a:moveTo>
                  <a:pt x="893" y="1142"/>
                </a:moveTo>
                <a:cubicBezTo>
                  <a:pt x="893" y="1137"/>
                  <a:pt x="889" y="1133"/>
                  <a:pt x="884" y="1133"/>
                </a:cubicBezTo>
                <a:cubicBezTo>
                  <a:pt x="879" y="1133"/>
                  <a:pt x="876" y="1137"/>
                  <a:pt x="876" y="1142"/>
                </a:cubicBezTo>
                <a:cubicBezTo>
                  <a:pt x="876" y="1146"/>
                  <a:pt x="879" y="1150"/>
                  <a:pt x="884" y="1150"/>
                </a:cubicBezTo>
                <a:cubicBezTo>
                  <a:pt x="889" y="1150"/>
                  <a:pt x="893" y="1146"/>
                  <a:pt x="893" y="1142"/>
                </a:cubicBezTo>
                <a:close/>
                <a:moveTo>
                  <a:pt x="919" y="1142"/>
                </a:moveTo>
                <a:cubicBezTo>
                  <a:pt x="919" y="1137"/>
                  <a:pt x="915" y="1133"/>
                  <a:pt x="910" y="1133"/>
                </a:cubicBezTo>
                <a:cubicBezTo>
                  <a:pt x="905" y="1133"/>
                  <a:pt x="901" y="1137"/>
                  <a:pt x="901" y="1142"/>
                </a:cubicBezTo>
                <a:cubicBezTo>
                  <a:pt x="901" y="1146"/>
                  <a:pt x="905" y="1150"/>
                  <a:pt x="910" y="1150"/>
                </a:cubicBezTo>
                <a:cubicBezTo>
                  <a:pt x="915" y="1150"/>
                  <a:pt x="919" y="1146"/>
                  <a:pt x="919" y="1142"/>
                </a:cubicBezTo>
                <a:close/>
                <a:moveTo>
                  <a:pt x="944" y="1142"/>
                </a:moveTo>
                <a:cubicBezTo>
                  <a:pt x="944" y="1137"/>
                  <a:pt x="940" y="1133"/>
                  <a:pt x="936" y="1133"/>
                </a:cubicBezTo>
                <a:cubicBezTo>
                  <a:pt x="931" y="1133"/>
                  <a:pt x="927" y="1137"/>
                  <a:pt x="927" y="1142"/>
                </a:cubicBezTo>
                <a:cubicBezTo>
                  <a:pt x="927" y="1146"/>
                  <a:pt x="931" y="1150"/>
                  <a:pt x="936" y="1150"/>
                </a:cubicBezTo>
                <a:cubicBezTo>
                  <a:pt x="940" y="1150"/>
                  <a:pt x="944" y="1146"/>
                  <a:pt x="944" y="1142"/>
                </a:cubicBezTo>
                <a:close/>
                <a:moveTo>
                  <a:pt x="970" y="1142"/>
                </a:moveTo>
                <a:cubicBezTo>
                  <a:pt x="970" y="1137"/>
                  <a:pt x="966" y="1133"/>
                  <a:pt x="961" y="1133"/>
                </a:cubicBezTo>
                <a:cubicBezTo>
                  <a:pt x="957" y="1133"/>
                  <a:pt x="953" y="1137"/>
                  <a:pt x="953" y="1142"/>
                </a:cubicBezTo>
                <a:cubicBezTo>
                  <a:pt x="953" y="1146"/>
                  <a:pt x="957" y="1150"/>
                  <a:pt x="961" y="1150"/>
                </a:cubicBezTo>
                <a:cubicBezTo>
                  <a:pt x="966" y="1150"/>
                  <a:pt x="970" y="1146"/>
                  <a:pt x="970" y="1142"/>
                </a:cubicBezTo>
                <a:close/>
                <a:moveTo>
                  <a:pt x="996" y="1142"/>
                </a:moveTo>
                <a:cubicBezTo>
                  <a:pt x="996" y="1137"/>
                  <a:pt x="992" y="1133"/>
                  <a:pt x="987" y="1133"/>
                </a:cubicBezTo>
                <a:cubicBezTo>
                  <a:pt x="983" y="1133"/>
                  <a:pt x="979" y="1137"/>
                  <a:pt x="979" y="1142"/>
                </a:cubicBezTo>
                <a:cubicBezTo>
                  <a:pt x="979" y="1146"/>
                  <a:pt x="983" y="1150"/>
                  <a:pt x="987" y="1150"/>
                </a:cubicBezTo>
                <a:cubicBezTo>
                  <a:pt x="992" y="1150"/>
                  <a:pt x="996" y="1146"/>
                  <a:pt x="996" y="1142"/>
                </a:cubicBezTo>
                <a:close/>
                <a:moveTo>
                  <a:pt x="1382" y="1142"/>
                </a:moveTo>
                <a:cubicBezTo>
                  <a:pt x="1382" y="1137"/>
                  <a:pt x="1378" y="1133"/>
                  <a:pt x="1374" y="1133"/>
                </a:cubicBezTo>
                <a:cubicBezTo>
                  <a:pt x="1369" y="1133"/>
                  <a:pt x="1365" y="1137"/>
                  <a:pt x="1365" y="1142"/>
                </a:cubicBezTo>
                <a:cubicBezTo>
                  <a:pt x="1365" y="1146"/>
                  <a:pt x="1369" y="1150"/>
                  <a:pt x="1374" y="1150"/>
                </a:cubicBezTo>
                <a:cubicBezTo>
                  <a:pt x="1378" y="1150"/>
                  <a:pt x="1382" y="1146"/>
                  <a:pt x="1382" y="1142"/>
                </a:cubicBezTo>
                <a:close/>
                <a:moveTo>
                  <a:pt x="1408" y="1142"/>
                </a:moveTo>
                <a:cubicBezTo>
                  <a:pt x="1408" y="1137"/>
                  <a:pt x="1404" y="1133"/>
                  <a:pt x="1399" y="1133"/>
                </a:cubicBezTo>
                <a:cubicBezTo>
                  <a:pt x="1395" y="1133"/>
                  <a:pt x="1391" y="1137"/>
                  <a:pt x="1391" y="1142"/>
                </a:cubicBezTo>
                <a:cubicBezTo>
                  <a:pt x="1391" y="1146"/>
                  <a:pt x="1395" y="1150"/>
                  <a:pt x="1399" y="1150"/>
                </a:cubicBezTo>
                <a:cubicBezTo>
                  <a:pt x="1404" y="1150"/>
                  <a:pt x="1408" y="1146"/>
                  <a:pt x="1408" y="1142"/>
                </a:cubicBezTo>
                <a:close/>
                <a:moveTo>
                  <a:pt x="1434" y="1142"/>
                </a:moveTo>
                <a:cubicBezTo>
                  <a:pt x="1434" y="1137"/>
                  <a:pt x="1430" y="1133"/>
                  <a:pt x="1425" y="1133"/>
                </a:cubicBezTo>
                <a:cubicBezTo>
                  <a:pt x="1420" y="1133"/>
                  <a:pt x="1417" y="1137"/>
                  <a:pt x="1417" y="1142"/>
                </a:cubicBezTo>
                <a:cubicBezTo>
                  <a:pt x="1417" y="1146"/>
                  <a:pt x="1420" y="1150"/>
                  <a:pt x="1425" y="1150"/>
                </a:cubicBezTo>
                <a:cubicBezTo>
                  <a:pt x="1430" y="1150"/>
                  <a:pt x="1434" y="1146"/>
                  <a:pt x="1434" y="1142"/>
                </a:cubicBezTo>
                <a:close/>
                <a:moveTo>
                  <a:pt x="1459" y="1142"/>
                </a:moveTo>
                <a:cubicBezTo>
                  <a:pt x="1459" y="1137"/>
                  <a:pt x="1456" y="1133"/>
                  <a:pt x="1451" y="1133"/>
                </a:cubicBezTo>
                <a:cubicBezTo>
                  <a:pt x="1446" y="1133"/>
                  <a:pt x="1442" y="1137"/>
                  <a:pt x="1442" y="1142"/>
                </a:cubicBezTo>
                <a:cubicBezTo>
                  <a:pt x="1442" y="1146"/>
                  <a:pt x="1446" y="1150"/>
                  <a:pt x="1451" y="1150"/>
                </a:cubicBezTo>
                <a:cubicBezTo>
                  <a:pt x="1456" y="1150"/>
                  <a:pt x="1459" y="1146"/>
                  <a:pt x="1459" y="1142"/>
                </a:cubicBezTo>
                <a:close/>
                <a:moveTo>
                  <a:pt x="1485" y="1142"/>
                </a:moveTo>
                <a:cubicBezTo>
                  <a:pt x="1485" y="1137"/>
                  <a:pt x="1481" y="1133"/>
                  <a:pt x="1477" y="1133"/>
                </a:cubicBezTo>
                <a:cubicBezTo>
                  <a:pt x="1472" y="1133"/>
                  <a:pt x="1468" y="1137"/>
                  <a:pt x="1468" y="1142"/>
                </a:cubicBezTo>
                <a:cubicBezTo>
                  <a:pt x="1468" y="1146"/>
                  <a:pt x="1472" y="1150"/>
                  <a:pt x="1477" y="1150"/>
                </a:cubicBezTo>
                <a:cubicBezTo>
                  <a:pt x="1481" y="1150"/>
                  <a:pt x="1485" y="1146"/>
                  <a:pt x="1485" y="1142"/>
                </a:cubicBezTo>
                <a:close/>
                <a:moveTo>
                  <a:pt x="1511" y="1142"/>
                </a:moveTo>
                <a:cubicBezTo>
                  <a:pt x="1511" y="1137"/>
                  <a:pt x="1507" y="1133"/>
                  <a:pt x="1502" y="1133"/>
                </a:cubicBezTo>
                <a:cubicBezTo>
                  <a:pt x="1498" y="1133"/>
                  <a:pt x="1494" y="1137"/>
                  <a:pt x="1494" y="1142"/>
                </a:cubicBezTo>
                <a:cubicBezTo>
                  <a:pt x="1494" y="1146"/>
                  <a:pt x="1498" y="1150"/>
                  <a:pt x="1502" y="1150"/>
                </a:cubicBezTo>
                <a:cubicBezTo>
                  <a:pt x="1507" y="1150"/>
                  <a:pt x="1511" y="1146"/>
                  <a:pt x="1511" y="1142"/>
                </a:cubicBezTo>
                <a:close/>
                <a:moveTo>
                  <a:pt x="1537" y="1142"/>
                </a:moveTo>
                <a:cubicBezTo>
                  <a:pt x="1537" y="1137"/>
                  <a:pt x="1533" y="1133"/>
                  <a:pt x="1528" y="1133"/>
                </a:cubicBezTo>
                <a:cubicBezTo>
                  <a:pt x="1523" y="1133"/>
                  <a:pt x="1520" y="1137"/>
                  <a:pt x="1520" y="1142"/>
                </a:cubicBezTo>
                <a:cubicBezTo>
                  <a:pt x="1520" y="1146"/>
                  <a:pt x="1523" y="1150"/>
                  <a:pt x="1528" y="1150"/>
                </a:cubicBezTo>
                <a:cubicBezTo>
                  <a:pt x="1533" y="1150"/>
                  <a:pt x="1537" y="1146"/>
                  <a:pt x="1537" y="1142"/>
                </a:cubicBezTo>
                <a:close/>
                <a:moveTo>
                  <a:pt x="1563" y="1142"/>
                </a:moveTo>
                <a:cubicBezTo>
                  <a:pt x="1563" y="1137"/>
                  <a:pt x="1559" y="1133"/>
                  <a:pt x="1554" y="1133"/>
                </a:cubicBezTo>
                <a:cubicBezTo>
                  <a:pt x="1549" y="1133"/>
                  <a:pt x="1545" y="1137"/>
                  <a:pt x="1545" y="1142"/>
                </a:cubicBezTo>
                <a:cubicBezTo>
                  <a:pt x="1545" y="1146"/>
                  <a:pt x="1549" y="1150"/>
                  <a:pt x="1554" y="1150"/>
                </a:cubicBezTo>
                <a:cubicBezTo>
                  <a:pt x="1559" y="1150"/>
                  <a:pt x="1563" y="1146"/>
                  <a:pt x="1563" y="1142"/>
                </a:cubicBezTo>
                <a:close/>
                <a:moveTo>
                  <a:pt x="687" y="1167"/>
                </a:moveTo>
                <a:cubicBezTo>
                  <a:pt x="687" y="1163"/>
                  <a:pt x="683" y="1159"/>
                  <a:pt x="678" y="1159"/>
                </a:cubicBezTo>
                <a:cubicBezTo>
                  <a:pt x="673" y="1159"/>
                  <a:pt x="670" y="1163"/>
                  <a:pt x="670" y="1167"/>
                </a:cubicBezTo>
                <a:cubicBezTo>
                  <a:pt x="670" y="1172"/>
                  <a:pt x="673" y="1176"/>
                  <a:pt x="678" y="1176"/>
                </a:cubicBezTo>
                <a:cubicBezTo>
                  <a:pt x="683" y="1176"/>
                  <a:pt x="687" y="1172"/>
                  <a:pt x="687" y="1167"/>
                </a:cubicBezTo>
                <a:close/>
                <a:moveTo>
                  <a:pt x="712" y="1167"/>
                </a:moveTo>
                <a:cubicBezTo>
                  <a:pt x="712" y="1163"/>
                  <a:pt x="709" y="1159"/>
                  <a:pt x="704" y="1159"/>
                </a:cubicBezTo>
                <a:cubicBezTo>
                  <a:pt x="699" y="1159"/>
                  <a:pt x="695" y="1163"/>
                  <a:pt x="695" y="1167"/>
                </a:cubicBezTo>
                <a:cubicBezTo>
                  <a:pt x="695" y="1172"/>
                  <a:pt x="699" y="1176"/>
                  <a:pt x="704" y="1176"/>
                </a:cubicBezTo>
                <a:cubicBezTo>
                  <a:pt x="709" y="1176"/>
                  <a:pt x="712" y="1172"/>
                  <a:pt x="712" y="1167"/>
                </a:cubicBezTo>
                <a:close/>
                <a:moveTo>
                  <a:pt x="738" y="1167"/>
                </a:moveTo>
                <a:cubicBezTo>
                  <a:pt x="738" y="1163"/>
                  <a:pt x="734" y="1159"/>
                  <a:pt x="730" y="1159"/>
                </a:cubicBezTo>
                <a:cubicBezTo>
                  <a:pt x="725" y="1159"/>
                  <a:pt x="721" y="1163"/>
                  <a:pt x="721" y="1167"/>
                </a:cubicBezTo>
                <a:cubicBezTo>
                  <a:pt x="721" y="1172"/>
                  <a:pt x="725" y="1176"/>
                  <a:pt x="730" y="1176"/>
                </a:cubicBezTo>
                <a:cubicBezTo>
                  <a:pt x="734" y="1176"/>
                  <a:pt x="738" y="1172"/>
                  <a:pt x="738" y="1167"/>
                </a:cubicBezTo>
                <a:close/>
                <a:moveTo>
                  <a:pt x="764" y="1167"/>
                </a:moveTo>
                <a:cubicBezTo>
                  <a:pt x="764" y="1163"/>
                  <a:pt x="760" y="1159"/>
                  <a:pt x="755" y="1159"/>
                </a:cubicBezTo>
                <a:cubicBezTo>
                  <a:pt x="751" y="1159"/>
                  <a:pt x="747" y="1163"/>
                  <a:pt x="747" y="1167"/>
                </a:cubicBezTo>
                <a:cubicBezTo>
                  <a:pt x="747" y="1172"/>
                  <a:pt x="751" y="1176"/>
                  <a:pt x="755" y="1176"/>
                </a:cubicBezTo>
                <a:cubicBezTo>
                  <a:pt x="760" y="1176"/>
                  <a:pt x="764" y="1172"/>
                  <a:pt x="764" y="1167"/>
                </a:cubicBezTo>
                <a:close/>
                <a:moveTo>
                  <a:pt x="790" y="1167"/>
                </a:moveTo>
                <a:cubicBezTo>
                  <a:pt x="790" y="1163"/>
                  <a:pt x="786" y="1159"/>
                  <a:pt x="781" y="1159"/>
                </a:cubicBezTo>
                <a:cubicBezTo>
                  <a:pt x="776" y="1159"/>
                  <a:pt x="773" y="1163"/>
                  <a:pt x="773" y="1167"/>
                </a:cubicBezTo>
                <a:cubicBezTo>
                  <a:pt x="773" y="1172"/>
                  <a:pt x="776" y="1176"/>
                  <a:pt x="781" y="1176"/>
                </a:cubicBezTo>
                <a:cubicBezTo>
                  <a:pt x="786" y="1176"/>
                  <a:pt x="790" y="1172"/>
                  <a:pt x="790" y="1167"/>
                </a:cubicBezTo>
                <a:close/>
                <a:moveTo>
                  <a:pt x="816" y="1167"/>
                </a:moveTo>
                <a:cubicBezTo>
                  <a:pt x="816" y="1163"/>
                  <a:pt x="812" y="1159"/>
                  <a:pt x="807" y="1159"/>
                </a:cubicBezTo>
                <a:cubicBezTo>
                  <a:pt x="802" y="1159"/>
                  <a:pt x="798" y="1163"/>
                  <a:pt x="798" y="1167"/>
                </a:cubicBezTo>
                <a:cubicBezTo>
                  <a:pt x="798" y="1172"/>
                  <a:pt x="802" y="1176"/>
                  <a:pt x="807" y="1176"/>
                </a:cubicBezTo>
                <a:cubicBezTo>
                  <a:pt x="812" y="1176"/>
                  <a:pt x="816" y="1172"/>
                  <a:pt x="816" y="1167"/>
                </a:cubicBezTo>
                <a:close/>
                <a:moveTo>
                  <a:pt x="841" y="1167"/>
                </a:moveTo>
                <a:cubicBezTo>
                  <a:pt x="841" y="1163"/>
                  <a:pt x="837" y="1159"/>
                  <a:pt x="833" y="1159"/>
                </a:cubicBezTo>
                <a:cubicBezTo>
                  <a:pt x="828" y="1159"/>
                  <a:pt x="824" y="1163"/>
                  <a:pt x="824" y="1167"/>
                </a:cubicBezTo>
                <a:cubicBezTo>
                  <a:pt x="824" y="1172"/>
                  <a:pt x="828" y="1176"/>
                  <a:pt x="833" y="1176"/>
                </a:cubicBezTo>
                <a:cubicBezTo>
                  <a:pt x="837" y="1176"/>
                  <a:pt x="841" y="1172"/>
                  <a:pt x="841" y="1167"/>
                </a:cubicBezTo>
                <a:close/>
                <a:moveTo>
                  <a:pt x="867" y="1167"/>
                </a:moveTo>
                <a:cubicBezTo>
                  <a:pt x="867" y="1163"/>
                  <a:pt x="863" y="1159"/>
                  <a:pt x="858" y="1159"/>
                </a:cubicBezTo>
                <a:cubicBezTo>
                  <a:pt x="854" y="1159"/>
                  <a:pt x="850" y="1163"/>
                  <a:pt x="850" y="1167"/>
                </a:cubicBezTo>
                <a:cubicBezTo>
                  <a:pt x="850" y="1172"/>
                  <a:pt x="854" y="1176"/>
                  <a:pt x="858" y="1176"/>
                </a:cubicBezTo>
                <a:cubicBezTo>
                  <a:pt x="863" y="1176"/>
                  <a:pt x="867" y="1172"/>
                  <a:pt x="867" y="1167"/>
                </a:cubicBezTo>
                <a:close/>
                <a:moveTo>
                  <a:pt x="893" y="1167"/>
                </a:moveTo>
                <a:cubicBezTo>
                  <a:pt x="893" y="1163"/>
                  <a:pt x="889" y="1159"/>
                  <a:pt x="884" y="1159"/>
                </a:cubicBezTo>
                <a:cubicBezTo>
                  <a:pt x="879" y="1159"/>
                  <a:pt x="876" y="1163"/>
                  <a:pt x="876" y="1167"/>
                </a:cubicBezTo>
                <a:cubicBezTo>
                  <a:pt x="876" y="1172"/>
                  <a:pt x="879" y="1176"/>
                  <a:pt x="884" y="1176"/>
                </a:cubicBezTo>
                <a:cubicBezTo>
                  <a:pt x="889" y="1176"/>
                  <a:pt x="893" y="1172"/>
                  <a:pt x="893" y="1167"/>
                </a:cubicBezTo>
                <a:close/>
                <a:moveTo>
                  <a:pt x="919" y="1167"/>
                </a:moveTo>
                <a:cubicBezTo>
                  <a:pt x="919" y="1163"/>
                  <a:pt x="915" y="1159"/>
                  <a:pt x="910" y="1159"/>
                </a:cubicBezTo>
                <a:cubicBezTo>
                  <a:pt x="905" y="1159"/>
                  <a:pt x="901" y="1163"/>
                  <a:pt x="901" y="1167"/>
                </a:cubicBezTo>
                <a:cubicBezTo>
                  <a:pt x="901" y="1172"/>
                  <a:pt x="905" y="1176"/>
                  <a:pt x="910" y="1176"/>
                </a:cubicBezTo>
                <a:cubicBezTo>
                  <a:pt x="915" y="1176"/>
                  <a:pt x="919" y="1172"/>
                  <a:pt x="919" y="1167"/>
                </a:cubicBezTo>
                <a:close/>
                <a:moveTo>
                  <a:pt x="944" y="1167"/>
                </a:moveTo>
                <a:cubicBezTo>
                  <a:pt x="944" y="1163"/>
                  <a:pt x="940" y="1159"/>
                  <a:pt x="936" y="1159"/>
                </a:cubicBezTo>
                <a:cubicBezTo>
                  <a:pt x="931" y="1159"/>
                  <a:pt x="927" y="1163"/>
                  <a:pt x="927" y="1167"/>
                </a:cubicBezTo>
                <a:cubicBezTo>
                  <a:pt x="927" y="1172"/>
                  <a:pt x="931" y="1176"/>
                  <a:pt x="936" y="1176"/>
                </a:cubicBezTo>
                <a:cubicBezTo>
                  <a:pt x="940" y="1176"/>
                  <a:pt x="944" y="1172"/>
                  <a:pt x="944" y="1167"/>
                </a:cubicBezTo>
                <a:close/>
                <a:moveTo>
                  <a:pt x="970" y="1167"/>
                </a:moveTo>
                <a:cubicBezTo>
                  <a:pt x="970" y="1163"/>
                  <a:pt x="966" y="1159"/>
                  <a:pt x="961" y="1159"/>
                </a:cubicBezTo>
                <a:cubicBezTo>
                  <a:pt x="957" y="1159"/>
                  <a:pt x="953" y="1163"/>
                  <a:pt x="953" y="1167"/>
                </a:cubicBezTo>
                <a:cubicBezTo>
                  <a:pt x="953" y="1172"/>
                  <a:pt x="957" y="1176"/>
                  <a:pt x="961" y="1176"/>
                </a:cubicBezTo>
                <a:cubicBezTo>
                  <a:pt x="966" y="1176"/>
                  <a:pt x="970" y="1172"/>
                  <a:pt x="970" y="1167"/>
                </a:cubicBezTo>
                <a:close/>
                <a:moveTo>
                  <a:pt x="1382" y="1167"/>
                </a:moveTo>
                <a:cubicBezTo>
                  <a:pt x="1382" y="1163"/>
                  <a:pt x="1378" y="1159"/>
                  <a:pt x="1374" y="1159"/>
                </a:cubicBezTo>
                <a:cubicBezTo>
                  <a:pt x="1369" y="1159"/>
                  <a:pt x="1365" y="1163"/>
                  <a:pt x="1365" y="1167"/>
                </a:cubicBezTo>
                <a:cubicBezTo>
                  <a:pt x="1365" y="1172"/>
                  <a:pt x="1369" y="1176"/>
                  <a:pt x="1374" y="1176"/>
                </a:cubicBezTo>
                <a:cubicBezTo>
                  <a:pt x="1378" y="1176"/>
                  <a:pt x="1382" y="1172"/>
                  <a:pt x="1382" y="1167"/>
                </a:cubicBezTo>
                <a:close/>
                <a:moveTo>
                  <a:pt x="1408" y="1167"/>
                </a:moveTo>
                <a:cubicBezTo>
                  <a:pt x="1408" y="1163"/>
                  <a:pt x="1404" y="1159"/>
                  <a:pt x="1399" y="1159"/>
                </a:cubicBezTo>
                <a:cubicBezTo>
                  <a:pt x="1395" y="1159"/>
                  <a:pt x="1391" y="1163"/>
                  <a:pt x="1391" y="1167"/>
                </a:cubicBezTo>
                <a:cubicBezTo>
                  <a:pt x="1391" y="1172"/>
                  <a:pt x="1395" y="1176"/>
                  <a:pt x="1399" y="1176"/>
                </a:cubicBezTo>
                <a:cubicBezTo>
                  <a:pt x="1404" y="1176"/>
                  <a:pt x="1408" y="1172"/>
                  <a:pt x="1408" y="1167"/>
                </a:cubicBezTo>
                <a:close/>
                <a:moveTo>
                  <a:pt x="1434" y="1167"/>
                </a:moveTo>
                <a:cubicBezTo>
                  <a:pt x="1434" y="1163"/>
                  <a:pt x="1430" y="1159"/>
                  <a:pt x="1425" y="1159"/>
                </a:cubicBezTo>
                <a:cubicBezTo>
                  <a:pt x="1420" y="1159"/>
                  <a:pt x="1417" y="1163"/>
                  <a:pt x="1417" y="1167"/>
                </a:cubicBezTo>
                <a:cubicBezTo>
                  <a:pt x="1417" y="1172"/>
                  <a:pt x="1420" y="1176"/>
                  <a:pt x="1425" y="1176"/>
                </a:cubicBezTo>
                <a:cubicBezTo>
                  <a:pt x="1430" y="1176"/>
                  <a:pt x="1434" y="1172"/>
                  <a:pt x="1434" y="1167"/>
                </a:cubicBezTo>
                <a:close/>
                <a:moveTo>
                  <a:pt x="1459" y="1167"/>
                </a:moveTo>
                <a:cubicBezTo>
                  <a:pt x="1459" y="1163"/>
                  <a:pt x="1456" y="1159"/>
                  <a:pt x="1451" y="1159"/>
                </a:cubicBezTo>
                <a:cubicBezTo>
                  <a:pt x="1446" y="1159"/>
                  <a:pt x="1442" y="1163"/>
                  <a:pt x="1442" y="1167"/>
                </a:cubicBezTo>
                <a:cubicBezTo>
                  <a:pt x="1442" y="1172"/>
                  <a:pt x="1446" y="1176"/>
                  <a:pt x="1451" y="1176"/>
                </a:cubicBezTo>
                <a:cubicBezTo>
                  <a:pt x="1456" y="1176"/>
                  <a:pt x="1459" y="1172"/>
                  <a:pt x="1459" y="1167"/>
                </a:cubicBezTo>
                <a:close/>
                <a:moveTo>
                  <a:pt x="1485" y="1167"/>
                </a:moveTo>
                <a:cubicBezTo>
                  <a:pt x="1485" y="1163"/>
                  <a:pt x="1481" y="1159"/>
                  <a:pt x="1477" y="1159"/>
                </a:cubicBezTo>
                <a:cubicBezTo>
                  <a:pt x="1472" y="1159"/>
                  <a:pt x="1468" y="1163"/>
                  <a:pt x="1468" y="1167"/>
                </a:cubicBezTo>
                <a:cubicBezTo>
                  <a:pt x="1468" y="1172"/>
                  <a:pt x="1472" y="1176"/>
                  <a:pt x="1477" y="1176"/>
                </a:cubicBezTo>
                <a:cubicBezTo>
                  <a:pt x="1481" y="1176"/>
                  <a:pt x="1485" y="1172"/>
                  <a:pt x="1485" y="1167"/>
                </a:cubicBezTo>
                <a:close/>
                <a:moveTo>
                  <a:pt x="1511" y="1167"/>
                </a:moveTo>
                <a:cubicBezTo>
                  <a:pt x="1511" y="1163"/>
                  <a:pt x="1507" y="1159"/>
                  <a:pt x="1502" y="1159"/>
                </a:cubicBezTo>
                <a:cubicBezTo>
                  <a:pt x="1498" y="1159"/>
                  <a:pt x="1494" y="1163"/>
                  <a:pt x="1494" y="1167"/>
                </a:cubicBezTo>
                <a:cubicBezTo>
                  <a:pt x="1494" y="1172"/>
                  <a:pt x="1498" y="1176"/>
                  <a:pt x="1502" y="1176"/>
                </a:cubicBezTo>
                <a:cubicBezTo>
                  <a:pt x="1507" y="1176"/>
                  <a:pt x="1511" y="1172"/>
                  <a:pt x="1511" y="1167"/>
                </a:cubicBezTo>
                <a:close/>
                <a:moveTo>
                  <a:pt x="1537" y="1167"/>
                </a:moveTo>
                <a:cubicBezTo>
                  <a:pt x="1537" y="1163"/>
                  <a:pt x="1533" y="1159"/>
                  <a:pt x="1528" y="1159"/>
                </a:cubicBezTo>
                <a:cubicBezTo>
                  <a:pt x="1523" y="1159"/>
                  <a:pt x="1520" y="1163"/>
                  <a:pt x="1520" y="1167"/>
                </a:cubicBezTo>
                <a:cubicBezTo>
                  <a:pt x="1520" y="1172"/>
                  <a:pt x="1523" y="1176"/>
                  <a:pt x="1528" y="1176"/>
                </a:cubicBezTo>
                <a:cubicBezTo>
                  <a:pt x="1533" y="1176"/>
                  <a:pt x="1537" y="1172"/>
                  <a:pt x="1537" y="1167"/>
                </a:cubicBezTo>
                <a:close/>
                <a:moveTo>
                  <a:pt x="1563" y="1167"/>
                </a:moveTo>
                <a:cubicBezTo>
                  <a:pt x="1563" y="1163"/>
                  <a:pt x="1559" y="1159"/>
                  <a:pt x="1554" y="1159"/>
                </a:cubicBezTo>
                <a:cubicBezTo>
                  <a:pt x="1549" y="1159"/>
                  <a:pt x="1545" y="1163"/>
                  <a:pt x="1545" y="1167"/>
                </a:cubicBezTo>
                <a:cubicBezTo>
                  <a:pt x="1545" y="1172"/>
                  <a:pt x="1549" y="1176"/>
                  <a:pt x="1554" y="1176"/>
                </a:cubicBezTo>
                <a:cubicBezTo>
                  <a:pt x="1559" y="1176"/>
                  <a:pt x="1563" y="1172"/>
                  <a:pt x="1563" y="1167"/>
                </a:cubicBezTo>
                <a:close/>
                <a:moveTo>
                  <a:pt x="1640" y="1167"/>
                </a:moveTo>
                <a:cubicBezTo>
                  <a:pt x="1640" y="1163"/>
                  <a:pt x="1636" y="1159"/>
                  <a:pt x="1631" y="1159"/>
                </a:cubicBezTo>
                <a:cubicBezTo>
                  <a:pt x="1626" y="1159"/>
                  <a:pt x="1623" y="1163"/>
                  <a:pt x="1623" y="1167"/>
                </a:cubicBezTo>
                <a:cubicBezTo>
                  <a:pt x="1623" y="1172"/>
                  <a:pt x="1626" y="1176"/>
                  <a:pt x="1631" y="1176"/>
                </a:cubicBezTo>
                <a:cubicBezTo>
                  <a:pt x="1636" y="1176"/>
                  <a:pt x="1640" y="1172"/>
                  <a:pt x="1640" y="1167"/>
                </a:cubicBezTo>
                <a:close/>
                <a:moveTo>
                  <a:pt x="2284" y="1167"/>
                </a:moveTo>
                <a:cubicBezTo>
                  <a:pt x="2284" y="1163"/>
                  <a:pt x="2280" y="1159"/>
                  <a:pt x="2275" y="1159"/>
                </a:cubicBezTo>
                <a:cubicBezTo>
                  <a:pt x="2270" y="1159"/>
                  <a:pt x="2267" y="1163"/>
                  <a:pt x="2267" y="1167"/>
                </a:cubicBezTo>
                <a:cubicBezTo>
                  <a:pt x="2267" y="1172"/>
                  <a:pt x="2270" y="1176"/>
                  <a:pt x="2275" y="1176"/>
                </a:cubicBezTo>
                <a:cubicBezTo>
                  <a:pt x="2280" y="1176"/>
                  <a:pt x="2284" y="1172"/>
                  <a:pt x="2284" y="1167"/>
                </a:cubicBezTo>
                <a:close/>
                <a:moveTo>
                  <a:pt x="2310" y="1167"/>
                </a:moveTo>
                <a:cubicBezTo>
                  <a:pt x="2310" y="1163"/>
                  <a:pt x="2306" y="1159"/>
                  <a:pt x="2301" y="1159"/>
                </a:cubicBezTo>
                <a:cubicBezTo>
                  <a:pt x="2296" y="1159"/>
                  <a:pt x="2292" y="1163"/>
                  <a:pt x="2292" y="1167"/>
                </a:cubicBezTo>
                <a:cubicBezTo>
                  <a:pt x="2292" y="1172"/>
                  <a:pt x="2296" y="1176"/>
                  <a:pt x="2301" y="1176"/>
                </a:cubicBezTo>
                <a:cubicBezTo>
                  <a:pt x="2306" y="1176"/>
                  <a:pt x="2310" y="1172"/>
                  <a:pt x="2310" y="1167"/>
                </a:cubicBezTo>
                <a:close/>
                <a:moveTo>
                  <a:pt x="2361" y="1167"/>
                </a:moveTo>
                <a:cubicBezTo>
                  <a:pt x="2361" y="1163"/>
                  <a:pt x="2357" y="1159"/>
                  <a:pt x="2352" y="1159"/>
                </a:cubicBezTo>
                <a:cubicBezTo>
                  <a:pt x="2348" y="1159"/>
                  <a:pt x="2344" y="1163"/>
                  <a:pt x="2344" y="1167"/>
                </a:cubicBezTo>
                <a:cubicBezTo>
                  <a:pt x="2344" y="1172"/>
                  <a:pt x="2348" y="1176"/>
                  <a:pt x="2352" y="1176"/>
                </a:cubicBezTo>
                <a:cubicBezTo>
                  <a:pt x="2357" y="1176"/>
                  <a:pt x="2361" y="1172"/>
                  <a:pt x="2361" y="1167"/>
                </a:cubicBezTo>
                <a:close/>
                <a:moveTo>
                  <a:pt x="2387" y="1167"/>
                </a:moveTo>
                <a:cubicBezTo>
                  <a:pt x="2387" y="1163"/>
                  <a:pt x="2383" y="1159"/>
                  <a:pt x="2378" y="1159"/>
                </a:cubicBezTo>
                <a:cubicBezTo>
                  <a:pt x="2373" y="1159"/>
                  <a:pt x="2370" y="1163"/>
                  <a:pt x="2370" y="1167"/>
                </a:cubicBezTo>
                <a:cubicBezTo>
                  <a:pt x="2370" y="1172"/>
                  <a:pt x="2373" y="1176"/>
                  <a:pt x="2378" y="1176"/>
                </a:cubicBezTo>
                <a:cubicBezTo>
                  <a:pt x="2383" y="1176"/>
                  <a:pt x="2387" y="1172"/>
                  <a:pt x="2387" y="1167"/>
                </a:cubicBezTo>
                <a:close/>
                <a:moveTo>
                  <a:pt x="738" y="1193"/>
                </a:moveTo>
                <a:cubicBezTo>
                  <a:pt x="738" y="1188"/>
                  <a:pt x="734" y="1185"/>
                  <a:pt x="730" y="1185"/>
                </a:cubicBezTo>
                <a:cubicBezTo>
                  <a:pt x="725" y="1185"/>
                  <a:pt x="721" y="1188"/>
                  <a:pt x="721" y="1193"/>
                </a:cubicBezTo>
                <a:cubicBezTo>
                  <a:pt x="721" y="1198"/>
                  <a:pt x="725" y="1202"/>
                  <a:pt x="730" y="1202"/>
                </a:cubicBezTo>
                <a:cubicBezTo>
                  <a:pt x="734" y="1202"/>
                  <a:pt x="738" y="1198"/>
                  <a:pt x="738" y="1193"/>
                </a:cubicBezTo>
                <a:close/>
                <a:moveTo>
                  <a:pt x="764" y="1193"/>
                </a:moveTo>
                <a:cubicBezTo>
                  <a:pt x="764" y="1188"/>
                  <a:pt x="760" y="1185"/>
                  <a:pt x="755" y="1185"/>
                </a:cubicBezTo>
                <a:cubicBezTo>
                  <a:pt x="751" y="1185"/>
                  <a:pt x="747" y="1188"/>
                  <a:pt x="747" y="1193"/>
                </a:cubicBezTo>
                <a:cubicBezTo>
                  <a:pt x="747" y="1198"/>
                  <a:pt x="751" y="1202"/>
                  <a:pt x="755" y="1202"/>
                </a:cubicBezTo>
                <a:cubicBezTo>
                  <a:pt x="760" y="1202"/>
                  <a:pt x="764" y="1198"/>
                  <a:pt x="764" y="1193"/>
                </a:cubicBezTo>
                <a:close/>
                <a:moveTo>
                  <a:pt x="790" y="1193"/>
                </a:moveTo>
                <a:cubicBezTo>
                  <a:pt x="790" y="1188"/>
                  <a:pt x="786" y="1185"/>
                  <a:pt x="781" y="1185"/>
                </a:cubicBezTo>
                <a:cubicBezTo>
                  <a:pt x="776" y="1185"/>
                  <a:pt x="773" y="1188"/>
                  <a:pt x="773" y="1193"/>
                </a:cubicBezTo>
                <a:cubicBezTo>
                  <a:pt x="773" y="1198"/>
                  <a:pt x="776" y="1202"/>
                  <a:pt x="781" y="1202"/>
                </a:cubicBezTo>
                <a:cubicBezTo>
                  <a:pt x="786" y="1202"/>
                  <a:pt x="790" y="1198"/>
                  <a:pt x="790" y="1193"/>
                </a:cubicBezTo>
                <a:close/>
                <a:moveTo>
                  <a:pt x="816" y="1193"/>
                </a:moveTo>
                <a:cubicBezTo>
                  <a:pt x="816" y="1188"/>
                  <a:pt x="812" y="1185"/>
                  <a:pt x="807" y="1185"/>
                </a:cubicBezTo>
                <a:cubicBezTo>
                  <a:pt x="802" y="1185"/>
                  <a:pt x="798" y="1188"/>
                  <a:pt x="798" y="1193"/>
                </a:cubicBezTo>
                <a:cubicBezTo>
                  <a:pt x="798" y="1198"/>
                  <a:pt x="802" y="1202"/>
                  <a:pt x="807" y="1202"/>
                </a:cubicBezTo>
                <a:cubicBezTo>
                  <a:pt x="812" y="1202"/>
                  <a:pt x="816" y="1198"/>
                  <a:pt x="816" y="1193"/>
                </a:cubicBezTo>
                <a:close/>
                <a:moveTo>
                  <a:pt x="841" y="1193"/>
                </a:moveTo>
                <a:cubicBezTo>
                  <a:pt x="841" y="1188"/>
                  <a:pt x="837" y="1185"/>
                  <a:pt x="833" y="1185"/>
                </a:cubicBezTo>
                <a:cubicBezTo>
                  <a:pt x="828" y="1185"/>
                  <a:pt x="824" y="1188"/>
                  <a:pt x="824" y="1193"/>
                </a:cubicBezTo>
                <a:cubicBezTo>
                  <a:pt x="824" y="1198"/>
                  <a:pt x="828" y="1202"/>
                  <a:pt x="833" y="1202"/>
                </a:cubicBezTo>
                <a:cubicBezTo>
                  <a:pt x="837" y="1202"/>
                  <a:pt x="841" y="1198"/>
                  <a:pt x="841" y="1193"/>
                </a:cubicBezTo>
                <a:close/>
                <a:moveTo>
                  <a:pt x="867" y="1193"/>
                </a:moveTo>
                <a:cubicBezTo>
                  <a:pt x="867" y="1188"/>
                  <a:pt x="863" y="1185"/>
                  <a:pt x="858" y="1185"/>
                </a:cubicBezTo>
                <a:cubicBezTo>
                  <a:pt x="854" y="1185"/>
                  <a:pt x="850" y="1188"/>
                  <a:pt x="850" y="1193"/>
                </a:cubicBezTo>
                <a:cubicBezTo>
                  <a:pt x="850" y="1198"/>
                  <a:pt x="854" y="1202"/>
                  <a:pt x="858" y="1202"/>
                </a:cubicBezTo>
                <a:cubicBezTo>
                  <a:pt x="863" y="1202"/>
                  <a:pt x="867" y="1198"/>
                  <a:pt x="867" y="1193"/>
                </a:cubicBezTo>
                <a:close/>
                <a:moveTo>
                  <a:pt x="893" y="1193"/>
                </a:moveTo>
                <a:cubicBezTo>
                  <a:pt x="893" y="1188"/>
                  <a:pt x="889" y="1185"/>
                  <a:pt x="884" y="1185"/>
                </a:cubicBezTo>
                <a:cubicBezTo>
                  <a:pt x="879" y="1185"/>
                  <a:pt x="876" y="1188"/>
                  <a:pt x="876" y="1193"/>
                </a:cubicBezTo>
                <a:cubicBezTo>
                  <a:pt x="876" y="1198"/>
                  <a:pt x="879" y="1202"/>
                  <a:pt x="884" y="1202"/>
                </a:cubicBezTo>
                <a:cubicBezTo>
                  <a:pt x="889" y="1202"/>
                  <a:pt x="893" y="1198"/>
                  <a:pt x="893" y="1193"/>
                </a:cubicBezTo>
                <a:close/>
                <a:moveTo>
                  <a:pt x="919" y="1193"/>
                </a:moveTo>
                <a:cubicBezTo>
                  <a:pt x="919" y="1188"/>
                  <a:pt x="915" y="1185"/>
                  <a:pt x="910" y="1185"/>
                </a:cubicBezTo>
                <a:cubicBezTo>
                  <a:pt x="905" y="1185"/>
                  <a:pt x="901" y="1188"/>
                  <a:pt x="901" y="1193"/>
                </a:cubicBezTo>
                <a:cubicBezTo>
                  <a:pt x="901" y="1198"/>
                  <a:pt x="905" y="1202"/>
                  <a:pt x="910" y="1202"/>
                </a:cubicBezTo>
                <a:cubicBezTo>
                  <a:pt x="915" y="1202"/>
                  <a:pt x="919" y="1198"/>
                  <a:pt x="919" y="1193"/>
                </a:cubicBezTo>
                <a:close/>
                <a:moveTo>
                  <a:pt x="944" y="1193"/>
                </a:moveTo>
                <a:cubicBezTo>
                  <a:pt x="944" y="1188"/>
                  <a:pt x="940" y="1185"/>
                  <a:pt x="936" y="1185"/>
                </a:cubicBezTo>
                <a:cubicBezTo>
                  <a:pt x="931" y="1185"/>
                  <a:pt x="927" y="1188"/>
                  <a:pt x="927" y="1193"/>
                </a:cubicBezTo>
                <a:cubicBezTo>
                  <a:pt x="927" y="1198"/>
                  <a:pt x="931" y="1202"/>
                  <a:pt x="936" y="1202"/>
                </a:cubicBezTo>
                <a:cubicBezTo>
                  <a:pt x="940" y="1202"/>
                  <a:pt x="944" y="1198"/>
                  <a:pt x="944" y="1193"/>
                </a:cubicBezTo>
                <a:close/>
                <a:moveTo>
                  <a:pt x="970" y="1193"/>
                </a:moveTo>
                <a:cubicBezTo>
                  <a:pt x="970" y="1188"/>
                  <a:pt x="966" y="1185"/>
                  <a:pt x="961" y="1185"/>
                </a:cubicBezTo>
                <a:cubicBezTo>
                  <a:pt x="957" y="1185"/>
                  <a:pt x="953" y="1188"/>
                  <a:pt x="953" y="1193"/>
                </a:cubicBezTo>
                <a:cubicBezTo>
                  <a:pt x="953" y="1198"/>
                  <a:pt x="957" y="1202"/>
                  <a:pt x="961" y="1202"/>
                </a:cubicBezTo>
                <a:cubicBezTo>
                  <a:pt x="966" y="1202"/>
                  <a:pt x="970" y="1198"/>
                  <a:pt x="970" y="1193"/>
                </a:cubicBezTo>
                <a:close/>
                <a:moveTo>
                  <a:pt x="1382" y="1193"/>
                </a:moveTo>
                <a:cubicBezTo>
                  <a:pt x="1382" y="1188"/>
                  <a:pt x="1378" y="1185"/>
                  <a:pt x="1374" y="1185"/>
                </a:cubicBezTo>
                <a:cubicBezTo>
                  <a:pt x="1369" y="1185"/>
                  <a:pt x="1365" y="1188"/>
                  <a:pt x="1365" y="1193"/>
                </a:cubicBezTo>
                <a:cubicBezTo>
                  <a:pt x="1365" y="1198"/>
                  <a:pt x="1369" y="1202"/>
                  <a:pt x="1374" y="1202"/>
                </a:cubicBezTo>
                <a:cubicBezTo>
                  <a:pt x="1378" y="1202"/>
                  <a:pt x="1382" y="1198"/>
                  <a:pt x="1382" y="1193"/>
                </a:cubicBezTo>
                <a:close/>
                <a:moveTo>
                  <a:pt x="1408" y="1193"/>
                </a:moveTo>
                <a:cubicBezTo>
                  <a:pt x="1408" y="1188"/>
                  <a:pt x="1404" y="1185"/>
                  <a:pt x="1399" y="1185"/>
                </a:cubicBezTo>
                <a:cubicBezTo>
                  <a:pt x="1395" y="1185"/>
                  <a:pt x="1391" y="1188"/>
                  <a:pt x="1391" y="1193"/>
                </a:cubicBezTo>
                <a:cubicBezTo>
                  <a:pt x="1391" y="1198"/>
                  <a:pt x="1395" y="1202"/>
                  <a:pt x="1399" y="1202"/>
                </a:cubicBezTo>
                <a:cubicBezTo>
                  <a:pt x="1404" y="1202"/>
                  <a:pt x="1408" y="1198"/>
                  <a:pt x="1408" y="1193"/>
                </a:cubicBezTo>
                <a:close/>
                <a:moveTo>
                  <a:pt x="1434" y="1193"/>
                </a:moveTo>
                <a:cubicBezTo>
                  <a:pt x="1434" y="1188"/>
                  <a:pt x="1430" y="1185"/>
                  <a:pt x="1425" y="1185"/>
                </a:cubicBezTo>
                <a:cubicBezTo>
                  <a:pt x="1420" y="1185"/>
                  <a:pt x="1417" y="1188"/>
                  <a:pt x="1417" y="1193"/>
                </a:cubicBezTo>
                <a:cubicBezTo>
                  <a:pt x="1417" y="1198"/>
                  <a:pt x="1420" y="1202"/>
                  <a:pt x="1425" y="1202"/>
                </a:cubicBezTo>
                <a:cubicBezTo>
                  <a:pt x="1430" y="1202"/>
                  <a:pt x="1434" y="1198"/>
                  <a:pt x="1434" y="1193"/>
                </a:cubicBezTo>
                <a:close/>
                <a:moveTo>
                  <a:pt x="1459" y="1193"/>
                </a:moveTo>
                <a:cubicBezTo>
                  <a:pt x="1459" y="1188"/>
                  <a:pt x="1456" y="1185"/>
                  <a:pt x="1451" y="1185"/>
                </a:cubicBezTo>
                <a:cubicBezTo>
                  <a:pt x="1446" y="1185"/>
                  <a:pt x="1442" y="1188"/>
                  <a:pt x="1442" y="1193"/>
                </a:cubicBezTo>
                <a:cubicBezTo>
                  <a:pt x="1442" y="1198"/>
                  <a:pt x="1446" y="1202"/>
                  <a:pt x="1451" y="1202"/>
                </a:cubicBezTo>
                <a:cubicBezTo>
                  <a:pt x="1456" y="1202"/>
                  <a:pt x="1459" y="1198"/>
                  <a:pt x="1459" y="1193"/>
                </a:cubicBezTo>
                <a:close/>
                <a:moveTo>
                  <a:pt x="1485" y="1193"/>
                </a:moveTo>
                <a:cubicBezTo>
                  <a:pt x="1485" y="1188"/>
                  <a:pt x="1481" y="1185"/>
                  <a:pt x="1477" y="1185"/>
                </a:cubicBezTo>
                <a:cubicBezTo>
                  <a:pt x="1472" y="1185"/>
                  <a:pt x="1468" y="1188"/>
                  <a:pt x="1468" y="1193"/>
                </a:cubicBezTo>
                <a:cubicBezTo>
                  <a:pt x="1468" y="1198"/>
                  <a:pt x="1472" y="1202"/>
                  <a:pt x="1477" y="1202"/>
                </a:cubicBezTo>
                <a:cubicBezTo>
                  <a:pt x="1481" y="1202"/>
                  <a:pt x="1485" y="1198"/>
                  <a:pt x="1485" y="1193"/>
                </a:cubicBezTo>
                <a:close/>
                <a:moveTo>
                  <a:pt x="1511" y="1193"/>
                </a:moveTo>
                <a:cubicBezTo>
                  <a:pt x="1511" y="1188"/>
                  <a:pt x="1507" y="1185"/>
                  <a:pt x="1502" y="1185"/>
                </a:cubicBezTo>
                <a:cubicBezTo>
                  <a:pt x="1498" y="1185"/>
                  <a:pt x="1494" y="1188"/>
                  <a:pt x="1494" y="1193"/>
                </a:cubicBezTo>
                <a:cubicBezTo>
                  <a:pt x="1494" y="1198"/>
                  <a:pt x="1498" y="1202"/>
                  <a:pt x="1502" y="1202"/>
                </a:cubicBezTo>
                <a:cubicBezTo>
                  <a:pt x="1507" y="1202"/>
                  <a:pt x="1511" y="1198"/>
                  <a:pt x="1511" y="1193"/>
                </a:cubicBezTo>
                <a:close/>
                <a:moveTo>
                  <a:pt x="1537" y="1193"/>
                </a:moveTo>
                <a:cubicBezTo>
                  <a:pt x="1537" y="1188"/>
                  <a:pt x="1533" y="1185"/>
                  <a:pt x="1528" y="1185"/>
                </a:cubicBezTo>
                <a:cubicBezTo>
                  <a:pt x="1523" y="1185"/>
                  <a:pt x="1520" y="1188"/>
                  <a:pt x="1520" y="1193"/>
                </a:cubicBezTo>
                <a:cubicBezTo>
                  <a:pt x="1520" y="1198"/>
                  <a:pt x="1523" y="1202"/>
                  <a:pt x="1528" y="1202"/>
                </a:cubicBezTo>
                <a:cubicBezTo>
                  <a:pt x="1533" y="1202"/>
                  <a:pt x="1537" y="1198"/>
                  <a:pt x="1537" y="1193"/>
                </a:cubicBezTo>
                <a:close/>
                <a:moveTo>
                  <a:pt x="1614" y="1193"/>
                </a:moveTo>
                <a:cubicBezTo>
                  <a:pt x="1614" y="1188"/>
                  <a:pt x="1610" y="1185"/>
                  <a:pt x="1605" y="1185"/>
                </a:cubicBezTo>
                <a:cubicBezTo>
                  <a:pt x="1601" y="1185"/>
                  <a:pt x="1597" y="1188"/>
                  <a:pt x="1597" y="1193"/>
                </a:cubicBezTo>
                <a:cubicBezTo>
                  <a:pt x="1597" y="1198"/>
                  <a:pt x="1601" y="1202"/>
                  <a:pt x="1605" y="1202"/>
                </a:cubicBezTo>
                <a:cubicBezTo>
                  <a:pt x="1610" y="1202"/>
                  <a:pt x="1614" y="1198"/>
                  <a:pt x="1614" y="1193"/>
                </a:cubicBezTo>
                <a:close/>
                <a:moveTo>
                  <a:pt x="1640" y="1193"/>
                </a:moveTo>
                <a:cubicBezTo>
                  <a:pt x="1640" y="1188"/>
                  <a:pt x="1636" y="1185"/>
                  <a:pt x="1631" y="1185"/>
                </a:cubicBezTo>
                <a:cubicBezTo>
                  <a:pt x="1626" y="1185"/>
                  <a:pt x="1623" y="1188"/>
                  <a:pt x="1623" y="1193"/>
                </a:cubicBezTo>
                <a:cubicBezTo>
                  <a:pt x="1623" y="1198"/>
                  <a:pt x="1626" y="1202"/>
                  <a:pt x="1631" y="1202"/>
                </a:cubicBezTo>
                <a:cubicBezTo>
                  <a:pt x="1636" y="1202"/>
                  <a:pt x="1640" y="1198"/>
                  <a:pt x="1640" y="1193"/>
                </a:cubicBezTo>
                <a:close/>
                <a:moveTo>
                  <a:pt x="1666" y="1193"/>
                </a:moveTo>
                <a:cubicBezTo>
                  <a:pt x="1666" y="1188"/>
                  <a:pt x="1662" y="1185"/>
                  <a:pt x="1657" y="1185"/>
                </a:cubicBezTo>
                <a:cubicBezTo>
                  <a:pt x="1652" y="1185"/>
                  <a:pt x="1648" y="1188"/>
                  <a:pt x="1648" y="1193"/>
                </a:cubicBezTo>
                <a:cubicBezTo>
                  <a:pt x="1648" y="1198"/>
                  <a:pt x="1652" y="1202"/>
                  <a:pt x="1657" y="1202"/>
                </a:cubicBezTo>
                <a:cubicBezTo>
                  <a:pt x="1662" y="1202"/>
                  <a:pt x="1666" y="1198"/>
                  <a:pt x="1666" y="1193"/>
                </a:cubicBezTo>
                <a:close/>
                <a:moveTo>
                  <a:pt x="2207" y="1193"/>
                </a:moveTo>
                <a:cubicBezTo>
                  <a:pt x="2207" y="1188"/>
                  <a:pt x="2203" y="1185"/>
                  <a:pt x="2198" y="1185"/>
                </a:cubicBezTo>
                <a:cubicBezTo>
                  <a:pt x="2193" y="1185"/>
                  <a:pt x="2189" y="1188"/>
                  <a:pt x="2189" y="1193"/>
                </a:cubicBezTo>
                <a:cubicBezTo>
                  <a:pt x="2189" y="1198"/>
                  <a:pt x="2193" y="1202"/>
                  <a:pt x="2198" y="1202"/>
                </a:cubicBezTo>
                <a:cubicBezTo>
                  <a:pt x="2203" y="1202"/>
                  <a:pt x="2207" y="1198"/>
                  <a:pt x="2207" y="1193"/>
                </a:cubicBezTo>
                <a:close/>
                <a:moveTo>
                  <a:pt x="2232" y="1193"/>
                </a:moveTo>
                <a:cubicBezTo>
                  <a:pt x="2232" y="1188"/>
                  <a:pt x="2228" y="1185"/>
                  <a:pt x="2224" y="1185"/>
                </a:cubicBezTo>
                <a:cubicBezTo>
                  <a:pt x="2219" y="1185"/>
                  <a:pt x="2215" y="1188"/>
                  <a:pt x="2215" y="1193"/>
                </a:cubicBezTo>
                <a:cubicBezTo>
                  <a:pt x="2215" y="1198"/>
                  <a:pt x="2219" y="1202"/>
                  <a:pt x="2224" y="1202"/>
                </a:cubicBezTo>
                <a:cubicBezTo>
                  <a:pt x="2228" y="1202"/>
                  <a:pt x="2232" y="1198"/>
                  <a:pt x="2232" y="1193"/>
                </a:cubicBezTo>
                <a:close/>
                <a:moveTo>
                  <a:pt x="2258" y="1193"/>
                </a:moveTo>
                <a:cubicBezTo>
                  <a:pt x="2258" y="1188"/>
                  <a:pt x="2254" y="1185"/>
                  <a:pt x="2249" y="1185"/>
                </a:cubicBezTo>
                <a:cubicBezTo>
                  <a:pt x="2245" y="1185"/>
                  <a:pt x="2241" y="1188"/>
                  <a:pt x="2241" y="1193"/>
                </a:cubicBezTo>
                <a:cubicBezTo>
                  <a:pt x="2241" y="1198"/>
                  <a:pt x="2245" y="1202"/>
                  <a:pt x="2249" y="1202"/>
                </a:cubicBezTo>
                <a:cubicBezTo>
                  <a:pt x="2254" y="1202"/>
                  <a:pt x="2258" y="1198"/>
                  <a:pt x="2258" y="1193"/>
                </a:cubicBezTo>
                <a:close/>
                <a:moveTo>
                  <a:pt x="2284" y="1193"/>
                </a:moveTo>
                <a:cubicBezTo>
                  <a:pt x="2284" y="1188"/>
                  <a:pt x="2280" y="1185"/>
                  <a:pt x="2275" y="1185"/>
                </a:cubicBezTo>
                <a:cubicBezTo>
                  <a:pt x="2270" y="1185"/>
                  <a:pt x="2267" y="1188"/>
                  <a:pt x="2267" y="1193"/>
                </a:cubicBezTo>
                <a:cubicBezTo>
                  <a:pt x="2267" y="1198"/>
                  <a:pt x="2270" y="1202"/>
                  <a:pt x="2275" y="1202"/>
                </a:cubicBezTo>
                <a:cubicBezTo>
                  <a:pt x="2280" y="1202"/>
                  <a:pt x="2284" y="1198"/>
                  <a:pt x="2284" y="1193"/>
                </a:cubicBezTo>
                <a:close/>
                <a:moveTo>
                  <a:pt x="2310" y="1193"/>
                </a:moveTo>
                <a:cubicBezTo>
                  <a:pt x="2310" y="1188"/>
                  <a:pt x="2306" y="1185"/>
                  <a:pt x="2301" y="1185"/>
                </a:cubicBezTo>
                <a:cubicBezTo>
                  <a:pt x="2296" y="1185"/>
                  <a:pt x="2292" y="1188"/>
                  <a:pt x="2292" y="1193"/>
                </a:cubicBezTo>
                <a:cubicBezTo>
                  <a:pt x="2292" y="1198"/>
                  <a:pt x="2296" y="1202"/>
                  <a:pt x="2301" y="1202"/>
                </a:cubicBezTo>
                <a:cubicBezTo>
                  <a:pt x="2306" y="1202"/>
                  <a:pt x="2310" y="1198"/>
                  <a:pt x="2310" y="1193"/>
                </a:cubicBezTo>
                <a:close/>
                <a:moveTo>
                  <a:pt x="2361" y="1193"/>
                </a:moveTo>
                <a:cubicBezTo>
                  <a:pt x="2361" y="1188"/>
                  <a:pt x="2357" y="1185"/>
                  <a:pt x="2352" y="1185"/>
                </a:cubicBezTo>
                <a:cubicBezTo>
                  <a:pt x="2348" y="1185"/>
                  <a:pt x="2344" y="1188"/>
                  <a:pt x="2344" y="1193"/>
                </a:cubicBezTo>
                <a:cubicBezTo>
                  <a:pt x="2344" y="1198"/>
                  <a:pt x="2348" y="1202"/>
                  <a:pt x="2352" y="1202"/>
                </a:cubicBezTo>
                <a:cubicBezTo>
                  <a:pt x="2357" y="1202"/>
                  <a:pt x="2361" y="1198"/>
                  <a:pt x="2361" y="1193"/>
                </a:cubicBezTo>
                <a:close/>
                <a:moveTo>
                  <a:pt x="2387" y="1193"/>
                </a:moveTo>
                <a:cubicBezTo>
                  <a:pt x="2387" y="1188"/>
                  <a:pt x="2383" y="1185"/>
                  <a:pt x="2378" y="1185"/>
                </a:cubicBezTo>
                <a:cubicBezTo>
                  <a:pt x="2373" y="1185"/>
                  <a:pt x="2370" y="1188"/>
                  <a:pt x="2370" y="1193"/>
                </a:cubicBezTo>
                <a:cubicBezTo>
                  <a:pt x="2370" y="1198"/>
                  <a:pt x="2373" y="1202"/>
                  <a:pt x="2378" y="1202"/>
                </a:cubicBezTo>
                <a:cubicBezTo>
                  <a:pt x="2383" y="1202"/>
                  <a:pt x="2387" y="1198"/>
                  <a:pt x="2387" y="1193"/>
                </a:cubicBezTo>
                <a:close/>
                <a:moveTo>
                  <a:pt x="738" y="1219"/>
                </a:moveTo>
                <a:cubicBezTo>
                  <a:pt x="738" y="1214"/>
                  <a:pt x="734" y="1210"/>
                  <a:pt x="730" y="1210"/>
                </a:cubicBezTo>
                <a:cubicBezTo>
                  <a:pt x="725" y="1210"/>
                  <a:pt x="721" y="1214"/>
                  <a:pt x="721" y="1219"/>
                </a:cubicBezTo>
                <a:cubicBezTo>
                  <a:pt x="721" y="1224"/>
                  <a:pt x="725" y="1228"/>
                  <a:pt x="730" y="1228"/>
                </a:cubicBezTo>
                <a:cubicBezTo>
                  <a:pt x="734" y="1228"/>
                  <a:pt x="738" y="1224"/>
                  <a:pt x="738" y="1219"/>
                </a:cubicBezTo>
                <a:close/>
                <a:moveTo>
                  <a:pt x="764" y="1219"/>
                </a:moveTo>
                <a:cubicBezTo>
                  <a:pt x="764" y="1214"/>
                  <a:pt x="760" y="1210"/>
                  <a:pt x="755" y="1210"/>
                </a:cubicBezTo>
                <a:cubicBezTo>
                  <a:pt x="751" y="1210"/>
                  <a:pt x="747" y="1214"/>
                  <a:pt x="747" y="1219"/>
                </a:cubicBezTo>
                <a:cubicBezTo>
                  <a:pt x="747" y="1224"/>
                  <a:pt x="751" y="1228"/>
                  <a:pt x="755" y="1228"/>
                </a:cubicBezTo>
                <a:cubicBezTo>
                  <a:pt x="760" y="1228"/>
                  <a:pt x="764" y="1224"/>
                  <a:pt x="764" y="1219"/>
                </a:cubicBezTo>
                <a:close/>
                <a:moveTo>
                  <a:pt x="790" y="1219"/>
                </a:moveTo>
                <a:cubicBezTo>
                  <a:pt x="790" y="1214"/>
                  <a:pt x="786" y="1210"/>
                  <a:pt x="781" y="1210"/>
                </a:cubicBezTo>
                <a:cubicBezTo>
                  <a:pt x="776" y="1210"/>
                  <a:pt x="773" y="1214"/>
                  <a:pt x="773" y="1219"/>
                </a:cubicBezTo>
                <a:cubicBezTo>
                  <a:pt x="773" y="1224"/>
                  <a:pt x="776" y="1228"/>
                  <a:pt x="781" y="1228"/>
                </a:cubicBezTo>
                <a:cubicBezTo>
                  <a:pt x="786" y="1228"/>
                  <a:pt x="790" y="1224"/>
                  <a:pt x="790" y="1219"/>
                </a:cubicBezTo>
                <a:close/>
                <a:moveTo>
                  <a:pt x="816" y="1219"/>
                </a:moveTo>
                <a:cubicBezTo>
                  <a:pt x="816" y="1214"/>
                  <a:pt x="812" y="1210"/>
                  <a:pt x="807" y="1210"/>
                </a:cubicBezTo>
                <a:cubicBezTo>
                  <a:pt x="802" y="1210"/>
                  <a:pt x="798" y="1214"/>
                  <a:pt x="798" y="1219"/>
                </a:cubicBezTo>
                <a:cubicBezTo>
                  <a:pt x="798" y="1224"/>
                  <a:pt x="802" y="1228"/>
                  <a:pt x="807" y="1228"/>
                </a:cubicBezTo>
                <a:cubicBezTo>
                  <a:pt x="812" y="1228"/>
                  <a:pt x="816" y="1224"/>
                  <a:pt x="816" y="1219"/>
                </a:cubicBezTo>
                <a:close/>
                <a:moveTo>
                  <a:pt x="841" y="1219"/>
                </a:moveTo>
                <a:cubicBezTo>
                  <a:pt x="841" y="1214"/>
                  <a:pt x="837" y="1210"/>
                  <a:pt x="833" y="1210"/>
                </a:cubicBezTo>
                <a:cubicBezTo>
                  <a:pt x="828" y="1210"/>
                  <a:pt x="824" y="1214"/>
                  <a:pt x="824" y="1219"/>
                </a:cubicBezTo>
                <a:cubicBezTo>
                  <a:pt x="824" y="1224"/>
                  <a:pt x="828" y="1228"/>
                  <a:pt x="833" y="1228"/>
                </a:cubicBezTo>
                <a:cubicBezTo>
                  <a:pt x="837" y="1228"/>
                  <a:pt x="841" y="1224"/>
                  <a:pt x="841" y="1219"/>
                </a:cubicBezTo>
                <a:close/>
                <a:moveTo>
                  <a:pt x="867" y="1219"/>
                </a:moveTo>
                <a:cubicBezTo>
                  <a:pt x="867" y="1214"/>
                  <a:pt x="863" y="1210"/>
                  <a:pt x="858" y="1210"/>
                </a:cubicBezTo>
                <a:cubicBezTo>
                  <a:pt x="854" y="1210"/>
                  <a:pt x="850" y="1214"/>
                  <a:pt x="850" y="1219"/>
                </a:cubicBezTo>
                <a:cubicBezTo>
                  <a:pt x="850" y="1224"/>
                  <a:pt x="854" y="1228"/>
                  <a:pt x="858" y="1228"/>
                </a:cubicBezTo>
                <a:cubicBezTo>
                  <a:pt x="863" y="1228"/>
                  <a:pt x="867" y="1224"/>
                  <a:pt x="867" y="1219"/>
                </a:cubicBezTo>
                <a:close/>
                <a:moveTo>
                  <a:pt x="893" y="1219"/>
                </a:moveTo>
                <a:cubicBezTo>
                  <a:pt x="893" y="1214"/>
                  <a:pt x="889" y="1210"/>
                  <a:pt x="884" y="1210"/>
                </a:cubicBezTo>
                <a:cubicBezTo>
                  <a:pt x="879" y="1210"/>
                  <a:pt x="876" y="1214"/>
                  <a:pt x="876" y="1219"/>
                </a:cubicBezTo>
                <a:cubicBezTo>
                  <a:pt x="876" y="1224"/>
                  <a:pt x="879" y="1228"/>
                  <a:pt x="884" y="1228"/>
                </a:cubicBezTo>
                <a:cubicBezTo>
                  <a:pt x="889" y="1228"/>
                  <a:pt x="893" y="1224"/>
                  <a:pt x="893" y="1219"/>
                </a:cubicBezTo>
                <a:close/>
                <a:moveTo>
                  <a:pt x="919" y="1219"/>
                </a:moveTo>
                <a:cubicBezTo>
                  <a:pt x="919" y="1214"/>
                  <a:pt x="915" y="1210"/>
                  <a:pt x="910" y="1210"/>
                </a:cubicBezTo>
                <a:cubicBezTo>
                  <a:pt x="905" y="1210"/>
                  <a:pt x="901" y="1214"/>
                  <a:pt x="901" y="1219"/>
                </a:cubicBezTo>
                <a:cubicBezTo>
                  <a:pt x="901" y="1224"/>
                  <a:pt x="905" y="1228"/>
                  <a:pt x="910" y="1228"/>
                </a:cubicBezTo>
                <a:cubicBezTo>
                  <a:pt x="915" y="1228"/>
                  <a:pt x="919" y="1224"/>
                  <a:pt x="919" y="1219"/>
                </a:cubicBezTo>
                <a:close/>
                <a:moveTo>
                  <a:pt x="944" y="1219"/>
                </a:moveTo>
                <a:cubicBezTo>
                  <a:pt x="944" y="1214"/>
                  <a:pt x="940" y="1210"/>
                  <a:pt x="936" y="1210"/>
                </a:cubicBezTo>
                <a:cubicBezTo>
                  <a:pt x="931" y="1210"/>
                  <a:pt x="927" y="1214"/>
                  <a:pt x="927" y="1219"/>
                </a:cubicBezTo>
                <a:cubicBezTo>
                  <a:pt x="927" y="1224"/>
                  <a:pt x="931" y="1228"/>
                  <a:pt x="936" y="1228"/>
                </a:cubicBezTo>
                <a:cubicBezTo>
                  <a:pt x="940" y="1228"/>
                  <a:pt x="944" y="1224"/>
                  <a:pt x="944" y="1219"/>
                </a:cubicBezTo>
                <a:close/>
                <a:moveTo>
                  <a:pt x="1382" y="1219"/>
                </a:moveTo>
                <a:cubicBezTo>
                  <a:pt x="1382" y="1214"/>
                  <a:pt x="1378" y="1210"/>
                  <a:pt x="1374" y="1210"/>
                </a:cubicBezTo>
                <a:cubicBezTo>
                  <a:pt x="1369" y="1210"/>
                  <a:pt x="1365" y="1214"/>
                  <a:pt x="1365" y="1219"/>
                </a:cubicBezTo>
                <a:cubicBezTo>
                  <a:pt x="1365" y="1224"/>
                  <a:pt x="1369" y="1228"/>
                  <a:pt x="1374" y="1228"/>
                </a:cubicBezTo>
                <a:cubicBezTo>
                  <a:pt x="1378" y="1228"/>
                  <a:pt x="1382" y="1224"/>
                  <a:pt x="1382" y="1219"/>
                </a:cubicBezTo>
                <a:close/>
                <a:moveTo>
                  <a:pt x="1408" y="1219"/>
                </a:moveTo>
                <a:cubicBezTo>
                  <a:pt x="1408" y="1214"/>
                  <a:pt x="1404" y="1210"/>
                  <a:pt x="1399" y="1210"/>
                </a:cubicBezTo>
                <a:cubicBezTo>
                  <a:pt x="1395" y="1210"/>
                  <a:pt x="1391" y="1214"/>
                  <a:pt x="1391" y="1219"/>
                </a:cubicBezTo>
                <a:cubicBezTo>
                  <a:pt x="1391" y="1224"/>
                  <a:pt x="1395" y="1228"/>
                  <a:pt x="1399" y="1228"/>
                </a:cubicBezTo>
                <a:cubicBezTo>
                  <a:pt x="1404" y="1228"/>
                  <a:pt x="1408" y="1224"/>
                  <a:pt x="1408" y="1219"/>
                </a:cubicBezTo>
                <a:close/>
                <a:moveTo>
                  <a:pt x="1434" y="1219"/>
                </a:moveTo>
                <a:cubicBezTo>
                  <a:pt x="1434" y="1214"/>
                  <a:pt x="1430" y="1210"/>
                  <a:pt x="1425" y="1210"/>
                </a:cubicBezTo>
                <a:cubicBezTo>
                  <a:pt x="1420" y="1210"/>
                  <a:pt x="1417" y="1214"/>
                  <a:pt x="1417" y="1219"/>
                </a:cubicBezTo>
                <a:cubicBezTo>
                  <a:pt x="1417" y="1224"/>
                  <a:pt x="1420" y="1228"/>
                  <a:pt x="1425" y="1228"/>
                </a:cubicBezTo>
                <a:cubicBezTo>
                  <a:pt x="1430" y="1228"/>
                  <a:pt x="1434" y="1224"/>
                  <a:pt x="1434" y="1219"/>
                </a:cubicBezTo>
                <a:close/>
                <a:moveTo>
                  <a:pt x="1459" y="1219"/>
                </a:moveTo>
                <a:cubicBezTo>
                  <a:pt x="1459" y="1214"/>
                  <a:pt x="1456" y="1210"/>
                  <a:pt x="1451" y="1210"/>
                </a:cubicBezTo>
                <a:cubicBezTo>
                  <a:pt x="1446" y="1210"/>
                  <a:pt x="1442" y="1214"/>
                  <a:pt x="1442" y="1219"/>
                </a:cubicBezTo>
                <a:cubicBezTo>
                  <a:pt x="1442" y="1224"/>
                  <a:pt x="1446" y="1228"/>
                  <a:pt x="1451" y="1228"/>
                </a:cubicBezTo>
                <a:cubicBezTo>
                  <a:pt x="1456" y="1228"/>
                  <a:pt x="1459" y="1224"/>
                  <a:pt x="1459" y="1219"/>
                </a:cubicBezTo>
                <a:close/>
                <a:moveTo>
                  <a:pt x="1485" y="1219"/>
                </a:moveTo>
                <a:cubicBezTo>
                  <a:pt x="1485" y="1214"/>
                  <a:pt x="1481" y="1210"/>
                  <a:pt x="1477" y="1210"/>
                </a:cubicBezTo>
                <a:cubicBezTo>
                  <a:pt x="1472" y="1210"/>
                  <a:pt x="1468" y="1214"/>
                  <a:pt x="1468" y="1219"/>
                </a:cubicBezTo>
                <a:cubicBezTo>
                  <a:pt x="1468" y="1224"/>
                  <a:pt x="1472" y="1228"/>
                  <a:pt x="1477" y="1228"/>
                </a:cubicBezTo>
                <a:cubicBezTo>
                  <a:pt x="1481" y="1228"/>
                  <a:pt x="1485" y="1224"/>
                  <a:pt x="1485" y="1219"/>
                </a:cubicBezTo>
                <a:close/>
                <a:moveTo>
                  <a:pt x="1511" y="1219"/>
                </a:moveTo>
                <a:cubicBezTo>
                  <a:pt x="1511" y="1214"/>
                  <a:pt x="1507" y="1210"/>
                  <a:pt x="1502" y="1210"/>
                </a:cubicBezTo>
                <a:cubicBezTo>
                  <a:pt x="1498" y="1210"/>
                  <a:pt x="1494" y="1214"/>
                  <a:pt x="1494" y="1219"/>
                </a:cubicBezTo>
                <a:cubicBezTo>
                  <a:pt x="1494" y="1224"/>
                  <a:pt x="1498" y="1228"/>
                  <a:pt x="1502" y="1228"/>
                </a:cubicBezTo>
                <a:cubicBezTo>
                  <a:pt x="1507" y="1228"/>
                  <a:pt x="1511" y="1224"/>
                  <a:pt x="1511" y="1219"/>
                </a:cubicBezTo>
                <a:close/>
                <a:moveTo>
                  <a:pt x="1537" y="1219"/>
                </a:moveTo>
                <a:cubicBezTo>
                  <a:pt x="1537" y="1214"/>
                  <a:pt x="1533" y="1210"/>
                  <a:pt x="1528" y="1210"/>
                </a:cubicBezTo>
                <a:cubicBezTo>
                  <a:pt x="1523" y="1210"/>
                  <a:pt x="1520" y="1214"/>
                  <a:pt x="1520" y="1219"/>
                </a:cubicBezTo>
                <a:cubicBezTo>
                  <a:pt x="1520" y="1224"/>
                  <a:pt x="1523" y="1228"/>
                  <a:pt x="1528" y="1228"/>
                </a:cubicBezTo>
                <a:cubicBezTo>
                  <a:pt x="1533" y="1228"/>
                  <a:pt x="1537" y="1224"/>
                  <a:pt x="1537" y="1219"/>
                </a:cubicBezTo>
                <a:close/>
                <a:moveTo>
                  <a:pt x="1614" y="1219"/>
                </a:moveTo>
                <a:cubicBezTo>
                  <a:pt x="1614" y="1214"/>
                  <a:pt x="1610" y="1210"/>
                  <a:pt x="1605" y="1210"/>
                </a:cubicBezTo>
                <a:cubicBezTo>
                  <a:pt x="1601" y="1210"/>
                  <a:pt x="1597" y="1214"/>
                  <a:pt x="1597" y="1219"/>
                </a:cubicBezTo>
                <a:cubicBezTo>
                  <a:pt x="1597" y="1224"/>
                  <a:pt x="1601" y="1228"/>
                  <a:pt x="1605" y="1228"/>
                </a:cubicBezTo>
                <a:cubicBezTo>
                  <a:pt x="1610" y="1228"/>
                  <a:pt x="1614" y="1224"/>
                  <a:pt x="1614" y="1219"/>
                </a:cubicBezTo>
                <a:close/>
                <a:moveTo>
                  <a:pt x="1640" y="1219"/>
                </a:moveTo>
                <a:cubicBezTo>
                  <a:pt x="1640" y="1214"/>
                  <a:pt x="1636" y="1210"/>
                  <a:pt x="1631" y="1210"/>
                </a:cubicBezTo>
                <a:cubicBezTo>
                  <a:pt x="1626" y="1210"/>
                  <a:pt x="1623" y="1214"/>
                  <a:pt x="1623" y="1219"/>
                </a:cubicBezTo>
                <a:cubicBezTo>
                  <a:pt x="1623" y="1224"/>
                  <a:pt x="1626" y="1228"/>
                  <a:pt x="1631" y="1228"/>
                </a:cubicBezTo>
                <a:cubicBezTo>
                  <a:pt x="1636" y="1228"/>
                  <a:pt x="1640" y="1224"/>
                  <a:pt x="1640" y="1219"/>
                </a:cubicBezTo>
                <a:close/>
                <a:moveTo>
                  <a:pt x="2207" y="1219"/>
                </a:moveTo>
                <a:cubicBezTo>
                  <a:pt x="2207" y="1214"/>
                  <a:pt x="2203" y="1210"/>
                  <a:pt x="2198" y="1210"/>
                </a:cubicBezTo>
                <a:cubicBezTo>
                  <a:pt x="2193" y="1210"/>
                  <a:pt x="2189" y="1214"/>
                  <a:pt x="2189" y="1219"/>
                </a:cubicBezTo>
                <a:cubicBezTo>
                  <a:pt x="2189" y="1224"/>
                  <a:pt x="2193" y="1228"/>
                  <a:pt x="2198" y="1228"/>
                </a:cubicBezTo>
                <a:cubicBezTo>
                  <a:pt x="2203" y="1228"/>
                  <a:pt x="2207" y="1224"/>
                  <a:pt x="2207" y="1219"/>
                </a:cubicBezTo>
                <a:close/>
                <a:moveTo>
                  <a:pt x="2232" y="1219"/>
                </a:moveTo>
                <a:cubicBezTo>
                  <a:pt x="2232" y="1214"/>
                  <a:pt x="2228" y="1210"/>
                  <a:pt x="2224" y="1210"/>
                </a:cubicBezTo>
                <a:cubicBezTo>
                  <a:pt x="2219" y="1210"/>
                  <a:pt x="2215" y="1214"/>
                  <a:pt x="2215" y="1219"/>
                </a:cubicBezTo>
                <a:cubicBezTo>
                  <a:pt x="2215" y="1224"/>
                  <a:pt x="2219" y="1228"/>
                  <a:pt x="2224" y="1228"/>
                </a:cubicBezTo>
                <a:cubicBezTo>
                  <a:pt x="2228" y="1228"/>
                  <a:pt x="2232" y="1224"/>
                  <a:pt x="2232" y="1219"/>
                </a:cubicBezTo>
                <a:close/>
                <a:moveTo>
                  <a:pt x="2258" y="1219"/>
                </a:moveTo>
                <a:cubicBezTo>
                  <a:pt x="2258" y="1214"/>
                  <a:pt x="2254" y="1210"/>
                  <a:pt x="2249" y="1210"/>
                </a:cubicBezTo>
                <a:cubicBezTo>
                  <a:pt x="2245" y="1210"/>
                  <a:pt x="2241" y="1214"/>
                  <a:pt x="2241" y="1219"/>
                </a:cubicBezTo>
                <a:cubicBezTo>
                  <a:pt x="2241" y="1224"/>
                  <a:pt x="2245" y="1228"/>
                  <a:pt x="2249" y="1228"/>
                </a:cubicBezTo>
                <a:cubicBezTo>
                  <a:pt x="2254" y="1228"/>
                  <a:pt x="2258" y="1224"/>
                  <a:pt x="2258" y="1219"/>
                </a:cubicBezTo>
                <a:close/>
                <a:moveTo>
                  <a:pt x="2284" y="1219"/>
                </a:moveTo>
                <a:cubicBezTo>
                  <a:pt x="2284" y="1214"/>
                  <a:pt x="2280" y="1210"/>
                  <a:pt x="2275" y="1210"/>
                </a:cubicBezTo>
                <a:cubicBezTo>
                  <a:pt x="2270" y="1210"/>
                  <a:pt x="2267" y="1214"/>
                  <a:pt x="2267" y="1219"/>
                </a:cubicBezTo>
                <a:cubicBezTo>
                  <a:pt x="2267" y="1224"/>
                  <a:pt x="2270" y="1228"/>
                  <a:pt x="2275" y="1228"/>
                </a:cubicBezTo>
                <a:cubicBezTo>
                  <a:pt x="2280" y="1228"/>
                  <a:pt x="2284" y="1224"/>
                  <a:pt x="2284" y="1219"/>
                </a:cubicBezTo>
                <a:close/>
                <a:moveTo>
                  <a:pt x="2310" y="1219"/>
                </a:moveTo>
                <a:cubicBezTo>
                  <a:pt x="2310" y="1214"/>
                  <a:pt x="2306" y="1210"/>
                  <a:pt x="2301" y="1210"/>
                </a:cubicBezTo>
                <a:cubicBezTo>
                  <a:pt x="2296" y="1210"/>
                  <a:pt x="2292" y="1214"/>
                  <a:pt x="2292" y="1219"/>
                </a:cubicBezTo>
                <a:cubicBezTo>
                  <a:pt x="2292" y="1224"/>
                  <a:pt x="2296" y="1228"/>
                  <a:pt x="2301" y="1228"/>
                </a:cubicBezTo>
                <a:cubicBezTo>
                  <a:pt x="2306" y="1228"/>
                  <a:pt x="2310" y="1224"/>
                  <a:pt x="2310" y="1219"/>
                </a:cubicBezTo>
                <a:close/>
                <a:moveTo>
                  <a:pt x="2335" y="1219"/>
                </a:moveTo>
                <a:cubicBezTo>
                  <a:pt x="2335" y="1214"/>
                  <a:pt x="2331" y="1210"/>
                  <a:pt x="2327" y="1210"/>
                </a:cubicBezTo>
                <a:cubicBezTo>
                  <a:pt x="2322" y="1210"/>
                  <a:pt x="2318" y="1214"/>
                  <a:pt x="2318" y="1219"/>
                </a:cubicBezTo>
                <a:cubicBezTo>
                  <a:pt x="2318" y="1224"/>
                  <a:pt x="2322" y="1228"/>
                  <a:pt x="2327" y="1228"/>
                </a:cubicBezTo>
                <a:cubicBezTo>
                  <a:pt x="2331" y="1228"/>
                  <a:pt x="2335" y="1224"/>
                  <a:pt x="2335" y="1219"/>
                </a:cubicBezTo>
                <a:close/>
                <a:moveTo>
                  <a:pt x="2361" y="1219"/>
                </a:moveTo>
                <a:cubicBezTo>
                  <a:pt x="2361" y="1214"/>
                  <a:pt x="2357" y="1210"/>
                  <a:pt x="2352" y="1210"/>
                </a:cubicBezTo>
                <a:cubicBezTo>
                  <a:pt x="2348" y="1210"/>
                  <a:pt x="2344" y="1214"/>
                  <a:pt x="2344" y="1219"/>
                </a:cubicBezTo>
                <a:cubicBezTo>
                  <a:pt x="2344" y="1224"/>
                  <a:pt x="2348" y="1228"/>
                  <a:pt x="2352" y="1228"/>
                </a:cubicBezTo>
                <a:cubicBezTo>
                  <a:pt x="2357" y="1228"/>
                  <a:pt x="2361" y="1224"/>
                  <a:pt x="2361" y="1219"/>
                </a:cubicBezTo>
                <a:close/>
                <a:moveTo>
                  <a:pt x="2387" y="1219"/>
                </a:moveTo>
                <a:cubicBezTo>
                  <a:pt x="2387" y="1214"/>
                  <a:pt x="2383" y="1210"/>
                  <a:pt x="2378" y="1210"/>
                </a:cubicBezTo>
                <a:cubicBezTo>
                  <a:pt x="2373" y="1210"/>
                  <a:pt x="2370" y="1214"/>
                  <a:pt x="2370" y="1219"/>
                </a:cubicBezTo>
                <a:cubicBezTo>
                  <a:pt x="2370" y="1224"/>
                  <a:pt x="2373" y="1228"/>
                  <a:pt x="2378" y="1228"/>
                </a:cubicBezTo>
                <a:cubicBezTo>
                  <a:pt x="2383" y="1228"/>
                  <a:pt x="2387" y="1224"/>
                  <a:pt x="2387" y="1219"/>
                </a:cubicBezTo>
                <a:close/>
                <a:moveTo>
                  <a:pt x="2413" y="1219"/>
                </a:moveTo>
                <a:cubicBezTo>
                  <a:pt x="2413" y="1214"/>
                  <a:pt x="2409" y="1210"/>
                  <a:pt x="2404" y="1210"/>
                </a:cubicBezTo>
                <a:cubicBezTo>
                  <a:pt x="2399" y="1210"/>
                  <a:pt x="2395" y="1214"/>
                  <a:pt x="2395" y="1219"/>
                </a:cubicBezTo>
                <a:cubicBezTo>
                  <a:pt x="2395" y="1224"/>
                  <a:pt x="2399" y="1228"/>
                  <a:pt x="2404" y="1228"/>
                </a:cubicBezTo>
                <a:cubicBezTo>
                  <a:pt x="2409" y="1228"/>
                  <a:pt x="2413" y="1224"/>
                  <a:pt x="2413" y="1219"/>
                </a:cubicBezTo>
                <a:close/>
                <a:moveTo>
                  <a:pt x="738" y="1245"/>
                </a:moveTo>
                <a:cubicBezTo>
                  <a:pt x="738" y="1240"/>
                  <a:pt x="734" y="1236"/>
                  <a:pt x="730" y="1236"/>
                </a:cubicBezTo>
                <a:cubicBezTo>
                  <a:pt x="725" y="1236"/>
                  <a:pt x="721" y="1240"/>
                  <a:pt x="721" y="1245"/>
                </a:cubicBezTo>
                <a:cubicBezTo>
                  <a:pt x="721" y="1249"/>
                  <a:pt x="725" y="1253"/>
                  <a:pt x="730" y="1253"/>
                </a:cubicBezTo>
                <a:cubicBezTo>
                  <a:pt x="734" y="1253"/>
                  <a:pt x="738" y="1249"/>
                  <a:pt x="738" y="1245"/>
                </a:cubicBezTo>
                <a:close/>
                <a:moveTo>
                  <a:pt x="764" y="1245"/>
                </a:moveTo>
                <a:cubicBezTo>
                  <a:pt x="764" y="1240"/>
                  <a:pt x="760" y="1236"/>
                  <a:pt x="755" y="1236"/>
                </a:cubicBezTo>
                <a:cubicBezTo>
                  <a:pt x="751" y="1236"/>
                  <a:pt x="747" y="1240"/>
                  <a:pt x="747" y="1245"/>
                </a:cubicBezTo>
                <a:cubicBezTo>
                  <a:pt x="747" y="1249"/>
                  <a:pt x="751" y="1253"/>
                  <a:pt x="755" y="1253"/>
                </a:cubicBezTo>
                <a:cubicBezTo>
                  <a:pt x="760" y="1253"/>
                  <a:pt x="764" y="1249"/>
                  <a:pt x="764" y="1245"/>
                </a:cubicBezTo>
                <a:close/>
                <a:moveTo>
                  <a:pt x="790" y="1245"/>
                </a:moveTo>
                <a:cubicBezTo>
                  <a:pt x="790" y="1240"/>
                  <a:pt x="786" y="1236"/>
                  <a:pt x="781" y="1236"/>
                </a:cubicBezTo>
                <a:cubicBezTo>
                  <a:pt x="776" y="1236"/>
                  <a:pt x="773" y="1240"/>
                  <a:pt x="773" y="1245"/>
                </a:cubicBezTo>
                <a:cubicBezTo>
                  <a:pt x="773" y="1249"/>
                  <a:pt x="776" y="1253"/>
                  <a:pt x="781" y="1253"/>
                </a:cubicBezTo>
                <a:cubicBezTo>
                  <a:pt x="786" y="1253"/>
                  <a:pt x="790" y="1249"/>
                  <a:pt x="790" y="1245"/>
                </a:cubicBezTo>
                <a:close/>
                <a:moveTo>
                  <a:pt x="816" y="1245"/>
                </a:moveTo>
                <a:cubicBezTo>
                  <a:pt x="816" y="1240"/>
                  <a:pt x="812" y="1236"/>
                  <a:pt x="807" y="1236"/>
                </a:cubicBezTo>
                <a:cubicBezTo>
                  <a:pt x="802" y="1236"/>
                  <a:pt x="798" y="1240"/>
                  <a:pt x="798" y="1245"/>
                </a:cubicBezTo>
                <a:cubicBezTo>
                  <a:pt x="798" y="1249"/>
                  <a:pt x="802" y="1253"/>
                  <a:pt x="807" y="1253"/>
                </a:cubicBezTo>
                <a:cubicBezTo>
                  <a:pt x="812" y="1253"/>
                  <a:pt x="816" y="1249"/>
                  <a:pt x="816" y="1245"/>
                </a:cubicBezTo>
                <a:close/>
                <a:moveTo>
                  <a:pt x="841" y="1245"/>
                </a:moveTo>
                <a:cubicBezTo>
                  <a:pt x="841" y="1240"/>
                  <a:pt x="837" y="1236"/>
                  <a:pt x="833" y="1236"/>
                </a:cubicBezTo>
                <a:cubicBezTo>
                  <a:pt x="828" y="1236"/>
                  <a:pt x="824" y="1240"/>
                  <a:pt x="824" y="1245"/>
                </a:cubicBezTo>
                <a:cubicBezTo>
                  <a:pt x="824" y="1249"/>
                  <a:pt x="828" y="1253"/>
                  <a:pt x="833" y="1253"/>
                </a:cubicBezTo>
                <a:cubicBezTo>
                  <a:pt x="837" y="1253"/>
                  <a:pt x="841" y="1249"/>
                  <a:pt x="841" y="1245"/>
                </a:cubicBezTo>
                <a:close/>
                <a:moveTo>
                  <a:pt x="867" y="1245"/>
                </a:moveTo>
                <a:cubicBezTo>
                  <a:pt x="867" y="1240"/>
                  <a:pt x="863" y="1236"/>
                  <a:pt x="858" y="1236"/>
                </a:cubicBezTo>
                <a:cubicBezTo>
                  <a:pt x="854" y="1236"/>
                  <a:pt x="850" y="1240"/>
                  <a:pt x="850" y="1245"/>
                </a:cubicBezTo>
                <a:cubicBezTo>
                  <a:pt x="850" y="1249"/>
                  <a:pt x="854" y="1253"/>
                  <a:pt x="858" y="1253"/>
                </a:cubicBezTo>
                <a:cubicBezTo>
                  <a:pt x="863" y="1253"/>
                  <a:pt x="867" y="1249"/>
                  <a:pt x="867" y="1245"/>
                </a:cubicBezTo>
                <a:close/>
                <a:moveTo>
                  <a:pt x="893" y="1245"/>
                </a:moveTo>
                <a:cubicBezTo>
                  <a:pt x="893" y="1240"/>
                  <a:pt x="889" y="1236"/>
                  <a:pt x="884" y="1236"/>
                </a:cubicBezTo>
                <a:cubicBezTo>
                  <a:pt x="879" y="1236"/>
                  <a:pt x="876" y="1240"/>
                  <a:pt x="876" y="1245"/>
                </a:cubicBezTo>
                <a:cubicBezTo>
                  <a:pt x="876" y="1249"/>
                  <a:pt x="879" y="1253"/>
                  <a:pt x="884" y="1253"/>
                </a:cubicBezTo>
                <a:cubicBezTo>
                  <a:pt x="889" y="1253"/>
                  <a:pt x="893" y="1249"/>
                  <a:pt x="893" y="1245"/>
                </a:cubicBezTo>
                <a:close/>
                <a:moveTo>
                  <a:pt x="919" y="1245"/>
                </a:moveTo>
                <a:cubicBezTo>
                  <a:pt x="919" y="1240"/>
                  <a:pt x="915" y="1236"/>
                  <a:pt x="910" y="1236"/>
                </a:cubicBezTo>
                <a:cubicBezTo>
                  <a:pt x="905" y="1236"/>
                  <a:pt x="901" y="1240"/>
                  <a:pt x="901" y="1245"/>
                </a:cubicBezTo>
                <a:cubicBezTo>
                  <a:pt x="901" y="1249"/>
                  <a:pt x="905" y="1253"/>
                  <a:pt x="910" y="1253"/>
                </a:cubicBezTo>
                <a:cubicBezTo>
                  <a:pt x="915" y="1253"/>
                  <a:pt x="919" y="1249"/>
                  <a:pt x="919" y="1245"/>
                </a:cubicBezTo>
                <a:close/>
                <a:moveTo>
                  <a:pt x="1408" y="1245"/>
                </a:moveTo>
                <a:cubicBezTo>
                  <a:pt x="1408" y="1240"/>
                  <a:pt x="1404" y="1236"/>
                  <a:pt x="1399" y="1236"/>
                </a:cubicBezTo>
                <a:cubicBezTo>
                  <a:pt x="1395" y="1236"/>
                  <a:pt x="1391" y="1240"/>
                  <a:pt x="1391" y="1245"/>
                </a:cubicBezTo>
                <a:cubicBezTo>
                  <a:pt x="1391" y="1249"/>
                  <a:pt x="1395" y="1253"/>
                  <a:pt x="1399" y="1253"/>
                </a:cubicBezTo>
                <a:cubicBezTo>
                  <a:pt x="1404" y="1253"/>
                  <a:pt x="1408" y="1249"/>
                  <a:pt x="1408" y="1245"/>
                </a:cubicBezTo>
                <a:close/>
                <a:moveTo>
                  <a:pt x="1434" y="1245"/>
                </a:moveTo>
                <a:cubicBezTo>
                  <a:pt x="1434" y="1240"/>
                  <a:pt x="1430" y="1236"/>
                  <a:pt x="1425" y="1236"/>
                </a:cubicBezTo>
                <a:cubicBezTo>
                  <a:pt x="1420" y="1236"/>
                  <a:pt x="1417" y="1240"/>
                  <a:pt x="1417" y="1245"/>
                </a:cubicBezTo>
                <a:cubicBezTo>
                  <a:pt x="1417" y="1249"/>
                  <a:pt x="1420" y="1253"/>
                  <a:pt x="1425" y="1253"/>
                </a:cubicBezTo>
                <a:cubicBezTo>
                  <a:pt x="1430" y="1253"/>
                  <a:pt x="1434" y="1249"/>
                  <a:pt x="1434" y="1245"/>
                </a:cubicBezTo>
                <a:close/>
                <a:moveTo>
                  <a:pt x="1459" y="1245"/>
                </a:moveTo>
                <a:cubicBezTo>
                  <a:pt x="1459" y="1240"/>
                  <a:pt x="1456" y="1236"/>
                  <a:pt x="1451" y="1236"/>
                </a:cubicBezTo>
                <a:cubicBezTo>
                  <a:pt x="1446" y="1236"/>
                  <a:pt x="1442" y="1240"/>
                  <a:pt x="1442" y="1245"/>
                </a:cubicBezTo>
                <a:cubicBezTo>
                  <a:pt x="1442" y="1249"/>
                  <a:pt x="1446" y="1253"/>
                  <a:pt x="1451" y="1253"/>
                </a:cubicBezTo>
                <a:cubicBezTo>
                  <a:pt x="1456" y="1253"/>
                  <a:pt x="1459" y="1249"/>
                  <a:pt x="1459" y="1245"/>
                </a:cubicBezTo>
                <a:close/>
                <a:moveTo>
                  <a:pt x="1485" y="1245"/>
                </a:moveTo>
                <a:cubicBezTo>
                  <a:pt x="1485" y="1240"/>
                  <a:pt x="1481" y="1236"/>
                  <a:pt x="1477" y="1236"/>
                </a:cubicBezTo>
                <a:cubicBezTo>
                  <a:pt x="1472" y="1236"/>
                  <a:pt x="1468" y="1240"/>
                  <a:pt x="1468" y="1245"/>
                </a:cubicBezTo>
                <a:cubicBezTo>
                  <a:pt x="1468" y="1249"/>
                  <a:pt x="1472" y="1253"/>
                  <a:pt x="1477" y="1253"/>
                </a:cubicBezTo>
                <a:cubicBezTo>
                  <a:pt x="1481" y="1253"/>
                  <a:pt x="1485" y="1249"/>
                  <a:pt x="1485" y="1245"/>
                </a:cubicBezTo>
                <a:close/>
                <a:moveTo>
                  <a:pt x="1511" y="1245"/>
                </a:moveTo>
                <a:cubicBezTo>
                  <a:pt x="1511" y="1240"/>
                  <a:pt x="1507" y="1236"/>
                  <a:pt x="1502" y="1236"/>
                </a:cubicBezTo>
                <a:cubicBezTo>
                  <a:pt x="1498" y="1236"/>
                  <a:pt x="1494" y="1240"/>
                  <a:pt x="1494" y="1245"/>
                </a:cubicBezTo>
                <a:cubicBezTo>
                  <a:pt x="1494" y="1249"/>
                  <a:pt x="1498" y="1253"/>
                  <a:pt x="1502" y="1253"/>
                </a:cubicBezTo>
                <a:cubicBezTo>
                  <a:pt x="1507" y="1253"/>
                  <a:pt x="1511" y="1249"/>
                  <a:pt x="1511" y="1245"/>
                </a:cubicBezTo>
                <a:close/>
                <a:moveTo>
                  <a:pt x="1537" y="1245"/>
                </a:moveTo>
                <a:cubicBezTo>
                  <a:pt x="1537" y="1240"/>
                  <a:pt x="1533" y="1236"/>
                  <a:pt x="1528" y="1236"/>
                </a:cubicBezTo>
                <a:cubicBezTo>
                  <a:pt x="1523" y="1236"/>
                  <a:pt x="1520" y="1240"/>
                  <a:pt x="1520" y="1245"/>
                </a:cubicBezTo>
                <a:cubicBezTo>
                  <a:pt x="1520" y="1249"/>
                  <a:pt x="1523" y="1253"/>
                  <a:pt x="1528" y="1253"/>
                </a:cubicBezTo>
                <a:cubicBezTo>
                  <a:pt x="1533" y="1253"/>
                  <a:pt x="1537" y="1249"/>
                  <a:pt x="1537" y="1245"/>
                </a:cubicBezTo>
                <a:close/>
                <a:moveTo>
                  <a:pt x="1614" y="1245"/>
                </a:moveTo>
                <a:cubicBezTo>
                  <a:pt x="1614" y="1240"/>
                  <a:pt x="1610" y="1236"/>
                  <a:pt x="1605" y="1236"/>
                </a:cubicBezTo>
                <a:cubicBezTo>
                  <a:pt x="1601" y="1236"/>
                  <a:pt x="1597" y="1240"/>
                  <a:pt x="1597" y="1245"/>
                </a:cubicBezTo>
                <a:cubicBezTo>
                  <a:pt x="1597" y="1249"/>
                  <a:pt x="1601" y="1253"/>
                  <a:pt x="1605" y="1253"/>
                </a:cubicBezTo>
                <a:cubicBezTo>
                  <a:pt x="1610" y="1253"/>
                  <a:pt x="1614" y="1249"/>
                  <a:pt x="1614" y="1245"/>
                </a:cubicBezTo>
                <a:close/>
                <a:moveTo>
                  <a:pt x="1640" y="1245"/>
                </a:moveTo>
                <a:cubicBezTo>
                  <a:pt x="1640" y="1240"/>
                  <a:pt x="1636" y="1236"/>
                  <a:pt x="1631" y="1236"/>
                </a:cubicBezTo>
                <a:cubicBezTo>
                  <a:pt x="1626" y="1236"/>
                  <a:pt x="1623" y="1240"/>
                  <a:pt x="1623" y="1245"/>
                </a:cubicBezTo>
                <a:cubicBezTo>
                  <a:pt x="1623" y="1249"/>
                  <a:pt x="1626" y="1253"/>
                  <a:pt x="1631" y="1253"/>
                </a:cubicBezTo>
                <a:cubicBezTo>
                  <a:pt x="1636" y="1253"/>
                  <a:pt x="1640" y="1249"/>
                  <a:pt x="1640" y="1245"/>
                </a:cubicBezTo>
                <a:close/>
                <a:moveTo>
                  <a:pt x="2155" y="1245"/>
                </a:moveTo>
                <a:cubicBezTo>
                  <a:pt x="2155" y="1240"/>
                  <a:pt x="2151" y="1236"/>
                  <a:pt x="2146" y="1236"/>
                </a:cubicBezTo>
                <a:cubicBezTo>
                  <a:pt x="2142" y="1236"/>
                  <a:pt x="2138" y="1240"/>
                  <a:pt x="2138" y="1245"/>
                </a:cubicBezTo>
                <a:cubicBezTo>
                  <a:pt x="2138" y="1249"/>
                  <a:pt x="2142" y="1253"/>
                  <a:pt x="2146" y="1253"/>
                </a:cubicBezTo>
                <a:cubicBezTo>
                  <a:pt x="2151" y="1253"/>
                  <a:pt x="2155" y="1249"/>
                  <a:pt x="2155" y="1245"/>
                </a:cubicBezTo>
                <a:close/>
                <a:moveTo>
                  <a:pt x="2181" y="1245"/>
                </a:moveTo>
                <a:cubicBezTo>
                  <a:pt x="2181" y="1240"/>
                  <a:pt x="2177" y="1236"/>
                  <a:pt x="2172" y="1236"/>
                </a:cubicBezTo>
                <a:cubicBezTo>
                  <a:pt x="2167" y="1236"/>
                  <a:pt x="2164" y="1240"/>
                  <a:pt x="2164" y="1245"/>
                </a:cubicBezTo>
                <a:cubicBezTo>
                  <a:pt x="2164" y="1249"/>
                  <a:pt x="2167" y="1253"/>
                  <a:pt x="2172" y="1253"/>
                </a:cubicBezTo>
                <a:cubicBezTo>
                  <a:pt x="2177" y="1253"/>
                  <a:pt x="2181" y="1249"/>
                  <a:pt x="2181" y="1245"/>
                </a:cubicBezTo>
                <a:close/>
                <a:moveTo>
                  <a:pt x="2207" y="1245"/>
                </a:moveTo>
                <a:cubicBezTo>
                  <a:pt x="2207" y="1240"/>
                  <a:pt x="2203" y="1236"/>
                  <a:pt x="2198" y="1236"/>
                </a:cubicBezTo>
                <a:cubicBezTo>
                  <a:pt x="2193" y="1236"/>
                  <a:pt x="2189" y="1240"/>
                  <a:pt x="2189" y="1245"/>
                </a:cubicBezTo>
                <a:cubicBezTo>
                  <a:pt x="2189" y="1249"/>
                  <a:pt x="2193" y="1253"/>
                  <a:pt x="2198" y="1253"/>
                </a:cubicBezTo>
                <a:cubicBezTo>
                  <a:pt x="2203" y="1253"/>
                  <a:pt x="2207" y="1249"/>
                  <a:pt x="2207" y="1245"/>
                </a:cubicBezTo>
                <a:close/>
                <a:moveTo>
                  <a:pt x="2232" y="1245"/>
                </a:moveTo>
                <a:cubicBezTo>
                  <a:pt x="2232" y="1240"/>
                  <a:pt x="2228" y="1236"/>
                  <a:pt x="2224" y="1236"/>
                </a:cubicBezTo>
                <a:cubicBezTo>
                  <a:pt x="2219" y="1236"/>
                  <a:pt x="2215" y="1240"/>
                  <a:pt x="2215" y="1245"/>
                </a:cubicBezTo>
                <a:cubicBezTo>
                  <a:pt x="2215" y="1249"/>
                  <a:pt x="2219" y="1253"/>
                  <a:pt x="2224" y="1253"/>
                </a:cubicBezTo>
                <a:cubicBezTo>
                  <a:pt x="2228" y="1253"/>
                  <a:pt x="2232" y="1249"/>
                  <a:pt x="2232" y="1245"/>
                </a:cubicBezTo>
                <a:close/>
                <a:moveTo>
                  <a:pt x="2258" y="1245"/>
                </a:moveTo>
                <a:cubicBezTo>
                  <a:pt x="2258" y="1240"/>
                  <a:pt x="2254" y="1236"/>
                  <a:pt x="2249" y="1236"/>
                </a:cubicBezTo>
                <a:cubicBezTo>
                  <a:pt x="2245" y="1236"/>
                  <a:pt x="2241" y="1240"/>
                  <a:pt x="2241" y="1245"/>
                </a:cubicBezTo>
                <a:cubicBezTo>
                  <a:pt x="2241" y="1249"/>
                  <a:pt x="2245" y="1253"/>
                  <a:pt x="2249" y="1253"/>
                </a:cubicBezTo>
                <a:cubicBezTo>
                  <a:pt x="2254" y="1253"/>
                  <a:pt x="2258" y="1249"/>
                  <a:pt x="2258" y="1245"/>
                </a:cubicBezTo>
                <a:close/>
                <a:moveTo>
                  <a:pt x="2284" y="1245"/>
                </a:moveTo>
                <a:cubicBezTo>
                  <a:pt x="2284" y="1240"/>
                  <a:pt x="2280" y="1236"/>
                  <a:pt x="2275" y="1236"/>
                </a:cubicBezTo>
                <a:cubicBezTo>
                  <a:pt x="2270" y="1236"/>
                  <a:pt x="2267" y="1240"/>
                  <a:pt x="2267" y="1245"/>
                </a:cubicBezTo>
                <a:cubicBezTo>
                  <a:pt x="2267" y="1249"/>
                  <a:pt x="2270" y="1253"/>
                  <a:pt x="2275" y="1253"/>
                </a:cubicBezTo>
                <a:cubicBezTo>
                  <a:pt x="2280" y="1253"/>
                  <a:pt x="2284" y="1249"/>
                  <a:pt x="2284" y="1245"/>
                </a:cubicBezTo>
                <a:close/>
                <a:moveTo>
                  <a:pt x="2310" y="1245"/>
                </a:moveTo>
                <a:cubicBezTo>
                  <a:pt x="2310" y="1240"/>
                  <a:pt x="2306" y="1236"/>
                  <a:pt x="2301" y="1236"/>
                </a:cubicBezTo>
                <a:cubicBezTo>
                  <a:pt x="2296" y="1236"/>
                  <a:pt x="2292" y="1240"/>
                  <a:pt x="2292" y="1245"/>
                </a:cubicBezTo>
                <a:cubicBezTo>
                  <a:pt x="2292" y="1249"/>
                  <a:pt x="2296" y="1253"/>
                  <a:pt x="2301" y="1253"/>
                </a:cubicBezTo>
                <a:cubicBezTo>
                  <a:pt x="2306" y="1253"/>
                  <a:pt x="2310" y="1249"/>
                  <a:pt x="2310" y="1245"/>
                </a:cubicBezTo>
                <a:close/>
                <a:moveTo>
                  <a:pt x="2335" y="1245"/>
                </a:moveTo>
                <a:cubicBezTo>
                  <a:pt x="2335" y="1240"/>
                  <a:pt x="2331" y="1236"/>
                  <a:pt x="2327" y="1236"/>
                </a:cubicBezTo>
                <a:cubicBezTo>
                  <a:pt x="2322" y="1236"/>
                  <a:pt x="2318" y="1240"/>
                  <a:pt x="2318" y="1245"/>
                </a:cubicBezTo>
                <a:cubicBezTo>
                  <a:pt x="2318" y="1249"/>
                  <a:pt x="2322" y="1253"/>
                  <a:pt x="2327" y="1253"/>
                </a:cubicBezTo>
                <a:cubicBezTo>
                  <a:pt x="2331" y="1253"/>
                  <a:pt x="2335" y="1249"/>
                  <a:pt x="2335" y="1245"/>
                </a:cubicBezTo>
                <a:close/>
                <a:moveTo>
                  <a:pt x="2361" y="1245"/>
                </a:moveTo>
                <a:cubicBezTo>
                  <a:pt x="2361" y="1240"/>
                  <a:pt x="2357" y="1236"/>
                  <a:pt x="2352" y="1236"/>
                </a:cubicBezTo>
                <a:cubicBezTo>
                  <a:pt x="2348" y="1236"/>
                  <a:pt x="2344" y="1240"/>
                  <a:pt x="2344" y="1245"/>
                </a:cubicBezTo>
                <a:cubicBezTo>
                  <a:pt x="2344" y="1249"/>
                  <a:pt x="2348" y="1253"/>
                  <a:pt x="2352" y="1253"/>
                </a:cubicBezTo>
                <a:cubicBezTo>
                  <a:pt x="2357" y="1253"/>
                  <a:pt x="2361" y="1249"/>
                  <a:pt x="2361" y="1245"/>
                </a:cubicBezTo>
                <a:close/>
                <a:moveTo>
                  <a:pt x="2387" y="1245"/>
                </a:moveTo>
                <a:cubicBezTo>
                  <a:pt x="2387" y="1240"/>
                  <a:pt x="2383" y="1236"/>
                  <a:pt x="2378" y="1236"/>
                </a:cubicBezTo>
                <a:cubicBezTo>
                  <a:pt x="2373" y="1236"/>
                  <a:pt x="2370" y="1240"/>
                  <a:pt x="2370" y="1245"/>
                </a:cubicBezTo>
                <a:cubicBezTo>
                  <a:pt x="2370" y="1249"/>
                  <a:pt x="2373" y="1253"/>
                  <a:pt x="2378" y="1253"/>
                </a:cubicBezTo>
                <a:cubicBezTo>
                  <a:pt x="2383" y="1253"/>
                  <a:pt x="2387" y="1249"/>
                  <a:pt x="2387" y="1245"/>
                </a:cubicBezTo>
                <a:close/>
                <a:moveTo>
                  <a:pt x="2413" y="1245"/>
                </a:moveTo>
                <a:cubicBezTo>
                  <a:pt x="2413" y="1240"/>
                  <a:pt x="2409" y="1236"/>
                  <a:pt x="2404" y="1236"/>
                </a:cubicBezTo>
                <a:cubicBezTo>
                  <a:pt x="2399" y="1236"/>
                  <a:pt x="2395" y="1240"/>
                  <a:pt x="2395" y="1245"/>
                </a:cubicBezTo>
                <a:cubicBezTo>
                  <a:pt x="2395" y="1249"/>
                  <a:pt x="2399" y="1253"/>
                  <a:pt x="2404" y="1253"/>
                </a:cubicBezTo>
                <a:cubicBezTo>
                  <a:pt x="2409" y="1253"/>
                  <a:pt x="2413" y="1249"/>
                  <a:pt x="2413" y="1245"/>
                </a:cubicBezTo>
                <a:close/>
                <a:moveTo>
                  <a:pt x="2438" y="1245"/>
                </a:moveTo>
                <a:cubicBezTo>
                  <a:pt x="2438" y="1240"/>
                  <a:pt x="2434" y="1236"/>
                  <a:pt x="2430" y="1236"/>
                </a:cubicBezTo>
                <a:cubicBezTo>
                  <a:pt x="2425" y="1236"/>
                  <a:pt x="2421" y="1240"/>
                  <a:pt x="2421" y="1245"/>
                </a:cubicBezTo>
                <a:cubicBezTo>
                  <a:pt x="2421" y="1249"/>
                  <a:pt x="2425" y="1253"/>
                  <a:pt x="2430" y="1253"/>
                </a:cubicBezTo>
                <a:cubicBezTo>
                  <a:pt x="2434" y="1253"/>
                  <a:pt x="2438" y="1249"/>
                  <a:pt x="2438" y="1245"/>
                </a:cubicBezTo>
                <a:close/>
                <a:moveTo>
                  <a:pt x="738" y="1270"/>
                </a:moveTo>
                <a:cubicBezTo>
                  <a:pt x="738" y="1266"/>
                  <a:pt x="734" y="1262"/>
                  <a:pt x="730" y="1262"/>
                </a:cubicBezTo>
                <a:cubicBezTo>
                  <a:pt x="725" y="1262"/>
                  <a:pt x="721" y="1266"/>
                  <a:pt x="721" y="1270"/>
                </a:cubicBezTo>
                <a:cubicBezTo>
                  <a:pt x="721" y="1275"/>
                  <a:pt x="725" y="1279"/>
                  <a:pt x="730" y="1279"/>
                </a:cubicBezTo>
                <a:cubicBezTo>
                  <a:pt x="734" y="1279"/>
                  <a:pt x="738" y="1275"/>
                  <a:pt x="738" y="1270"/>
                </a:cubicBezTo>
                <a:close/>
                <a:moveTo>
                  <a:pt x="764" y="1270"/>
                </a:moveTo>
                <a:cubicBezTo>
                  <a:pt x="764" y="1266"/>
                  <a:pt x="760" y="1262"/>
                  <a:pt x="755" y="1262"/>
                </a:cubicBezTo>
                <a:cubicBezTo>
                  <a:pt x="751" y="1262"/>
                  <a:pt x="747" y="1266"/>
                  <a:pt x="747" y="1270"/>
                </a:cubicBezTo>
                <a:cubicBezTo>
                  <a:pt x="747" y="1275"/>
                  <a:pt x="751" y="1279"/>
                  <a:pt x="755" y="1279"/>
                </a:cubicBezTo>
                <a:cubicBezTo>
                  <a:pt x="760" y="1279"/>
                  <a:pt x="764" y="1275"/>
                  <a:pt x="764" y="1270"/>
                </a:cubicBezTo>
                <a:close/>
                <a:moveTo>
                  <a:pt x="790" y="1270"/>
                </a:moveTo>
                <a:cubicBezTo>
                  <a:pt x="790" y="1266"/>
                  <a:pt x="786" y="1262"/>
                  <a:pt x="781" y="1262"/>
                </a:cubicBezTo>
                <a:cubicBezTo>
                  <a:pt x="776" y="1262"/>
                  <a:pt x="773" y="1266"/>
                  <a:pt x="773" y="1270"/>
                </a:cubicBezTo>
                <a:cubicBezTo>
                  <a:pt x="773" y="1275"/>
                  <a:pt x="776" y="1279"/>
                  <a:pt x="781" y="1279"/>
                </a:cubicBezTo>
                <a:cubicBezTo>
                  <a:pt x="786" y="1279"/>
                  <a:pt x="790" y="1275"/>
                  <a:pt x="790" y="1270"/>
                </a:cubicBezTo>
                <a:close/>
                <a:moveTo>
                  <a:pt x="816" y="1270"/>
                </a:moveTo>
                <a:cubicBezTo>
                  <a:pt x="816" y="1266"/>
                  <a:pt x="812" y="1262"/>
                  <a:pt x="807" y="1262"/>
                </a:cubicBezTo>
                <a:cubicBezTo>
                  <a:pt x="802" y="1262"/>
                  <a:pt x="798" y="1266"/>
                  <a:pt x="798" y="1270"/>
                </a:cubicBezTo>
                <a:cubicBezTo>
                  <a:pt x="798" y="1275"/>
                  <a:pt x="802" y="1279"/>
                  <a:pt x="807" y="1279"/>
                </a:cubicBezTo>
                <a:cubicBezTo>
                  <a:pt x="812" y="1279"/>
                  <a:pt x="816" y="1275"/>
                  <a:pt x="816" y="1270"/>
                </a:cubicBezTo>
                <a:close/>
                <a:moveTo>
                  <a:pt x="841" y="1270"/>
                </a:moveTo>
                <a:cubicBezTo>
                  <a:pt x="841" y="1266"/>
                  <a:pt x="837" y="1262"/>
                  <a:pt x="833" y="1262"/>
                </a:cubicBezTo>
                <a:cubicBezTo>
                  <a:pt x="828" y="1262"/>
                  <a:pt x="824" y="1266"/>
                  <a:pt x="824" y="1270"/>
                </a:cubicBezTo>
                <a:cubicBezTo>
                  <a:pt x="824" y="1275"/>
                  <a:pt x="828" y="1279"/>
                  <a:pt x="833" y="1279"/>
                </a:cubicBezTo>
                <a:cubicBezTo>
                  <a:pt x="837" y="1279"/>
                  <a:pt x="841" y="1275"/>
                  <a:pt x="841" y="1270"/>
                </a:cubicBezTo>
                <a:close/>
                <a:moveTo>
                  <a:pt x="867" y="1270"/>
                </a:moveTo>
                <a:cubicBezTo>
                  <a:pt x="867" y="1266"/>
                  <a:pt x="863" y="1262"/>
                  <a:pt x="858" y="1262"/>
                </a:cubicBezTo>
                <a:cubicBezTo>
                  <a:pt x="854" y="1262"/>
                  <a:pt x="850" y="1266"/>
                  <a:pt x="850" y="1270"/>
                </a:cubicBezTo>
                <a:cubicBezTo>
                  <a:pt x="850" y="1275"/>
                  <a:pt x="854" y="1279"/>
                  <a:pt x="858" y="1279"/>
                </a:cubicBezTo>
                <a:cubicBezTo>
                  <a:pt x="863" y="1279"/>
                  <a:pt x="867" y="1275"/>
                  <a:pt x="867" y="1270"/>
                </a:cubicBezTo>
                <a:close/>
                <a:moveTo>
                  <a:pt x="893" y="1270"/>
                </a:moveTo>
                <a:cubicBezTo>
                  <a:pt x="893" y="1266"/>
                  <a:pt x="889" y="1262"/>
                  <a:pt x="884" y="1262"/>
                </a:cubicBezTo>
                <a:cubicBezTo>
                  <a:pt x="879" y="1262"/>
                  <a:pt x="876" y="1266"/>
                  <a:pt x="876" y="1270"/>
                </a:cubicBezTo>
                <a:cubicBezTo>
                  <a:pt x="876" y="1275"/>
                  <a:pt x="879" y="1279"/>
                  <a:pt x="884" y="1279"/>
                </a:cubicBezTo>
                <a:cubicBezTo>
                  <a:pt x="889" y="1279"/>
                  <a:pt x="893" y="1275"/>
                  <a:pt x="893" y="1270"/>
                </a:cubicBezTo>
                <a:close/>
                <a:moveTo>
                  <a:pt x="1408" y="1270"/>
                </a:moveTo>
                <a:cubicBezTo>
                  <a:pt x="1408" y="1266"/>
                  <a:pt x="1404" y="1262"/>
                  <a:pt x="1399" y="1262"/>
                </a:cubicBezTo>
                <a:cubicBezTo>
                  <a:pt x="1395" y="1262"/>
                  <a:pt x="1391" y="1266"/>
                  <a:pt x="1391" y="1270"/>
                </a:cubicBezTo>
                <a:cubicBezTo>
                  <a:pt x="1391" y="1275"/>
                  <a:pt x="1395" y="1279"/>
                  <a:pt x="1399" y="1279"/>
                </a:cubicBezTo>
                <a:cubicBezTo>
                  <a:pt x="1404" y="1279"/>
                  <a:pt x="1408" y="1275"/>
                  <a:pt x="1408" y="1270"/>
                </a:cubicBezTo>
                <a:close/>
                <a:moveTo>
                  <a:pt x="1434" y="1270"/>
                </a:moveTo>
                <a:cubicBezTo>
                  <a:pt x="1434" y="1266"/>
                  <a:pt x="1430" y="1262"/>
                  <a:pt x="1425" y="1262"/>
                </a:cubicBezTo>
                <a:cubicBezTo>
                  <a:pt x="1420" y="1262"/>
                  <a:pt x="1417" y="1266"/>
                  <a:pt x="1417" y="1270"/>
                </a:cubicBezTo>
                <a:cubicBezTo>
                  <a:pt x="1417" y="1275"/>
                  <a:pt x="1420" y="1279"/>
                  <a:pt x="1425" y="1279"/>
                </a:cubicBezTo>
                <a:cubicBezTo>
                  <a:pt x="1430" y="1279"/>
                  <a:pt x="1434" y="1275"/>
                  <a:pt x="1434" y="1270"/>
                </a:cubicBezTo>
                <a:close/>
                <a:moveTo>
                  <a:pt x="1459" y="1270"/>
                </a:moveTo>
                <a:cubicBezTo>
                  <a:pt x="1459" y="1266"/>
                  <a:pt x="1456" y="1262"/>
                  <a:pt x="1451" y="1262"/>
                </a:cubicBezTo>
                <a:cubicBezTo>
                  <a:pt x="1446" y="1262"/>
                  <a:pt x="1442" y="1266"/>
                  <a:pt x="1442" y="1270"/>
                </a:cubicBezTo>
                <a:cubicBezTo>
                  <a:pt x="1442" y="1275"/>
                  <a:pt x="1446" y="1279"/>
                  <a:pt x="1451" y="1279"/>
                </a:cubicBezTo>
                <a:cubicBezTo>
                  <a:pt x="1456" y="1279"/>
                  <a:pt x="1459" y="1275"/>
                  <a:pt x="1459" y="1270"/>
                </a:cubicBezTo>
                <a:close/>
                <a:moveTo>
                  <a:pt x="1485" y="1270"/>
                </a:moveTo>
                <a:cubicBezTo>
                  <a:pt x="1485" y="1266"/>
                  <a:pt x="1481" y="1262"/>
                  <a:pt x="1477" y="1262"/>
                </a:cubicBezTo>
                <a:cubicBezTo>
                  <a:pt x="1472" y="1262"/>
                  <a:pt x="1468" y="1266"/>
                  <a:pt x="1468" y="1270"/>
                </a:cubicBezTo>
                <a:cubicBezTo>
                  <a:pt x="1468" y="1275"/>
                  <a:pt x="1472" y="1279"/>
                  <a:pt x="1477" y="1279"/>
                </a:cubicBezTo>
                <a:cubicBezTo>
                  <a:pt x="1481" y="1279"/>
                  <a:pt x="1485" y="1275"/>
                  <a:pt x="1485" y="1270"/>
                </a:cubicBezTo>
                <a:close/>
                <a:moveTo>
                  <a:pt x="1511" y="1270"/>
                </a:moveTo>
                <a:cubicBezTo>
                  <a:pt x="1511" y="1266"/>
                  <a:pt x="1507" y="1262"/>
                  <a:pt x="1502" y="1262"/>
                </a:cubicBezTo>
                <a:cubicBezTo>
                  <a:pt x="1498" y="1262"/>
                  <a:pt x="1494" y="1266"/>
                  <a:pt x="1494" y="1270"/>
                </a:cubicBezTo>
                <a:cubicBezTo>
                  <a:pt x="1494" y="1275"/>
                  <a:pt x="1498" y="1279"/>
                  <a:pt x="1502" y="1279"/>
                </a:cubicBezTo>
                <a:cubicBezTo>
                  <a:pt x="1507" y="1279"/>
                  <a:pt x="1511" y="1275"/>
                  <a:pt x="1511" y="1270"/>
                </a:cubicBezTo>
                <a:close/>
                <a:moveTo>
                  <a:pt x="1614" y="1270"/>
                </a:moveTo>
                <a:cubicBezTo>
                  <a:pt x="1614" y="1266"/>
                  <a:pt x="1610" y="1262"/>
                  <a:pt x="1605" y="1262"/>
                </a:cubicBezTo>
                <a:cubicBezTo>
                  <a:pt x="1601" y="1262"/>
                  <a:pt x="1597" y="1266"/>
                  <a:pt x="1597" y="1270"/>
                </a:cubicBezTo>
                <a:cubicBezTo>
                  <a:pt x="1597" y="1275"/>
                  <a:pt x="1601" y="1279"/>
                  <a:pt x="1605" y="1279"/>
                </a:cubicBezTo>
                <a:cubicBezTo>
                  <a:pt x="1610" y="1279"/>
                  <a:pt x="1614" y="1275"/>
                  <a:pt x="1614" y="1270"/>
                </a:cubicBezTo>
                <a:close/>
                <a:moveTo>
                  <a:pt x="2155" y="1270"/>
                </a:moveTo>
                <a:cubicBezTo>
                  <a:pt x="2155" y="1266"/>
                  <a:pt x="2151" y="1262"/>
                  <a:pt x="2146" y="1262"/>
                </a:cubicBezTo>
                <a:cubicBezTo>
                  <a:pt x="2142" y="1262"/>
                  <a:pt x="2138" y="1266"/>
                  <a:pt x="2138" y="1270"/>
                </a:cubicBezTo>
                <a:cubicBezTo>
                  <a:pt x="2138" y="1275"/>
                  <a:pt x="2142" y="1279"/>
                  <a:pt x="2146" y="1279"/>
                </a:cubicBezTo>
                <a:cubicBezTo>
                  <a:pt x="2151" y="1279"/>
                  <a:pt x="2155" y="1275"/>
                  <a:pt x="2155" y="1270"/>
                </a:cubicBezTo>
                <a:close/>
                <a:moveTo>
                  <a:pt x="2181" y="1270"/>
                </a:moveTo>
                <a:cubicBezTo>
                  <a:pt x="2181" y="1266"/>
                  <a:pt x="2177" y="1262"/>
                  <a:pt x="2172" y="1262"/>
                </a:cubicBezTo>
                <a:cubicBezTo>
                  <a:pt x="2167" y="1262"/>
                  <a:pt x="2164" y="1266"/>
                  <a:pt x="2164" y="1270"/>
                </a:cubicBezTo>
                <a:cubicBezTo>
                  <a:pt x="2164" y="1275"/>
                  <a:pt x="2167" y="1279"/>
                  <a:pt x="2172" y="1279"/>
                </a:cubicBezTo>
                <a:cubicBezTo>
                  <a:pt x="2177" y="1279"/>
                  <a:pt x="2181" y="1275"/>
                  <a:pt x="2181" y="1270"/>
                </a:cubicBezTo>
                <a:close/>
                <a:moveTo>
                  <a:pt x="2207" y="1270"/>
                </a:moveTo>
                <a:cubicBezTo>
                  <a:pt x="2207" y="1266"/>
                  <a:pt x="2203" y="1262"/>
                  <a:pt x="2198" y="1262"/>
                </a:cubicBezTo>
                <a:cubicBezTo>
                  <a:pt x="2193" y="1262"/>
                  <a:pt x="2189" y="1266"/>
                  <a:pt x="2189" y="1270"/>
                </a:cubicBezTo>
                <a:cubicBezTo>
                  <a:pt x="2189" y="1275"/>
                  <a:pt x="2193" y="1279"/>
                  <a:pt x="2198" y="1279"/>
                </a:cubicBezTo>
                <a:cubicBezTo>
                  <a:pt x="2203" y="1279"/>
                  <a:pt x="2207" y="1275"/>
                  <a:pt x="2207" y="1270"/>
                </a:cubicBezTo>
                <a:close/>
                <a:moveTo>
                  <a:pt x="2232" y="1270"/>
                </a:moveTo>
                <a:cubicBezTo>
                  <a:pt x="2232" y="1266"/>
                  <a:pt x="2228" y="1262"/>
                  <a:pt x="2224" y="1262"/>
                </a:cubicBezTo>
                <a:cubicBezTo>
                  <a:pt x="2219" y="1262"/>
                  <a:pt x="2215" y="1266"/>
                  <a:pt x="2215" y="1270"/>
                </a:cubicBezTo>
                <a:cubicBezTo>
                  <a:pt x="2215" y="1275"/>
                  <a:pt x="2219" y="1279"/>
                  <a:pt x="2224" y="1279"/>
                </a:cubicBezTo>
                <a:cubicBezTo>
                  <a:pt x="2228" y="1279"/>
                  <a:pt x="2232" y="1275"/>
                  <a:pt x="2232" y="1270"/>
                </a:cubicBezTo>
                <a:close/>
                <a:moveTo>
                  <a:pt x="2258" y="1270"/>
                </a:moveTo>
                <a:cubicBezTo>
                  <a:pt x="2258" y="1266"/>
                  <a:pt x="2254" y="1262"/>
                  <a:pt x="2249" y="1262"/>
                </a:cubicBezTo>
                <a:cubicBezTo>
                  <a:pt x="2245" y="1262"/>
                  <a:pt x="2241" y="1266"/>
                  <a:pt x="2241" y="1270"/>
                </a:cubicBezTo>
                <a:cubicBezTo>
                  <a:pt x="2241" y="1275"/>
                  <a:pt x="2245" y="1279"/>
                  <a:pt x="2249" y="1279"/>
                </a:cubicBezTo>
                <a:cubicBezTo>
                  <a:pt x="2254" y="1279"/>
                  <a:pt x="2258" y="1275"/>
                  <a:pt x="2258" y="1270"/>
                </a:cubicBezTo>
                <a:close/>
                <a:moveTo>
                  <a:pt x="2284" y="1270"/>
                </a:moveTo>
                <a:cubicBezTo>
                  <a:pt x="2284" y="1266"/>
                  <a:pt x="2280" y="1262"/>
                  <a:pt x="2275" y="1262"/>
                </a:cubicBezTo>
                <a:cubicBezTo>
                  <a:pt x="2270" y="1262"/>
                  <a:pt x="2267" y="1266"/>
                  <a:pt x="2267" y="1270"/>
                </a:cubicBezTo>
                <a:cubicBezTo>
                  <a:pt x="2267" y="1275"/>
                  <a:pt x="2270" y="1279"/>
                  <a:pt x="2275" y="1279"/>
                </a:cubicBezTo>
                <a:cubicBezTo>
                  <a:pt x="2280" y="1279"/>
                  <a:pt x="2284" y="1275"/>
                  <a:pt x="2284" y="1270"/>
                </a:cubicBezTo>
                <a:close/>
                <a:moveTo>
                  <a:pt x="2310" y="1270"/>
                </a:moveTo>
                <a:cubicBezTo>
                  <a:pt x="2310" y="1266"/>
                  <a:pt x="2306" y="1262"/>
                  <a:pt x="2301" y="1262"/>
                </a:cubicBezTo>
                <a:cubicBezTo>
                  <a:pt x="2296" y="1262"/>
                  <a:pt x="2292" y="1266"/>
                  <a:pt x="2292" y="1270"/>
                </a:cubicBezTo>
                <a:cubicBezTo>
                  <a:pt x="2292" y="1275"/>
                  <a:pt x="2296" y="1279"/>
                  <a:pt x="2301" y="1279"/>
                </a:cubicBezTo>
                <a:cubicBezTo>
                  <a:pt x="2306" y="1279"/>
                  <a:pt x="2310" y="1275"/>
                  <a:pt x="2310" y="1270"/>
                </a:cubicBezTo>
                <a:close/>
                <a:moveTo>
                  <a:pt x="2335" y="1270"/>
                </a:moveTo>
                <a:cubicBezTo>
                  <a:pt x="2335" y="1266"/>
                  <a:pt x="2331" y="1262"/>
                  <a:pt x="2327" y="1262"/>
                </a:cubicBezTo>
                <a:cubicBezTo>
                  <a:pt x="2322" y="1262"/>
                  <a:pt x="2318" y="1266"/>
                  <a:pt x="2318" y="1270"/>
                </a:cubicBezTo>
                <a:cubicBezTo>
                  <a:pt x="2318" y="1275"/>
                  <a:pt x="2322" y="1279"/>
                  <a:pt x="2327" y="1279"/>
                </a:cubicBezTo>
                <a:cubicBezTo>
                  <a:pt x="2331" y="1279"/>
                  <a:pt x="2335" y="1275"/>
                  <a:pt x="2335" y="1270"/>
                </a:cubicBezTo>
                <a:close/>
                <a:moveTo>
                  <a:pt x="2361" y="1270"/>
                </a:moveTo>
                <a:cubicBezTo>
                  <a:pt x="2361" y="1266"/>
                  <a:pt x="2357" y="1262"/>
                  <a:pt x="2352" y="1262"/>
                </a:cubicBezTo>
                <a:cubicBezTo>
                  <a:pt x="2348" y="1262"/>
                  <a:pt x="2344" y="1266"/>
                  <a:pt x="2344" y="1270"/>
                </a:cubicBezTo>
                <a:cubicBezTo>
                  <a:pt x="2344" y="1275"/>
                  <a:pt x="2348" y="1279"/>
                  <a:pt x="2352" y="1279"/>
                </a:cubicBezTo>
                <a:cubicBezTo>
                  <a:pt x="2357" y="1279"/>
                  <a:pt x="2361" y="1275"/>
                  <a:pt x="2361" y="1270"/>
                </a:cubicBezTo>
                <a:close/>
                <a:moveTo>
                  <a:pt x="2387" y="1270"/>
                </a:moveTo>
                <a:cubicBezTo>
                  <a:pt x="2387" y="1266"/>
                  <a:pt x="2383" y="1262"/>
                  <a:pt x="2378" y="1262"/>
                </a:cubicBezTo>
                <a:cubicBezTo>
                  <a:pt x="2373" y="1262"/>
                  <a:pt x="2370" y="1266"/>
                  <a:pt x="2370" y="1270"/>
                </a:cubicBezTo>
                <a:cubicBezTo>
                  <a:pt x="2370" y="1275"/>
                  <a:pt x="2373" y="1279"/>
                  <a:pt x="2378" y="1279"/>
                </a:cubicBezTo>
                <a:cubicBezTo>
                  <a:pt x="2383" y="1279"/>
                  <a:pt x="2387" y="1275"/>
                  <a:pt x="2387" y="1270"/>
                </a:cubicBezTo>
                <a:close/>
                <a:moveTo>
                  <a:pt x="2413" y="1270"/>
                </a:moveTo>
                <a:cubicBezTo>
                  <a:pt x="2413" y="1266"/>
                  <a:pt x="2409" y="1262"/>
                  <a:pt x="2404" y="1262"/>
                </a:cubicBezTo>
                <a:cubicBezTo>
                  <a:pt x="2399" y="1262"/>
                  <a:pt x="2395" y="1266"/>
                  <a:pt x="2395" y="1270"/>
                </a:cubicBezTo>
                <a:cubicBezTo>
                  <a:pt x="2395" y="1275"/>
                  <a:pt x="2399" y="1279"/>
                  <a:pt x="2404" y="1279"/>
                </a:cubicBezTo>
                <a:cubicBezTo>
                  <a:pt x="2409" y="1279"/>
                  <a:pt x="2413" y="1275"/>
                  <a:pt x="2413" y="1270"/>
                </a:cubicBezTo>
                <a:close/>
                <a:moveTo>
                  <a:pt x="2438" y="1270"/>
                </a:moveTo>
                <a:cubicBezTo>
                  <a:pt x="2438" y="1266"/>
                  <a:pt x="2434" y="1262"/>
                  <a:pt x="2430" y="1262"/>
                </a:cubicBezTo>
                <a:cubicBezTo>
                  <a:pt x="2425" y="1262"/>
                  <a:pt x="2421" y="1266"/>
                  <a:pt x="2421" y="1270"/>
                </a:cubicBezTo>
                <a:cubicBezTo>
                  <a:pt x="2421" y="1275"/>
                  <a:pt x="2425" y="1279"/>
                  <a:pt x="2430" y="1279"/>
                </a:cubicBezTo>
                <a:cubicBezTo>
                  <a:pt x="2434" y="1279"/>
                  <a:pt x="2438" y="1275"/>
                  <a:pt x="2438" y="1270"/>
                </a:cubicBezTo>
                <a:close/>
                <a:moveTo>
                  <a:pt x="738" y="1296"/>
                </a:moveTo>
                <a:cubicBezTo>
                  <a:pt x="738" y="1292"/>
                  <a:pt x="734" y="1288"/>
                  <a:pt x="730" y="1288"/>
                </a:cubicBezTo>
                <a:cubicBezTo>
                  <a:pt x="725" y="1288"/>
                  <a:pt x="721" y="1292"/>
                  <a:pt x="721" y="1296"/>
                </a:cubicBezTo>
                <a:cubicBezTo>
                  <a:pt x="721" y="1301"/>
                  <a:pt x="725" y="1305"/>
                  <a:pt x="730" y="1305"/>
                </a:cubicBezTo>
                <a:cubicBezTo>
                  <a:pt x="734" y="1305"/>
                  <a:pt x="738" y="1301"/>
                  <a:pt x="738" y="1296"/>
                </a:cubicBezTo>
                <a:close/>
                <a:moveTo>
                  <a:pt x="764" y="1296"/>
                </a:moveTo>
                <a:cubicBezTo>
                  <a:pt x="764" y="1292"/>
                  <a:pt x="760" y="1288"/>
                  <a:pt x="755" y="1288"/>
                </a:cubicBezTo>
                <a:cubicBezTo>
                  <a:pt x="751" y="1288"/>
                  <a:pt x="747" y="1292"/>
                  <a:pt x="747" y="1296"/>
                </a:cubicBezTo>
                <a:cubicBezTo>
                  <a:pt x="747" y="1301"/>
                  <a:pt x="751" y="1305"/>
                  <a:pt x="755" y="1305"/>
                </a:cubicBezTo>
                <a:cubicBezTo>
                  <a:pt x="760" y="1305"/>
                  <a:pt x="764" y="1301"/>
                  <a:pt x="764" y="1296"/>
                </a:cubicBezTo>
                <a:close/>
                <a:moveTo>
                  <a:pt x="790" y="1296"/>
                </a:moveTo>
                <a:cubicBezTo>
                  <a:pt x="790" y="1292"/>
                  <a:pt x="786" y="1288"/>
                  <a:pt x="781" y="1288"/>
                </a:cubicBezTo>
                <a:cubicBezTo>
                  <a:pt x="776" y="1288"/>
                  <a:pt x="773" y="1292"/>
                  <a:pt x="773" y="1296"/>
                </a:cubicBezTo>
                <a:cubicBezTo>
                  <a:pt x="773" y="1301"/>
                  <a:pt x="776" y="1305"/>
                  <a:pt x="781" y="1305"/>
                </a:cubicBezTo>
                <a:cubicBezTo>
                  <a:pt x="786" y="1305"/>
                  <a:pt x="790" y="1301"/>
                  <a:pt x="790" y="1296"/>
                </a:cubicBezTo>
                <a:close/>
                <a:moveTo>
                  <a:pt x="816" y="1296"/>
                </a:moveTo>
                <a:cubicBezTo>
                  <a:pt x="816" y="1292"/>
                  <a:pt x="812" y="1288"/>
                  <a:pt x="807" y="1288"/>
                </a:cubicBezTo>
                <a:cubicBezTo>
                  <a:pt x="802" y="1288"/>
                  <a:pt x="798" y="1292"/>
                  <a:pt x="798" y="1296"/>
                </a:cubicBezTo>
                <a:cubicBezTo>
                  <a:pt x="798" y="1301"/>
                  <a:pt x="802" y="1305"/>
                  <a:pt x="807" y="1305"/>
                </a:cubicBezTo>
                <a:cubicBezTo>
                  <a:pt x="812" y="1305"/>
                  <a:pt x="816" y="1301"/>
                  <a:pt x="816" y="1296"/>
                </a:cubicBezTo>
                <a:close/>
                <a:moveTo>
                  <a:pt x="841" y="1296"/>
                </a:moveTo>
                <a:cubicBezTo>
                  <a:pt x="841" y="1292"/>
                  <a:pt x="837" y="1288"/>
                  <a:pt x="833" y="1288"/>
                </a:cubicBezTo>
                <a:cubicBezTo>
                  <a:pt x="828" y="1288"/>
                  <a:pt x="824" y="1292"/>
                  <a:pt x="824" y="1296"/>
                </a:cubicBezTo>
                <a:cubicBezTo>
                  <a:pt x="824" y="1301"/>
                  <a:pt x="828" y="1305"/>
                  <a:pt x="833" y="1305"/>
                </a:cubicBezTo>
                <a:cubicBezTo>
                  <a:pt x="837" y="1305"/>
                  <a:pt x="841" y="1301"/>
                  <a:pt x="841" y="1296"/>
                </a:cubicBezTo>
                <a:close/>
                <a:moveTo>
                  <a:pt x="867" y="1296"/>
                </a:moveTo>
                <a:cubicBezTo>
                  <a:pt x="867" y="1292"/>
                  <a:pt x="863" y="1288"/>
                  <a:pt x="858" y="1288"/>
                </a:cubicBezTo>
                <a:cubicBezTo>
                  <a:pt x="854" y="1288"/>
                  <a:pt x="850" y="1292"/>
                  <a:pt x="850" y="1296"/>
                </a:cubicBezTo>
                <a:cubicBezTo>
                  <a:pt x="850" y="1301"/>
                  <a:pt x="854" y="1305"/>
                  <a:pt x="858" y="1305"/>
                </a:cubicBezTo>
                <a:cubicBezTo>
                  <a:pt x="863" y="1305"/>
                  <a:pt x="867" y="1301"/>
                  <a:pt x="867" y="1296"/>
                </a:cubicBezTo>
                <a:close/>
                <a:moveTo>
                  <a:pt x="893" y="1296"/>
                </a:moveTo>
                <a:cubicBezTo>
                  <a:pt x="893" y="1292"/>
                  <a:pt x="889" y="1288"/>
                  <a:pt x="884" y="1288"/>
                </a:cubicBezTo>
                <a:cubicBezTo>
                  <a:pt x="879" y="1288"/>
                  <a:pt x="876" y="1292"/>
                  <a:pt x="876" y="1296"/>
                </a:cubicBezTo>
                <a:cubicBezTo>
                  <a:pt x="876" y="1301"/>
                  <a:pt x="879" y="1305"/>
                  <a:pt x="884" y="1305"/>
                </a:cubicBezTo>
                <a:cubicBezTo>
                  <a:pt x="889" y="1305"/>
                  <a:pt x="893" y="1301"/>
                  <a:pt x="893" y="1296"/>
                </a:cubicBezTo>
                <a:close/>
                <a:moveTo>
                  <a:pt x="1408" y="1296"/>
                </a:moveTo>
                <a:cubicBezTo>
                  <a:pt x="1408" y="1292"/>
                  <a:pt x="1404" y="1288"/>
                  <a:pt x="1399" y="1288"/>
                </a:cubicBezTo>
                <a:cubicBezTo>
                  <a:pt x="1395" y="1288"/>
                  <a:pt x="1391" y="1292"/>
                  <a:pt x="1391" y="1296"/>
                </a:cubicBezTo>
                <a:cubicBezTo>
                  <a:pt x="1391" y="1301"/>
                  <a:pt x="1395" y="1305"/>
                  <a:pt x="1399" y="1305"/>
                </a:cubicBezTo>
                <a:cubicBezTo>
                  <a:pt x="1404" y="1305"/>
                  <a:pt x="1408" y="1301"/>
                  <a:pt x="1408" y="1296"/>
                </a:cubicBezTo>
                <a:close/>
                <a:moveTo>
                  <a:pt x="1434" y="1296"/>
                </a:moveTo>
                <a:cubicBezTo>
                  <a:pt x="1434" y="1292"/>
                  <a:pt x="1430" y="1288"/>
                  <a:pt x="1425" y="1288"/>
                </a:cubicBezTo>
                <a:cubicBezTo>
                  <a:pt x="1420" y="1288"/>
                  <a:pt x="1417" y="1292"/>
                  <a:pt x="1417" y="1296"/>
                </a:cubicBezTo>
                <a:cubicBezTo>
                  <a:pt x="1417" y="1301"/>
                  <a:pt x="1420" y="1305"/>
                  <a:pt x="1425" y="1305"/>
                </a:cubicBezTo>
                <a:cubicBezTo>
                  <a:pt x="1430" y="1305"/>
                  <a:pt x="1434" y="1301"/>
                  <a:pt x="1434" y="1296"/>
                </a:cubicBezTo>
                <a:close/>
                <a:moveTo>
                  <a:pt x="1459" y="1296"/>
                </a:moveTo>
                <a:cubicBezTo>
                  <a:pt x="1459" y="1292"/>
                  <a:pt x="1456" y="1288"/>
                  <a:pt x="1451" y="1288"/>
                </a:cubicBezTo>
                <a:cubicBezTo>
                  <a:pt x="1446" y="1288"/>
                  <a:pt x="1442" y="1292"/>
                  <a:pt x="1442" y="1296"/>
                </a:cubicBezTo>
                <a:cubicBezTo>
                  <a:pt x="1442" y="1301"/>
                  <a:pt x="1446" y="1305"/>
                  <a:pt x="1451" y="1305"/>
                </a:cubicBezTo>
                <a:cubicBezTo>
                  <a:pt x="1456" y="1305"/>
                  <a:pt x="1459" y="1301"/>
                  <a:pt x="1459" y="1296"/>
                </a:cubicBezTo>
                <a:close/>
                <a:moveTo>
                  <a:pt x="1485" y="1296"/>
                </a:moveTo>
                <a:cubicBezTo>
                  <a:pt x="1485" y="1292"/>
                  <a:pt x="1481" y="1288"/>
                  <a:pt x="1477" y="1288"/>
                </a:cubicBezTo>
                <a:cubicBezTo>
                  <a:pt x="1472" y="1288"/>
                  <a:pt x="1468" y="1292"/>
                  <a:pt x="1468" y="1296"/>
                </a:cubicBezTo>
                <a:cubicBezTo>
                  <a:pt x="1468" y="1301"/>
                  <a:pt x="1472" y="1305"/>
                  <a:pt x="1477" y="1305"/>
                </a:cubicBezTo>
                <a:cubicBezTo>
                  <a:pt x="1481" y="1305"/>
                  <a:pt x="1485" y="1301"/>
                  <a:pt x="1485" y="1296"/>
                </a:cubicBezTo>
                <a:close/>
                <a:moveTo>
                  <a:pt x="1511" y="1296"/>
                </a:moveTo>
                <a:cubicBezTo>
                  <a:pt x="1511" y="1292"/>
                  <a:pt x="1507" y="1288"/>
                  <a:pt x="1502" y="1288"/>
                </a:cubicBezTo>
                <a:cubicBezTo>
                  <a:pt x="1498" y="1288"/>
                  <a:pt x="1494" y="1292"/>
                  <a:pt x="1494" y="1296"/>
                </a:cubicBezTo>
                <a:cubicBezTo>
                  <a:pt x="1494" y="1301"/>
                  <a:pt x="1498" y="1305"/>
                  <a:pt x="1502" y="1305"/>
                </a:cubicBezTo>
                <a:cubicBezTo>
                  <a:pt x="1507" y="1305"/>
                  <a:pt x="1511" y="1301"/>
                  <a:pt x="1511" y="1296"/>
                </a:cubicBezTo>
                <a:close/>
                <a:moveTo>
                  <a:pt x="2155" y="1296"/>
                </a:moveTo>
                <a:cubicBezTo>
                  <a:pt x="2155" y="1292"/>
                  <a:pt x="2151" y="1288"/>
                  <a:pt x="2146" y="1288"/>
                </a:cubicBezTo>
                <a:cubicBezTo>
                  <a:pt x="2142" y="1288"/>
                  <a:pt x="2138" y="1292"/>
                  <a:pt x="2138" y="1296"/>
                </a:cubicBezTo>
                <a:cubicBezTo>
                  <a:pt x="2138" y="1301"/>
                  <a:pt x="2142" y="1305"/>
                  <a:pt x="2146" y="1305"/>
                </a:cubicBezTo>
                <a:cubicBezTo>
                  <a:pt x="2151" y="1305"/>
                  <a:pt x="2155" y="1301"/>
                  <a:pt x="2155" y="1296"/>
                </a:cubicBezTo>
                <a:close/>
                <a:moveTo>
                  <a:pt x="2181" y="1296"/>
                </a:moveTo>
                <a:cubicBezTo>
                  <a:pt x="2181" y="1292"/>
                  <a:pt x="2177" y="1288"/>
                  <a:pt x="2172" y="1288"/>
                </a:cubicBezTo>
                <a:cubicBezTo>
                  <a:pt x="2167" y="1288"/>
                  <a:pt x="2164" y="1292"/>
                  <a:pt x="2164" y="1296"/>
                </a:cubicBezTo>
                <a:cubicBezTo>
                  <a:pt x="2164" y="1301"/>
                  <a:pt x="2167" y="1305"/>
                  <a:pt x="2172" y="1305"/>
                </a:cubicBezTo>
                <a:cubicBezTo>
                  <a:pt x="2177" y="1305"/>
                  <a:pt x="2181" y="1301"/>
                  <a:pt x="2181" y="1296"/>
                </a:cubicBezTo>
                <a:close/>
                <a:moveTo>
                  <a:pt x="2207" y="1296"/>
                </a:moveTo>
                <a:cubicBezTo>
                  <a:pt x="2207" y="1292"/>
                  <a:pt x="2203" y="1288"/>
                  <a:pt x="2198" y="1288"/>
                </a:cubicBezTo>
                <a:cubicBezTo>
                  <a:pt x="2193" y="1288"/>
                  <a:pt x="2189" y="1292"/>
                  <a:pt x="2189" y="1296"/>
                </a:cubicBezTo>
                <a:cubicBezTo>
                  <a:pt x="2189" y="1301"/>
                  <a:pt x="2193" y="1305"/>
                  <a:pt x="2198" y="1305"/>
                </a:cubicBezTo>
                <a:cubicBezTo>
                  <a:pt x="2203" y="1305"/>
                  <a:pt x="2207" y="1301"/>
                  <a:pt x="2207" y="1296"/>
                </a:cubicBezTo>
                <a:close/>
                <a:moveTo>
                  <a:pt x="2232" y="1296"/>
                </a:moveTo>
                <a:cubicBezTo>
                  <a:pt x="2232" y="1292"/>
                  <a:pt x="2228" y="1288"/>
                  <a:pt x="2224" y="1288"/>
                </a:cubicBezTo>
                <a:cubicBezTo>
                  <a:pt x="2219" y="1288"/>
                  <a:pt x="2215" y="1292"/>
                  <a:pt x="2215" y="1296"/>
                </a:cubicBezTo>
                <a:cubicBezTo>
                  <a:pt x="2215" y="1301"/>
                  <a:pt x="2219" y="1305"/>
                  <a:pt x="2224" y="1305"/>
                </a:cubicBezTo>
                <a:cubicBezTo>
                  <a:pt x="2228" y="1305"/>
                  <a:pt x="2232" y="1301"/>
                  <a:pt x="2232" y="1296"/>
                </a:cubicBezTo>
                <a:close/>
                <a:moveTo>
                  <a:pt x="2258" y="1296"/>
                </a:moveTo>
                <a:cubicBezTo>
                  <a:pt x="2258" y="1292"/>
                  <a:pt x="2254" y="1288"/>
                  <a:pt x="2249" y="1288"/>
                </a:cubicBezTo>
                <a:cubicBezTo>
                  <a:pt x="2245" y="1288"/>
                  <a:pt x="2241" y="1292"/>
                  <a:pt x="2241" y="1296"/>
                </a:cubicBezTo>
                <a:cubicBezTo>
                  <a:pt x="2241" y="1301"/>
                  <a:pt x="2245" y="1305"/>
                  <a:pt x="2249" y="1305"/>
                </a:cubicBezTo>
                <a:cubicBezTo>
                  <a:pt x="2254" y="1305"/>
                  <a:pt x="2258" y="1301"/>
                  <a:pt x="2258" y="1296"/>
                </a:cubicBezTo>
                <a:close/>
                <a:moveTo>
                  <a:pt x="2284" y="1296"/>
                </a:moveTo>
                <a:cubicBezTo>
                  <a:pt x="2284" y="1292"/>
                  <a:pt x="2280" y="1288"/>
                  <a:pt x="2275" y="1288"/>
                </a:cubicBezTo>
                <a:cubicBezTo>
                  <a:pt x="2270" y="1288"/>
                  <a:pt x="2267" y="1292"/>
                  <a:pt x="2267" y="1296"/>
                </a:cubicBezTo>
                <a:cubicBezTo>
                  <a:pt x="2267" y="1301"/>
                  <a:pt x="2270" y="1305"/>
                  <a:pt x="2275" y="1305"/>
                </a:cubicBezTo>
                <a:cubicBezTo>
                  <a:pt x="2280" y="1305"/>
                  <a:pt x="2284" y="1301"/>
                  <a:pt x="2284" y="1296"/>
                </a:cubicBezTo>
                <a:close/>
                <a:moveTo>
                  <a:pt x="2310" y="1296"/>
                </a:moveTo>
                <a:cubicBezTo>
                  <a:pt x="2310" y="1292"/>
                  <a:pt x="2306" y="1288"/>
                  <a:pt x="2301" y="1288"/>
                </a:cubicBezTo>
                <a:cubicBezTo>
                  <a:pt x="2296" y="1288"/>
                  <a:pt x="2292" y="1292"/>
                  <a:pt x="2292" y="1296"/>
                </a:cubicBezTo>
                <a:cubicBezTo>
                  <a:pt x="2292" y="1301"/>
                  <a:pt x="2296" y="1305"/>
                  <a:pt x="2301" y="1305"/>
                </a:cubicBezTo>
                <a:cubicBezTo>
                  <a:pt x="2306" y="1305"/>
                  <a:pt x="2310" y="1301"/>
                  <a:pt x="2310" y="1296"/>
                </a:cubicBezTo>
                <a:close/>
                <a:moveTo>
                  <a:pt x="2335" y="1296"/>
                </a:moveTo>
                <a:cubicBezTo>
                  <a:pt x="2335" y="1292"/>
                  <a:pt x="2331" y="1288"/>
                  <a:pt x="2327" y="1288"/>
                </a:cubicBezTo>
                <a:cubicBezTo>
                  <a:pt x="2322" y="1288"/>
                  <a:pt x="2318" y="1292"/>
                  <a:pt x="2318" y="1296"/>
                </a:cubicBezTo>
                <a:cubicBezTo>
                  <a:pt x="2318" y="1301"/>
                  <a:pt x="2322" y="1305"/>
                  <a:pt x="2327" y="1305"/>
                </a:cubicBezTo>
                <a:cubicBezTo>
                  <a:pt x="2331" y="1305"/>
                  <a:pt x="2335" y="1301"/>
                  <a:pt x="2335" y="1296"/>
                </a:cubicBezTo>
                <a:close/>
                <a:moveTo>
                  <a:pt x="2361" y="1296"/>
                </a:moveTo>
                <a:cubicBezTo>
                  <a:pt x="2361" y="1292"/>
                  <a:pt x="2357" y="1288"/>
                  <a:pt x="2352" y="1288"/>
                </a:cubicBezTo>
                <a:cubicBezTo>
                  <a:pt x="2348" y="1288"/>
                  <a:pt x="2344" y="1292"/>
                  <a:pt x="2344" y="1296"/>
                </a:cubicBezTo>
                <a:cubicBezTo>
                  <a:pt x="2344" y="1301"/>
                  <a:pt x="2348" y="1305"/>
                  <a:pt x="2352" y="1305"/>
                </a:cubicBezTo>
                <a:cubicBezTo>
                  <a:pt x="2357" y="1305"/>
                  <a:pt x="2361" y="1301"/>
                  <a:pt x="2361" y="1296"/>
                </a:cubicBezTo>
                <a:close/>
                <a:moveTo>
                  <a:pt x="2387" y="1296"/>
                </a:moveTo>
                <a:cubicBezTo>
                  <a:pt x="2387" y="1292"/>
                  <a:pt x="2383" y="1288"/>
                  <a:pt x="2378" y="1288"/>
                </a:cubicBezTo>
                <a:cubicBezTo>
                  <a:pt x="2373" y="1288"/>
                  <a:pt x="2370" y="1292"/>
                  <a:pt x="2370" y="1296"/>
                </a:cubicBezTo>
                <a:cubicBezTo>
                  <a:pt x="2370" y="1301"/>
                  <a:pt x="2373" y="1305"/>
                  <a:pt x="2378" y="1305"/>
                </a:cubicBezTo>
                <a:cubicBezTo>
                  <a:pt x="2383" y="1305"/>
                  <a:pt x="2387" y="1301"/>
                  <a:pt x="2387" y="1296"/>
                </a:cubicBezTo>
                <a:close/>
                <a:moveTo>
                  <a:pt x="2413" y="1296"/>
                </a:moveTo>
                <a:cubicBezTo>
                  <a:pt x="2413" y="1292"/>
                  <a:pt x="2409" y="1288"/>
                  <a:pt x="2404" y="1288"/>
                </a:cubicBezTo>
                <a:cubicBezTo>
                  <a:pt x="2399" y="1288"/>
                  <a:pt x="2395" y="1292"/>
                  <a:pt x="2395" y="1296"/>
                </a:cubicBezTo>
                <a:cubicBezTo>
                  <a:pt x="2395" y="1301"/>
                  <a:pt x="2399" y="1305"/>
                  <a:pt x="2404" y="1305"/>
                </a:cubicBezTo>
                <a:cubicBezTo>
                  <a:pt x="2409" y="1305"/>
                  <a:pt x="2413" y="1301"/>
                  <a:pt x="2413" y="1296"/>
                </a:cubicBezTo>
                <a:close/>
                <a:moveTo>
                  <a:pt x="2438" y="1296"/>
                </a:moveTo>
                <a:cubicBezTo>
                  <a:pt x="2438" y="1292"/>
                  <a:pt x="2434" y="1288"/>
                  <a:pt x="2430" y="1288"/>
                </a:cubicBezTo>
                <a:cubicBezTo>
                  <a:pt x="2425" y="1288"/>
                  <a:pt x="2421" y="1292"/>
                  <a:pt x="2421" y="1296"/>
                </a:cubicBezTo>
                <a:cubicBezTo>
                  <a:pt x="2421" y="1301"/>
                  <a:pt x="2425" y="1305"/>
                  <a:pt x="2430" y="1305"/>
                </a:cubicBezTo>
                <a:cubicBezTo>
                  <a:pt x="2434" y="1305"/>
                  <a:pt x="2438" y="1301"/>
                  <a:pt x="2438" y="1296"/>
                </a:cubicBezTo>
                <a:close/>
                <a:moveTo>
                  <a:pt x="2464" y="1296"/>
                </a:moveTo>
                <a:cubicBezTo>
                  <a:pt x="2464" y="1292"/>
                  <a:pt x="2460" y="1288"/>
                  <a:pt x="2456" y="1288"/>
                </a:cubicBezTo>
                <a:cubicBezTo>
                  <a:pt x="2451" y="1288"/>
                  <a:pt x="2447" y="1292"/>
                  <a:pt x="2447" y="1296"/>
                </a:cubicBezTo>
                <a:cubicBezTo>
                  <a:pt x="2447" y="1301"/>
                  <a:pt x="2451" y="1305"/>
                  <a:pt x="2456" y="1305"/>
                </a:cubicBezTo>
                <a:cubicBezTo>
                  <a:pt x="2460" y="1305"/>
                  <a:pt x="2464" y="1301"/>
                  <a:pt x="2464" y="1296"/>
                </a:cubicBezTo>
                <a:close/>
                <a:moveTo>
                  <a:pt x="738" y="1322"/>
                </a:moveTo>
                <a:cubicBezTo>
                  <a:pt x="738" y="1317"/>
                  <a:pt x="734" y="1313"/>
                  <a:pt x="730" y="1313"/>
                </a:cubicBezTo>
                <a:cubicBezTo>
                  <a:pt x="725" y="1313"/>
                  <a:pt x="721" y="1317"/>
                  <a:pt x="721" y="1322"/>
                </a:cubicBezTo>
                <a:cubicBezTo>
                  <a:pt x="721" y="1327"/>
                  <a:pt x="725" y="1331"/>
                  <a:pt x="730" y="1331"/>
                </a:cubicBezTo>
                <a:cubicBezTo>
                  <a:pt x="734" y="1331"/>
                  <a:pt x="738" y="1327"/>
                  <a:pt x="738" y="1322"/>
                </a:cubicBezTo>
                <a:close/>
                <a:moveTo>
                  <a:pt x="764" y="1322"/>
                </a:moveTo>
                <a:cubicBezTo>
                  <a:pt x="764" y="1317"/>
                  <a:pt x="760" y="1313"/>
                  <a:pt x="755" y="1313"/>
                </a:cubicBezTo>
                <a:cubicBezTo>
                  <a:pt x="751" y="1313"/>
                  <a:pt x="747" y="1317"/>
                  <a:pt x="747" y="1322"/>
                </a:cubicBezTo>
                <a:cubicBezTo>
                  <a:pt x="747" y="1327"/>
                  <a:pt x="751" y="1331"/>
                  <a:pt x="755" y="1331"/>
                </a:cubicBezTo>
                <a:cubicBezTo>
                  <a:pt x="760" y="1331"/>
                  <a:pt x="764" y="1327"/>
                  <a:pt x="764" y="1322"/>
                </a:cubicBezTo>
                <a:close/>
                <a:moveTo>
                  <a:pt x="790" y="1322"/>
                </a:moveTo>
                <a:cubicBezTo>
                  <a:pt x="790" y="1317"/>
                  <a:pt x="786" y="1313"/>
                  <a:pt x="781" y="1313"/>
                </a:cubicBezTo>
                <a:cubicBezTo>
                  <a:pt x="776" y="1313"/>
                  <a:pt x="773" y="1317"/>
                  <a:pt x="773" y="1322"/>
                </a:cubicBezTo>
                <a:cubicBezTo>
                  <a:pt x="773" y="1327"/>
                  <a:pt x="776" y="1331"/>
                  <a:pt x="781" y="1331"/>
                </a:cubicBezTo>
                <a:cubicBezTo>
                  <a:pt x="786" y="1331"/>
                  <a:pt x="790" y="1327"/>
                  <a:pt x="790" y="1322"/>
                </a:cubicBezTo>
                <a:close/>
                <a:moveTo>
                  <a:pt x="816" y="1322"/>
                </a:moveTo>
                <a:cubicBezTo>
                  <a:pt x="816" y="1317"/>
                  <a:pt x="812" y="1313"/>
                  <a:pt x="807" y="1313"/>
                </a:cubicBezTo>
                <a:cubicBezTo>
                  <a:pt x="802" y="1313"/>
                  <a:pt x="798" y="1317"/>
                  <a:pt x="798" y="1322"/>
                </a:cubicBezTo>
                <a:cubicBezTo>
                  <a:pt x="798" y="1327"/>
                  <a:pt x="802" y="1331"/>
                  <a:pt x="807" y="1331"/>
                </a:cubicBezTo>
                <a:cubicBezTo>
                  <a:pt x="812" y="1331"/>
                  <a:pt x="816" y="1327"/>
                  <a:pt x="816" y="1322"/>
                </a:cubicBezTo>
                <a:close/>
                <a:moveTo>
                  <a:pt x="841" y="1322"/>
                </a:moveTo>
                <a:cubicBezTo>
                  <a:pt x="841" y="1317"/>
                  <a:pt x="837" y="1313"/>
                  <a:pt x="833" y="1313"/>
                </a:cubicBezTo>
                <a:cubicBezTo>
                  <a:pt x="828" y="1313"/>
                  <a:pt x="824" y="1317"/>
                  <a:pt x="824" y="1322"/>
                </a:cubicBezTo>
                <a:cubicBezTo>
                  <a:pt x="824" y="1327"/>
                  <a:pt x="828" y="1331"/>
                  <a:pt x="833" y="1331"/>
                </a:cubicBezTo>
                <a:cubicBezTo>
                  <a:pt x="837" y="1331"/>
                  <a:pt x="841" y="1327"/>
                  <a:pt x="841" y="1322"/>
                </a:cubicBezTo>
                <a:close/>
                <a:moveTo>
                  <a:pt x="867" y="1322"/>
                </a:moveTo>
                <a:cubicBezTo>
                  <a:pt x="867" y="1317"/>
                  <a:pt x="863" y="1313"/>
                  <a:pt x="858" y="1313"/>
                </a:cubicBezTo>
                <a:cubicBezTo>
                  <a:pt x="854" y="1313"/>
                  <a:pt x="850" y="1317"/>
                  <a:pt x="850" y="1322"/>
                </a:cubicBezTo>
                <a:cubicBezTo>
                  <a:pt x="850" y="1327"/>
                  <a:pt x="854" y="1331"/>
                  <a:pt x="858" y="1331"/>
                </a:cubicBezTo>
                <a:cubicBezTo>
                  <a:pt x="863" y="1331"/>
                  <a:pt x="867" y="1327"/>
                  <a:pt x="867" y="1322"/>
                </a:cubicBezTo>
                <a:close/>
                <a:moveTo>
                  <a:pt x="1408" y="1322"/>
                </a:moveTo>
                <a:cubicBezTo>
                  <a:pt x="1408" y="1317"/>
                  <a:pt x="1404" y="1313"/>
                  <a:pt x="1399" y="1313"/>
                </a:cubicBezTo>
                <a:cubicBezTo>
                  <a:pt x="1395" y="1313"/>
                  <a:pt x="1391" y="1317"/>
                  <a:pt x="1391" y="1322"/>
                </a:cubicBezTo>
                <a:cubicBezTo>
                  <a:pt x="1391" y="1327"/>
                  <a:pt x="1395" y="1331"/>
                  <a:pt x="1399" y="1331"/>
                </a:cubicBezTo>
                <a:cubicBezTo>
                  <a:pt x="1404" y="1331"/>
                  <a:pt x="1408" y="1327"/>
                  <a:pt x="1408" y="1322"/>
                </a:cubicBezTo>
                <a:close/>
                <a:moveTo>
                  <a:pt x="1434" y="1322"/>
                </a:moveTo>
                <a:cubicBezTo>
                  <a:pt x="1434" y="1317"/>
                  <a:pt x="1430" y="1313"/>
                  <a:pt x="1425" y="1313"/>
                </a:cubicBezTo>
                <a:cubicBezTo>
                  <a:pt x="1420" y="1313"/>
                  <a:pt x="1417" y="1317"/>
                  <a:pt x="1417" y="1322"/>
                </a:cubicBezTo>
                <a:cubicBezTo>
                  <a:pt x="1417" y="1327"/>
                  <a:pt x="1420" y="1331"/>
                  <a:pt x="1425" y="1331"/>
                </a:cubicBezTo>
                <a:cubicBezTo>
                  <a:pt x="1430" y="1331"/>
                  <a:pt x="1434" y="1327"/>
                  <a:pt x="1434" y="1322"/>
                </a:cubicBezTo>
                <a:close/>
                <a:moveTo>
                  <a:pt x="1459" y="1322"/>
                </a:moveTo>
                <a:cubicBezTo>
                  <a:pt x="1459" y="1317"/>
                  <a:pt x="1456" y="1313"/>
                  <a:pt x="1451" y="1313"/>
                </a:cubicBezTo>
                <a:cubicBezTo>
                  <a:pt x="1446" y="1313"/>
                  <a:pt x="1442" y="1317"/>
                  <a:pt x="1442" y="1322"/>
                </a:cubicBezTo>
                <a:cubicBezTo>
                  <a:pt x="1442" y="1327"/>
                  <a:pt x="1446" y="1331"/>
                  <a:pt x="1451" y="1331"/>
                </a:cubicBezTo>
                <a:cubicBezTo>
                  <a:pt x="1456" y="1331"/>
                  <a:pt x="1459" y="1327"/>
                  <a:pt x="1459" y="1322"/>
                </a:cubicBezTo>
                <a:close/>
                <a:moveTo>
                  <a:pt x="1485" y="1322"/>
                </a:moveTo>
                <a:cubicBezTo>
                  <a:pt x="1485" y="1317"/>
                  <a:pt x="1481" y="1313"/>
                  <a:pt x="1477" y="1313"/>
                </a:cubicBezTo>
                <a:cubicBezTo>
                  <a:pt x="1472" y="1313"/>
                  <a:pt x="1468" y="1317"/>
                  <a:pt x="1468" y="1322"/>
                </a:cubicBezTo>
                <a:cubicBezTo>
                  <a:pt x="1468" y="1327"/>
                  <a:pt x="1472" y="1331"/>
                  <a:pt x="1477" y="1331"/>
                </a:cubicBezTo>
                <a:cubicBezTo>
                  <a:pt x="1481" y="1331"/>
                  <a:pt x="1485" y="1327"/>
                  <a:pt x="1485" y="1322"/>
                </a:cubicBezTo>
                <a:close/>
                <a:moveTo>
                  <a:pt x="2181" y="1322"/>
                </a:moveTo>
                <a:cubicBezTo>
                  <a:pt x="2181" y="1317"/>
                  <a:pt x="2177" y="1313"/>
                  <a:pt x="2172" y="1313"/>
                </a:cubicBezTo>
                <a:cubicBezTo>
                  <a:pt x="2167" y="1313"/>
                  <a:pt x="2164" y="1317"/>
                  <a:pt x="2164" y="1322"/>
                </a:cubicBezTo>
                <a:cubicBezTo>
                  <a:pt x="2164" y="1327"/>
                  <a:pt x="2167" y="1331"/>
                  <a:pt x="2172" y="1331"/>
                </a:cubicBezTo>
                <a:cubicBezTo>
                  <a:pt x="2177" y="1331"/>
                  <a:pt x="2181" y="1327"/>
                  <a:pt x="2181" y="1322"/>
                </a:cubicBezTo>
                <a:close/>
                <a:moveTo>
                  <a:pt x="2207" y="1322"/>
                </a:moveTo>
                <a:cubicBezTo>
                  <a:pt x="2207" y="1317"/>
                  <a:pt x="2203" y="1313"/>
                  <a:pt x="2198" y="1313"/>
                </a:cubicBezTo>
                <a:cubicBezTo>
                  <a:pt x="2193" y="1313"/>
                  <a:pt x="2189" y="1317"/>
                  <a:pt x="2189" y="1322"/>
                </a:cubicBezTo>
                <a:cubicBezTo>
                  <a:pt x="2189" y="1327"/>
                  <a:pt x="2193" y="1331"/>
                  <a:pt x="2198" y="1331"/>
                </a:cubicBezTo>
                <a:cubicBezTo>
                  <a:pt x="2203" y="1331"/>
                  <a:pt x="2207" y="1327"/>
                  <a:pt x="2207" y="1322"/>
                </a:cubicBezTo>
                <a:close/>
                <a:moveTo>
                  <a:pt x="2310" y="1322"/>
                </a:moveTo>
                <a:cubicBezTo>
                  <a:pt x="2310" y="1317"/>
                  <a:pt x="2306" y="1313"/>
                  <a:pt x="2301" y="1313"/>
                </a:cubicBezTo>
                <a:cubicBezTo>
                  <a:pt x="2296" y="1313"/>
                  <a:pt x="2292" y="1317"/>
                  <a:pt x="2292" y="1322"/>
                </a:cubicBezTo>
                <a:cubicBezTo>
                  <a:pt x="2292" y="1327"/>
                  <a:pt x="2296" y="1331"/>
                  <a:pt x="2301" y="1331"/>
                </a:cubicBezTo>
                <a:cubicBezTo>
                  <a:pt x="2306" y="1331"/>
                  <a:pt x="2310" y="1327"/>
                  <a:pt x="2310" y="1322"/>
                </a:cubicBezTo>
                <a:close/>
                <a:moveTo>
                  <a:pt x="2335" y="1322"/>
                </a:moveTo>
                <a:cubicBezTo>
                  <a:pt x="2335" y="1317"/>
                  <a:pt x="2331" y="1313"/>
                  <a:pt x="2327" y="1313"/>
                </a:cubicBezTo>
                <a:cubicBezTo>
                  <a:pt x="2322" y="1313"/>
                  <a:pt x="2318" y="1317"/>
                  <a:pt x="2318" y="1322"/>
                </a:cubicBezTo>
                <a:cubicBezTo>
                  <a:pt x="2318" y="1327"/>
                  <a:pt x="2322" y="1331"/>
                  <a:pt x="2327" y="1331"/>
                </a:cubicBezTo>
                <a:cubicBezTo>
                  <a:pt x="2331" y="1331"/>
                  <a:pt x="2335" y="1327"/>
                  <a:pt x="2335" y="1322"/>
                </a:cubicBezTo>
                <a:close/>
                <a:moveTo>
                  <a:pt x="2361" y="1322"/>
                </a:moveTo>
                <a:cubicBezTo>
                  <a:pt x="2361" y="1317"/>
                  <a:pt x="2357" y="1313"/>
                  <a:pt x="2352" y="1313"/>
                </a:cubicBezTo>
                <a:cubicBezTo>
                  <a:pt x="2348" y="1313"/>
                  <a:pt x="2344" y="1317"/>
                  <a:pt x="2344" y="1322"/>
                </a:cubicBezTo>
                <a:cubicBezTo>
                  <a:pt x="2344" y="1327"/>
                  <a:pt x="2348" y="1331"/>
                  <a:pt x="2352" y="1331"/>
                </a:cubicBezTo>
                <a:cubicBezTo>
                  <a:pt x="2357" y="1331"/>
                  <a:pt x="2361" y="1327"/>
                  <a:pt x="2361" y="1322"/>
                </a:cubicBezTo>
                <a:close/>
                <a:moveTo>
                  <a:pt x="2387" y="1322"/>
                </a:moveTo>
                <a:cubicBezTo>
                  <a:pt x="2387" y="1317"/>
                  <a:pt x="2383" y="1313"/>
                  <a:pt x="2378" y="1313"/>
                </a:cubicBezTo>
                <a:cubicBezTo>
                  <a:pt x="2373" y="1313"/>
                  <a:pt x="2370" y="1317"/>
                  <a:pt x="2370" y="1322"/>
                </a:cubicBezTo>
                <a:cubicBezTo>
                  <a:pt x="2370" y="1327"/>
                  <a:pt x="2373" y="1331"/>
                  <a:pt x="2378" y="1331"/>
                </a:cubicBezTo>
                <a:cubicBezTo>
                  <a:pt x="2383" y="1331"/>
                  <a:pt x="2387" y="1327"/>
                  <a:pt x="2387" y="1322"/>
                </a:cubicBezTo>
                <a:close/>
                <a:moveTo>
                  <a:pt x="2413" y="1322"/>
                </a:moveTo>
                <a:cubicBezTo>
                  <a:pt x="2413" y="1317"/>
                  <a:pt x="2409" y="1313"/>
                  <a:pt x="2404" y="1313"/>
                </a:cubicBezTo>
                <a:cubicBezTo>
                  <a:pt x="2399" y="1313"/>
                  <a:pt x="2395" y="1317"/>
                  <a:pt x="2395" y="1322"/>
                </a:cubicBezTo>
                <a:cubicBezTo>
                  <a:pt x="2395" y="1327"/>
                  <a:pt x="2399" y="1331"/>
                  <a:pt x="2404" y="1331"/>
                </a:cubicBezTo>
                <a:cubicBezTo>
                  <a:pt x="2409" y="1331"/>
                  <a:pt x="2413" y="1327"/>
                  <a:pt x="2413" y="1322"/>
                </a:cubicBezTo>
                <a:close/>
                <a:moveTo>
                  <a:pt x="2438" y="1322"/>
                </a:moveTo>
                <a:cubicBezTo>
                  <a:pt x="2438" y="1317"/>
                  <a:pt x="2434" y="1313"/>
                  <a:pt x="2430" y="1313"/>
                </a:cubicBezTo>
                <a:cubicBezTo>
                  <a:pt x="2425" y="1313"/>
                  <a:pt x="2421" y="1317"/>
                  <a:pt x="2421" y="1322"/>
                </a:cubicBezTo>
                <a:cubicBezTo>
                  <a:pt x="2421" y="1327"/>
                  <a:pt x="2425" y="1331"/>
                  <a:pt x="2430" y="1331"/>
                </a:cubicBezTo>
                <a:cubicBezTo>
                  <a:pt x="2434" y="1331"/>
                  <a:pt x="2438" y="1327"/>
                  <a:pt x="2438" y="1322"/>
                </a:cubicBezTo>
                <a:close/>
                <a:moveTo>
                  <a:pt x="738" y="1348"/>
                </a:moveTo>
                <a:cubicBezTo>
                  <a:pt x="738" y="1343"/>
                  <a:pt x="734" y="1339"/>
                  <a:pt x="730" y="1339"/>
                </a:cubicBezTo>
                <a:cubicBezTo>
                  <a:pt x="725" y="1339"/>
                  <a:pt x="721" y="1343"/>
                  <a:pt x="721" y="1348"/>
                </a:cubicBezTo>
                <a:cubicBezTo>
                  <a:pt x="721" y="1353"/>
                  <a:pt x="725" y="1356"/>
                  <a:pt x="730" y="1356"/>
                </a:cubicBezTo>
                <a:cubicBezTo>
                  <a:pt x="734" y="1356"/>
                  <a:pt x="738" y="1353"/>
                  <a:pt x="738" y="1348"/>
                </a:cubicBezTo>
                <a:close/>
                <a:moveTo>
                  <a:pt x="764" y="1348"/>
                </a:moveTo>
                <a:cubicBezTo>
                  <a:pt x="764" y="1343"/>
                  <a:pt x="760" y="1339"/>
                  <a:pt x="755" y="1339"/>
                </a:cubicBezTo>
                <a:cubicBezTo>
                  <a:pt x="751" y="1339"/>
                  <a:pt x="747" y="1343"/>
                  <a:pt x="747" y="1348"/>
                </a:cubicBezTo>
                <a:cubicBezTo>
                  <a:pt x="747" y="1353"/>
                  <a:pt x="751" y="1356"/>
                  <a:pt x="755" y="1356"/>
                </a:cubicBezTo>
                <a:cubicBezTo>
                  <a:pt x="760" y="1356"/>
                  <a:pt x="764" y="1353"/>
                  <a:pt x="764" y="1348"/>
                </a:cubicBezTo>
                <a:close/>
                <a:moveTo>
                  <a:pt x="790" y="1348"/>
                </a:moveTo>
                <a:cubicBezTo>
                  <a:pt x="790" y="1343"/>
                  <a:pt x="786" y="1339"/>
                  <a:pt x="781" y="1339"/>
                </a:cubicBezTo>
                <a:cubicBezTo>
                  <a:pt x="776" y="1339"/>
                  <a:pt x="773" y="1343"/>
                  <a:pt x="773" y="1348"/>
                </a:cubicBezTo>
                <a:cubicBezTo>
                  <a:pt x="773" y="1353"/>
                  <a:pt x="776" y="1356"/>
                  <a:pt x="781" y="1356"/>
                </a:cubicBezTo>
                <a:cubicBezTo>
                  <a:pt x="786" y="1356"/>
                  <a:pt x="790" y="1353"/>
                  <a:pt x="790" y="1348"/>
                </a:cubicBezTo>
                <a:close/>
                <a:moveTo>
                  <a:pt x="816" y="1348"/>
                </a:moveTo>
                <a:cubicBezTo>
                  <a:pt x="816" y="1343"/>
                  <a:pt x="812" y="1339"/>
                  <a:pt x="807" y="1339"/>
                </a:cubicBezTo>
                <a:cubicBezTo>
                  <a:pt x="802" y="1339"/>
                  <a:pt x="798" y="1343"/>
                  <a:pt x="798" y="1348"/>
                </a:cubicBezTo>
                <a:cubicBezTo>
                  <a:pt x="798" y="1353"/>
                  <a:pt x="802" y="1356"/>
                  <a:pt x="807" y="1356"/>
                </a:cubicBezTo>
                <a:cubicBezTo>
                  <a:pt x="812" y="1356"/>
                  <a:pt x="816" y="1353"/>
                  <a:pt x="816" y="1348"/>
                </a:cubicBezTo>
                <a:close/>
                <a:moveTo>
                  <a:pt x="2310" y="1348"/>
                </a:moveTo>
                <a:cubicBezTo>
                  <a:pt x="2310" y="1343"/>
                  <a:pt x="2306" y="1339"/>
                  <a:pt x="2301" y="1339"/>
                </a:cubicBezTo>
                <a:cubicBezTo>
                  <a:pt x="2296" y="1339"/>
                  <a:pt x="2292" y="1343"/>
                  <a:pt x="2292" y="1348"/>
                </a:cubicBezTo>
                <a:cubicBezTo>
                  <a:pt x="2292" y="1353"/>
                  <a:pt x="2296" y="1356"/>
                  <a:pt x="2301" y="1356"/>
                </a:cubicBezTo>
                <a:cubicBezTo>
                  <a:pt x="2306" y="1356"/>
                  <a:pt x="2310" y="1353"/>
                  <a:pt x="2310" y="1348"/>
                </a:cubicBezTo>
                <a:close/>
                <a:moveTo>
                  <a:pt x="2335" y="1348"/>
                </a:moveTo>
                <a:cubicBezTo>
                  <a:pt x="2335" y="1343"/>
                  <a:pt x="2331" y="1339"/>
                  <a:pt x="2327" y="1339"/>
                </a:cubicBezTo>
                <a:cubicBezTo>
                  <a:pt x="2322" y="1339"/>
                  <a:pt x="2318" y="1343"/>
                  <a:pt x="2318" y="1348"/>
                </a:cubicBezTo>
                <a:cubicBezTo>
                  <a:pt x="2318" y="1353"/>
                  <a:pt x="2322" y="1356"/>
                  <a:pt x="2327" y="1356"/>
                </a:cubicBezTo>
                <a:cubicBezTo>
                  <a:pt x="2331" y="1356"/>
                  <a:pt x="2335" y="1353"/>
                  <a:pt x="2335" y="1348"/>
                </a:cubicBezTo>
                <a:close/>
                <a:moveTo>
                  <a:pt x="2361" y="1348"/>
                </a:moveTo>
                <a:cubicBezTo>
                  <a:pt x="2361" y="1343"/>
                  <a:pt x="2357" y="1339"/>
                  <a:pt x="2352" y="1339"/>
                </a:cubicBezTo>
                <a:cubicBezTo>
                  <a:pt x="2348" y="1339"/>
                  <a:pt x="2344" y="1343"/>
                  <a:pt x="2344" y="1348"/>
                </a:cubicBezTo>
                <a:cubicBezTo>
                  <a:pt x="2344" y="1353"/>
                  <a:pt x="2348" y="1356"/>
                  <a:pt x="2352" y="1356"/>
                </a:cubicBezTo>
                <a:cubicBezTo>
                  <a:pt x="2357" y="1356"/>
                  <a:pt x="2361" y="1353"/>
                  <a:pt x="2361" y="1348"/>
                </a:cubicBezTo>
                <a:close/>
                <a:moveTo>
                  <a:pt x="2387" y="1348"/>
                </a:moveTo>
                <a:cubicBezTo>
                  <a:pt x="2387" y="1343"/>
                  <a:pt x="2383" y="1339"/>
                  <a:pt x="2378" y="1339"/>
                </a:cubicBezTo>
                <a:cubicBezTo>
                  <a:pt x="2373" y="1339"/>
                  <a:pt x="2370" y="1343"/>
                  <a:pt x="2370" y="1348"/>
                </a:cubicBezTo>
                <a:cubicBezTo>
                  <a:pt x="2370" y="1353"/>
                  <a:pt x="2373" y="1356"/>
                  <a:pt x="2378" y="1356"/>
                </a:cubicBezTo>
                <a:cubicBezTo>
                  <a:pt x="2383" y="1356"/>
                  <a:pt x="2387" y="1353"/>
                  <a:pt x="2387" y="1348"/>
                </a:cubicBezTo>
                <a:close/>
                <a:moveTo>
                  <a:pt x="2413" y="1348"/>
                </a:moveTo>
                <a:cubicBezTo>
                  <a:pt x="2413" y="1343"/>
                  <a:pt x="2409" y="1339"/>
                  <a:pt x="2404" y="1339"/>
                </a:cubicBezTo>
                <a:cubicBezTo>
                  <a:pt x="2399" y="1339"/>
                  <a:pt x="2395" y="1343"/>
                  <a:pt x="2395" y="1348"/>
                </a:cubicBezTo>
                <a:cubicBezTo>
                  <a:pt x="2395" y="1353"/>
                  <a:pt x="2399" y="1356"/>
                  <a:pt x="2404" y="1356"/>
                </a:cubicBezTo>
                <a:cubicBezTo>
                  <a:pt x="2409" y="1356"/>
                  <a:pt x="2413" y="1353"/>
                  <a:pt x="2413" y="1348"/>
                </a:cubicBezTo>
                <a:close/>
                <a:moveTo>
                  <a:pt x="738" y="1374"/>
                </a:moveTo>
                <a:cubicBezTo>
                  <a:pt x="738" y="1369"/>
                  <a:pt x="734" y="1365"/>
                  <a:pt x="730" y="1365"/>
                </a:cubicBezTo>
                <a:cubicBezTo>
                  <a:pt x="725" y="1365"/>
                  <a:pt x="721" y="1369"/>
                  <a:pt x="721" y="1374"/>
                </a:cubicBezTo>
                <a:cubicBezTo>
                  <a:pt x="721" y="1378"/>
                  <a:pt x="725" y="1382"/>
                  <a:pt x="730" y="1382"/>
                </a:cubicBezTo>
                <a:cubicBezTo>
                  <a:pt x="734" y="1382"/>
                  <a:pt x="738" y="1378"/>
                  <a:pt x="738" y="1374"/>
                </a:cubicBezTo>
                <a:close/>
                <a:moveTo>
                  <a:pt x="764" y="1374"/>
                </a:moveTo>
                <a:cubicBezTo>
                  <a:pt x="764" y="1369"/>
                  <a:pt x="760" y="1365"/>
                  <a:pt x="755" y="1365"/>
                </a:cubicBezTo>
                <a:cubicBezTo>
                  <a:pt x="751" y="1365"/>
                  <a:pt x="747" y="1369"/>
                  <a:pt x="747" y="1374"/>
                </a:cubicBezTo>
                <a:cubicBezTo>
                  <a:pt x="747" y="1378"/>
                  <a:pt x="751" y="1382"/>
                  <a:pt x="755" y="1382"/>
                </a:cubicBezTo>
                <a:cubicBezTo>
                  <a:pt x="760" y="1382"/>
                  <a:pt x="764" y="1378"/>
                  <a:pt x="764" y="1374"/>
                </a:cubicBezTo>
                <a:close/>
                <a:moveTo>
                  <a:pt x="790" y="1374"/>
                </a:moveTo>
                <a:cubicBezTo>
                  <a:pt x="790" y="1369"/>
                  <a:pt x="786" y="1365"/>
                  <a:pt x="781" y="1365"/>
                </a:cubicBezTo>
                <a:cubicBezTo>
                  <a:pt x="776" y="1365"/>
                  <a:pt x="773" y="1369"/>
                  <a:pt x="773" y="1374"/>
                </a:cubicBezTo>
                <a:cubicBezTo>
                  <a:pt x="773" y="1378"/>
                  <a:pt x="776" y="1382"/>
                  <a:pt x="781" y="1382"/>
                </a:cubicBezTo>
                <a:cubicBezTo>
                  <a:pt x="786" y="1382"/>
                  <a:pt x="790" y="1378"/>
                  <a:pt x="790" y="1374"/>
                </a:cubicBezTo>
                <a:close/>
                <a:moveTo>
                  <a:pt x="816" y="1374"/>
                </a:moveTo>
                <a:cubicBezTo>
                  <a:pt x="816" y="1369"/>
                  <a:pt x="812" y="1365"/>
                  <a:pt x="807" y="1365"/>
                </a:cubicBezTo>
                <a:cubicBezTo>
                  <a:pt x="802" y="1365"/>
                  <a:pt x="798" y="1369"/>
                  <a:pt x="798" y="1374"/>
                </a:cubicBezTo>
                <a:cubicBezTo>
                  <a:pt x="798" y="1378"/>
                  <a:pt x="802" y="1382"/>
                  <a:pt x="807" y="1382"/>
                </a:cubicBezTo>
                <a:cubicBezTo>
                  <a:pt x="812" y="1382"/>
                  <a:pt x="816" y="1378"/>
                  <a:pt x="816" y="1374"/>
                </a:cubicBezTo>
                <a:close/>
                <a:moveTo>
                  <a:pt x="2361" y="1374"/>
                </a:moveTo>
                <a:cubicBezTo>
                  <a:pt x="2361" y="1369"/>
                  <a:pt x="2357" y="1365"/>
                  <a:pt x="2352" y="1365"/>
                </a:cubicBezTo>
                <a:cubicBezTo>
                  <a:pt x="2348" y="1365"/>
                  <a:pt x="2344" y="1369"/>
                  <a:pt x="2344" y="1374"/>
                </a:cubicBezTo>
                <a:cubicBezTo>
                  <a:pt x="2344" y="1378"/>
                  <a:pt x="2348" y="1382"/>
                  <a:pt x="2352" y="1382"/>
                </a:cubicBezTo>
                <a:cubicBezTo>
                  <a:pt x="2357" y="1382"/>
                  <a:pt x="2361" y="1378"/>
                  <a:pt x="2361" y="1374"/>
                </a:cubicBezTo>
                <a:close/>
                <a:moveTo>
                  <a:pt x="2387" y="1374"/>
                </a:moveTo>
                <a:cubicBezTo>
                  <a:pt x="2387" y="1369"/>
                  <a:pt x="2383" y="1365"/>
                  <a:pt x="2378" y="1365"/>
                </a:cubicBezTo>
                <a:cubicBezTo>
                  <a:pt x="2373" y="1365"/>
                  <a:pt x="2370" y="1369"/>
                  <a:pt x="2370" y="1374"/>
                </a:cubicBezTo>
                <a:cubicBezTo>
                  <a:pt x="2370" y="1378"/>
                  <a:pt x="2373" y="1382"/>
                  <a:pt x="2378" y="1382"/>
                </a:cubicBezTo>
                <a:cubicBezTo>
                  <a:pt x="2383" y="1382"/>
                  <a:pt x="2387" y="1378"/>
                  <a:pt x="2387" y="1374"/>
                </a:cubicBezTo>
                <a:close/>
                <a:moveTo>
                  <a:pt x="2413" y="1374"/>
                </a:moveTo>
                <a:cubicBezTo>
                  <a:pt x="2413" y="1369"/>
                  <a:pt x="2409" y="1365"/>
                  <a:pt x="2404" y="1365"/>
                </a:cubicBezTo>
                <a:cubicBezTo>
                  <a:pt x="2399" y="1365"/>
                  <a:pt x="2395" y="1369"/>
                  <a:pt x="2395" y="1374"/>
                </a:cubicBezTo>
                <a:cubicBezTo>
                  <a:pt x="2395" y="1378"/>
                  <a:pt x="2399" y="1382"/>
                  <a:pt x="2404" y="1382"/>
                </a:cubicBezTo>
                <a:cubicBezTo>
                  <a:pt x="2409" y="1382"/>
                  <a:pt x="2413" y="1378"/>
                  <a:pt x="2413" y="1374"/>
                </a:cubicBezTo>
                <a:close/>
                <a:moveTo>
                  <a:pt x="2619" y="1374"/>
                </a:moveTo>
                <a:cubicBezTo>
                  <a:pt x="2619" y="1369"/>
                  <a:pt x="2615" y="1365"/>
                  <a:pt x="2610" y="1365"/>
                </a:cubicBezTo>
                <a:cubicBezTo>
                  <a:pt x="2605" y="1365"/>
                  <a:pt x="2601" y="1369"/>
                  <a:pt x="2601" y="1374"/>
                </a:cubicBezTo>
                <a:cubicBezTo>
                  <a:pt x="2601" y="1378"/>
                  <a:pt x="2605" y="1382"/>
                  <a:pt x="2610" y="1382"/>
                </a:cubicBezTo>
                <a:cubicBezTo>
                  <a:pt x="2615" y="1382"/>
                  <a:pt x="2619" y="1378"/>
                  <a:pt x="2619" y="1374"/>
                </a:cubicBezTo>
                <a:close/>
                <a:moveTo>
                  <a:pt x="2644" y="1374"/>
                </a:moveTo>
                <a:cubicBezTo>
                  <a:pt x="2644" y="1369"/>
                  <a:pt x="2641" y="1365"/>
                  <a:pt x="2636" y="1365"/>
                </a:cubicBezTo>
                <a:cubicBezTo>
                  <a:pt x="2631" y="1365"/>
                  <a:pt x="2627" y="1369"/>
                  <a:pt x="2627" y="1374"/>
                </a:cubicBezTo>
                <a:cubicBezTo>
                  <a:pt x="2627" y="1378"/>
                  <a:pt x="2631" y="1382"/>
                  <a:pt x="2636" y="1382"/>
                </a:cubicBezTo>
                <a:cubicBezTo>
                  <a:pt x="2641" y="1382"/>
                  <a:pt x="2644" y="1378"/>
                  <a:pt x="2644" y="1374"/>
                </a:cubicBezTo>
                <a:close/>
                <a:moveTo>
                  <a:pt x="738" y="1399"/>
                </a:moveTo>
                <a:cubicBezTo>
                  <a:pt x="738" y="1395"/>
                  <a:pt x="734" y="1391"/>
                  <a:pt x="730" y="1391"/>
                </a:cubicBezTo>
                <a:cubicBezTo>
                  <a:pt x="725" y="1391"/>
                  <a:pt x="721" y="1395"/>
                  <a:pt x="721" y="1399"/>
                </a:cubicBezTo>
                <a:cubicBezTo>
                  <a:pt x="721" y="1404"/>
                  <a:pt x="725" y="1408"/>
                  <a:pt x="730" y="1408"/>
                </a:cubicBezTo>
                <a:cubicBezTo>
                  <a:pt x="734" y="1408"/>
                  <a:pt x="738" y="1404"/>
                  <a:pt x="738" y="1399"/>
                </a:cubicBezTo>
                <a:close/>
                <a:moveTo>
                  <a:pt x="764" y="1399"/>
                </a:moveTo>
                <a:cubicBezTo>
                  <a:pt x="764" y="1395"/>
                  <a:pt x="760" y="1391"/>
                  <a:pt x="755" y="1391"/>
                </a:cubicBezTo>
                <a:cubicBezTo>
                  <a:pt x="751" y="1391"/>
                  <a:pt x="747" y="1395"/>
                  <a:pt x="747" y="1399"/>
                </a:cubicBezTo>
                <a:cubicBezTo>
                  <a:pt x="747" y="1404"/>
                  <a:pt x="751" y="1408"/>
                  <a:pt x="755" y="1408"/>
                </a:cubicBezTo>
                <a:cubicBezTo>
                  <a:pt x="760" y="1408"/>
                  <a:pt x="764" y="1404"/>
                  <a:pt x="764" y="1399"/>
                </a:cubicBezTo>
                <a:close/>
                <a:moveTo>
                  <a:pt x="790" y="1399"/>
                </a:moveTo>
                <a:cubicBezTo>
                  <a:pt x="790" y="1395"/>
                  <a:pt x="786" y="1391"/>
                  <a:pt x="781" y="1391"/>
                </a:cubicBezTo>
                <a:cubicBezTo>
                  <a:pt x="776" y="1391"/>
                  <a:pt x="773" y="1395"/>
                  <a:pt x="773" y="1399"/>
                </a:cubicBezTo>
                <a:cubicBezTo>
                  <a:pt x="773" y="1404"/>
                  <a:pt x="776" y="1408"/>
                  <a:pt x="781" y="1408"/>
                </a:cubicBezTo>
                <a:cubicBezTo>
                  <a:pt x="786" y="1408"/>
                  <a:pt x="790" y="1404"/>
                  <a:pt x="790" y="1399"/>
                </a:cubicBezTo>
                <a:close/>
                <a:moveTo>
                  <a:pt x="2593" y="1399"/>
                </a:moveTo>
                <a:cubicBezTo>
                  <a:pt x="2593" y="1395"/>
                  <a:pt x="2589" y="1391"/>
                  <a:pt x="2584" y="1391"/>
                </a:cubicBezTo>
                <a:cubicBezTo>
                  <a:pt x="2580" y="1391"/>
                  <a:pt x="2576" y="1395"/>
                  <a:pt x="2576" y="1399"/>
                </a:cubicBezTo>
                <a:cubicBezTo>
                  <a:pt x="2576" y="1404"/>
                  <a:pt x="2580" y="1408"/>
                  <a:pt x="2584" y="1408"/>
                </a:cubicBezTo>
                <a:cubicBezTo>
                  <a:pt x="2589" y="1408"/>
                  <a:pt x="2593" y="1404"/>
                  <a:pt x="2593" y="1399"/>
                </a:cubicBezTo>
                <a:close/>
                <a:moveTo>
                  <a:pt x="738" y="1425"/>
                </a:moveTo>
                <a:cubicBezTo>
                  <a:pt x="738" y="1420"/>
                  <a:pt x="734" y="1416"/>
                  <a:pt x="730" y="1416"/>
                </a:cubicBezTo>
                <a:cubicBezTo>
                  <a:pt x="725" y="1416"/>
                  <a:pt x="721" y="1420"/>
                  <a:pt x="721" y="1425"/>
                </a:cubicBezTo>
                <a:cubicBezTo>
                  <a:pt x="721" y="1430"/>
                  <a:pt x="725" y="1434"/>
                  <a:pt x="730" y="1434"/>
                </a:cubicBezTo>
                <a:cubicBezTo>
                  <a:pt x="734" y="1434"/>
                  <a:pt x="738" y="1430"/>
                  <a:pt x="738" y="1425"/>
                </a:cubicBezTo>
                <a:close/>
                <a:moveTo>
                  <a:pt x="764" y="1425"/>
                </a:moveTo>
                <a:cubicBezTo>
                  <a:pt x="764" y="1420"/>
                  <a:pt x="760" y="1416"/>
                  <a:pt x="755" y="1416"/>
                </a:cubicBezTo>
                <a:cubicBezTo>
                  <a:pt x="751" y="1416"/>
                  <a:pt x="747" y="1420"/>
                  <a:pt x="747" y="1425"/>
                </a:cubicBezTo>
                <a:cubicBezTo>
                  <a:pt x="747" y="1430"/>
                  <a:pt x="751" y="1434"/>
                  <a:pt x="755" y="1434"/>
                </a:cubicBezTo>
                <a:cubicBezTo>
                  <a:pt x="760" y="1434"/>
                  <a:pt x="764" y="1430"/>
                  <a:pt x="764" y="1425"/>
                </a:cubicBezTo>
                <a:close/>
                <a:moveTo>
                  <a:pt x="790" y="1425"/>
                </a:moveTo>
                <a:cubicBezTo>
                  <a:pt x="790" y="1420"/>
                  <a:pt x="786" y="1416"/>
                  <a:pt x="781" y="1416"/>
                </a:cubicBezTo>
                <a:cubicBezTo>
                  <a:pt x="776" y="1416"/>
                  <a:pt x="773" y="1420"/>
                  <a:pt x="773" y="1425"/>
                </a:cubicBezTo>
                <a:cubicBezTo>
                  <a:pt x="773" y="1430"/>
                  <a:pt x="776" y="1434"/>
                  <a:pt x="781" y="1434"/>
                </a:cubicBezTo>
                <a:cubicBezTo>
                  <a:pt x="786" y="1434"/>
                  <a:pt x="790" y="1430"/>
                  <a:pt x="790" y="1425"/>
                </a:cubicBezTo>
                <a:close/>
                <a:moveTo>
                  <a:pt x="2567" y="1425"/>
                </a:moveTo>
                <a:cubicBezTo>
                  <a:pt x="2567" y="1420"/>
                  <a:pt x="2563" y="1416"/>
                  <a:pt x="2559" y="1416"/>
                </a:cubicBezTo>
                <a:cubicBezTo>
                  <a:pt x="2554" y="1416"/>
                  <a:pt x="2550" y="1420"/>
                  <a:pt x="2550" y="1425"/>
                </a:cubicBezTo>
                <a:cubicBezTo>
                  <a:pt x="2550" y="1430"/>
                  <a:pt x="2554" y="1434"/>
                  <a:pt x="2559" y="1434"/>
                </a:cubicBezTo>
                <a:cubicBezTo>
                  <a:pt x="2563" y="1434"/>
                  <a:pt x="2567" y="1430"/>
                  <a:pt x="2567" y="1425"/>
                </a:cubicBezTo>
                <a:close/>
                <a:moveTo>
                  <a:pt x="2593" y="1425"/>
                </a:moveTo>
                <a:cubicBezTo>
                  <a:pt x="2593" y="1420"/>
                  <a:pt x="2589" y="1416"/>
                  <a:pt x="2584" y="1416"/>
                </a:cubicBezTo>
                <a:cubicBezTo>
                  <a:pt x="2580" y="1416"/>
                  <a:pt x="2576" y="1420"/>
                  <a:pt x="2576" y="1425"/>
                </a:cubicBezTo>
                <a:cubicBezTo>
                  <a:pt x="2576" y="1430"/>
                  <a:pt x="2580" y="1434"/>
                  <a:pt x="2584" y="1434"/>
                </a:cubicBezTo>
                <a:cubicBezTo>
                  <a:pt x="2589" y="1434"/>
                  <a:pt x="2593" y="1430"/>
                  <a:pt x="2593" y="1425"/>
                </a:cubicBezTo>
                <a:close/>
                <a:moveTo>
                  <a:pt x="2619" y="1425"/>
                </a:moveTo>
                <a:cubicBezTo>
                  <a:pt x="2619" y="1420"/>
                  <a:pt x="2615" y="1416"/>
                  <a:pt x="2610" y="1416"/>
                </a:cubicBezTo>
                <a:cubicBezTo>
                  <a:pt x="2605" y="1416"/>
                  <a:pt x="2601" y="1420"/>
                  <a:pt x="2601" y="1425"/>
                </a:cubicBezTo>
                <a:cubicBezTo>
                  <a:pt x="2601" y="1430"/>
                  <a:pt x="2605" y="1434"/>
                  <a:pt x="2610" y="1434"/>
                </a:cubicBezTo>
                <a:cubicBezTo>
                  <a:pt x="2615" y="1434"/>
                  <a:pt x="2619" y="1430"/>
                  <a:pt x="2619" y="1425"/>
                </a:cubicBezTo>
                <a:close/>
                <a:moveTo>
                  <a:pt x="738" y="1451"/>
                </a:moveTo>
                <a:cubicBezTo>
                  <a:pt x="738" y="1446"/>
                  <a:pt x="734" y="1442"/>
                  <a:pt x="730" y="1442"/>
                </a:cubicBezTo>
                <a:cubicBezTo>
                  <a:pt x="725" y="1442"/>
                  <a:pt x="721" y="1446"/>
                  <a:pt x="721" y="1451"/>
                </a:cubicBezTo>
                <a:cubicBezTo>
                  <a:pt x="721" y="1456"/>
                  <a:pt x="725" y="1459"/>
                  <a:pt x="730" y="1459"/>
                </a:cubicBezTo>
                <a:cubicBezTo>
                  <a:pt x="734" y="1459"/>
                  <a:pt x="738" y="1456"/>
                  <a:pt x="738" y="1451"/>
                </a:cubicBezTo>
                <a:close/>
                <a:moveTo>
                  <a:pt x="764" y="1451"/>
                </a:moveTo>
                <a:cubicBezTo>
                  <a:pt x="764" y="1446"/>
                  <a:pt x="760" y="1442"/>
                  <a:pt x="755" y="1442"/>
                </a:cubicBezTo>
                <a:cubicBezTo>
                  <a:pt x="751" y="1442"/>
                  <a:pt x="747" y="1446"/>
                  <a:pt x="747" y="1451"/>
                </a:cubicBezTo>
                <a:cubicBezTo>
                  <a:pt x="747" y="1456"/>
                  <a:pt x="751" y="1459"/>
                  <a:pt x="755" y="1459"/>
                </a:cubicBezTo>
                <a:cubicBezTo>
                  <a:pt x="760" y="1459"/>
                  <a:pt x="764" y="1456"/>
                  <a:pt x="764" y="1451"/>
                </a:cubicBezTo>
                <a:close/>
                <a:moveTo>
                  <a:pt x="790" y="1451"/>
                </a:moveTo>
                <a:cubicBezTo>
                  <a:pt x="790" y="1446"/>
                  <a:pt x="786" y="1442"/>
                  <a:pt x="781" y="1442"/>
                </a:cubicBezTo>
                <a:cubicBezTo>
                  <a:pt x="776" y="1442"/>
                  <a:pt x="773" y="1446"/>
                  <a:pt x="773" y="1451"/>
                </a:cubicBezTo>
                <a:cubicBezTo>
                  <a:pt x="773" y="1456"/>
                  <a:pt x="776" y="1459"/>
                  <a:pt x="781" y="1459"/>
                </a:cubicBezTo>
                <a:cubicBezTo>
                  <a:pt x="786" y="1459"/>
                  <a:pt x="790" y="1456"/>
                  <a:pt x="790" y="1451"/>
                </a:cubicBezTo>
                <a:close/>
                <a:moveTo>
                  <a:pt x="2541" y="1451"/>
                </a:moveTo>
                <a:cubicBezTo>
                  <a:pt x="2541" y="1446"/>
                  <a:pt x="2538" y="1442"/>
                  <a:pt x="2533" y="1442"/>
                </a:cubicBezTo>
                <a:cubicBezTo>
                  <a:pt x="2528" y="1442"/>
                  <a:pt x="2524" y="1446"/>
                  <a:pt x="2524" y="1451"/>
                </a:cubicBezTo>
                <a:cubicBezTo>
                  <a:pt x="2524" y="1456"/>
                  <a:pt x="2528" y="1459"/>
                  <a:pt x="2533" y="1459"/>
                </a:cubicBezTo>
                <a:cubicBezTo>
                  <a:pt x="2538" y="1459"/>
                  <a:pt x="2541" y="1456"/>
                  <a:pt x="2541" y="1451"/>
                </a:cubicBezTo>
                <a:close/>
                <a:moveTo>
                  <a:pt x="2567" y="1451"/>
                </a:moveTo>
                <a:cubicBezTo>
                  <a:pt x="2567" y="1446"/>
                  <a:pt x="2563" y="1442"/>
                  <a:pt x="2559" y="1442"/>
                </a:cubicBezTo>
                <a:cubicBezTo>
                  <a:pt x="2554" y="1442"/>
                  <a:pt x="2550" y="1446"/>
                  <a:pt x="2550" y="1451"/>
                </a:cubicBezTo>
                <a:cubicBezTo>
                  <a:pt x="2550" y="1456"/>
                  <a:pt x="2554" y="1459"/>
                  <a:pt x="2559" y="1459"/>
                </a:cubicBezTo>
                <a:cubicBezTo>
                  <a:pt x="2563" y="1459"/>
                  <a:pt x="2567" y="1456"/>
                  <a:pt x="2567" y="1451"/>
                </a:cubicBezTo>
                <a:close/>
                <a:moveTo>
                  <a:pt x="2593" y="1451"/>
                </a:moveTo>
                <a:cubicBezTo>
                  <a:pt x="2593" y="1446"/>
                  <a:pt x="2589" y="1442"/>
                  <a:pt x="2584" y="1442"/>
                </a:cubicBezTo>
                <a:cubicBezTo>
                  <a:pt x="2580" y="1442"/>
                  <a:pt x="2576" y="1446"/>
                  <a:pt x="2576" y="1451"/>
                </a:cubicBezTo>
                <a:cubicBezTo>
                  <a:pt x="2576" y="1456"/>
                  <a:pt x="2580" y="1459"/>
                  <a:pt x="2584" y="1459"/>
                </a:cubicBezTo>
                <a:cubicBezTo>
                  <a:pt x="2589" y="1459"/>
                  <a:pt x="2593" y="1456"/>
                  <a:pt x="2593" y="1451"/>
                </a:cubicBezTo>
                <a:close/>
                <a:moveTo>
                  <a:pt x="764" y="1477"/>
                </a:moveTo>
                <a:cubicBezTo>
                  <a:pt x="764" y="1472"/>
                  <a:pt x="760" y="1468"/>
                  <a:pt x="755" y="1468"/>
                </a:cubicBezTo>
                <a:cubicBezTo>
                  <a:pt x="751" y="1468"/>
                  <a:pt x="747" y="1472"/>
                  <a:pt x="747" y="1477"/>
                </a:cubicBezTo>
                <a:cubicBezTo>
                  <a:pt x="747" y="1481"/>
                  <a:pt x="751" y="1485"/>
                  <a:pt x="755" y="1485"/>
                </a:cubicBezTo>
                <a:cubicBezTo>
                  <a:pt x="760" y="1485"/>
                  <a:pt x="764" y="1481"/>
                  <a:pt x="764" y="1477"/>
                </a:cubicBezTo>
                <a:close/>
                <a:moveTo>
                  <a:pt x="2567" y="1477"/>
                </a:moveTo>
                <a:cubicBezTo>
                  <a:pt x="2567" y="1472"/>
                  <a:pt x="2563" y="1468"/>
                  <a:pt x="2559" y="1468"/>
                </a:cubicBezTo>
                <a:cubicBezTo>
                  <a:pt x="2554" y="1468"/>
                  <a:pt x="2550" y="1472"/>
                  <a:pt x="2550" y="1477"/>
                </a:cubicBezTo>
                <a:cubicBezTo>
                  <a:pt x="2550" y="1481"/>
                  <a:pt x="2554" y="1485"/>
                  <a:pt x="2559" y="1485"/>
                </a:cubicBezTo>
                <a:cubicBezTo>
                  <a:pt x="2563" y="1485"/>
                  <a:pt x="2567" y="1481"/>
                  <a:pt x="2567" y="1477"/>
                </a:cubicBezTo>
                <a:close/>
                <a:moveTo>
                  <a:pt x="790" y="1502"/>
                </a:moveTo>
                <a:cubicBezTo>
                  <a:pt x="790" y="1498"/>
                  <a:pt x="786" y="1494"/>
                  <a:pt x="781" y="1494"/>
                </a:cubicBezTo>
                <a:cubicBezTo>
                  <a:pt x="776" y="1494"/>
                  <a:pt x="773" y="1498"/>
                  <a:pt x="773" y="1502"/>
                </a:cubicBezTo>
                <a:cubicBezTo>
                  <a:pt x="773" y="1507"/>
                  <a:pt x="776" y="1511"/>
                  <a:pt x="781" y="1511"/>
                </a:cubicBezTo>
                <a:cubicBezTo>
                  <a:pt x="786" y="1511"/>
                  <a:pt x="790" y="1507"/>
                  <a:pt x="790" y="1502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20E4EB5-6BE2-49A3-A484-BAB6EE0F7B56}"/>
              </a:ext>
            </a:extLst>
          </p:cNvPr>
          <p:cNvSpPr/>
          <p:nvPr userDrawn="1"/>
        </p:nvSpPr>
        <p:spPr>
          <a:xfrm>
            <a:off x="0" y="2955837"/>
            <a:ext cx="12190633" cy="946325"/>
          </a:xfrm>
          <a:custGeom>
            <a:avLst/>
            <a:gdLst>
              <a:gd name="connsiteX0" fmla="*/ 0 w 12190633"/>
              <a:gd name="connsiteY0" fmla="*/ 445907 h 946325"/>
              <a:gd name="connsiteX1" fmla="*/ 2632488 w 12190633"/>
              <a:gd name="connsiteY1" fmla="*/ 15360 h 946325"/>
              <a:gd name="connsiteX2" fmla="*/ 5035351 w 12190633"/>
              <a:gd name="connsiteY2" fmla="*/ 933860 h 946325"/>
              <a:gd name="connsiteX3" fmla="*/ 7606332 w 12190633"/>
              <a:gd name="connsiteY3" fmla="*/ 195779 h 946325"/>
              <a:gd name="connsiteX4" fmla="*/ 9984592 w 12190633"/>
              <a:gd name="connsiteY4" fmla="*/ 946161 h 946325"/>
              <a:gd name="connsiteX5" fmla="*/ 12190633 w 12190633"/>
              <a:gd name="connsiteY5" fmla="*/ 117871 h 94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0633" h="946325">
                <a:moveTo>
                  <a:pt x="0" y="445907"/>
                </a:moveTo>
                <a:cubicBezTo>
                  <a:pt x="896631" y="189970"/>
                  <a:pt x="1793263" y="-65966"/>
                  <a:pt x="2632488" y="15360"/>
                </a:cubicBezTo>
                <a:cubicBezTo>
                  <a:pt x="3471713" y="96685"/>
                  <a:pt x="4206377" y="903790"/>
                  <a:pt x="5035351" y="933860"/>
                </a:cubicBezTo>
                <a:cubicBezTo>
                  <a:pt x="5864325" y="963930"/>
                  <a:pt x="6781459" y="193729"/>
                  <a:pt x="7606332" y="195779"/>
                </a:cubicBezTo>
                <a:cubicBezTo>
                  <a:pt x="8431205" y="197829"/>
                  <a:pt x="9220542" y="959146"/>
                  <a:pt x="9984592" y="946161"/>
                </a:cubicBezTo>
                <a:cubicBezTo>
                  <a:pt x="10748642" y="933176"/>
                  <a:pt x="11912486" y="314692"/>
                  <a:pt x="12190633" y="117871"/>
                </a:cubicBezTo>
              </a:path>
            </a:pathLst>
          </a:custGeom>
          <a:noFill/>
          <a:ln w="635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85870171-AAAF-4964-BB19-BEF5DAED610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998415" y="2426819"/>
            <a:ext cx="675535" cy="675535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8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9" name="Picture Placeholder 13">
            <a:extLst>
              <a:ext uri="{FF2B5EF4-FFF2-40B4-BE49-F238E27FC236}">
                <a16:creationId xmlns:a16="http://schemas.microsoft.com/office/drawing/2014/main" id="{65CDD828-0BBF-452F-B7FA-7A5A87B009E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rot="261672">
            <a:off x="4403847" y="3277176"/>
            <a:ext cx="669530" cy="669530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8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0" name="Picture Placeholder 13">
            <a:extLst>
              <a:ext uri="{FF2B5EF4-FFF2-40B4-BE49-F238E27FC236}">
                <a16:creationId xmlns:a16="http://schemas.microsoft.com/office/drawing/2014/main" id="{9096CD4B-42AB-41EC-BE74-4EB1C8AF6AB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21077564">
            <a:off x="6971015" y="2792034"/>
            <a:ext cx="536670" cy="536670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8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A5DA8CEC-35EA-4F08-A024-22191090027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 rot="261672">
            <a:off x="9444410" y="3252745"/>
            <a:ext cx="669530" cy="669530"/>
          </a:xfrm>
          <a:prstGeom prst="ellipse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800"/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72100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3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5C122BB2-0BBE-437B-AAAF-127E1636EC1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65160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A8EEC73C-2E26-44E4-988A-69E268365F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46670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EBB12C02-EA49-4156-BB2D-8E1BF6E532D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822738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831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3 column layout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5C122BB2-0BBE-437B-AAAF-127E1636EC1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65160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A8EEC73C-2E26-44E4-988A-69E268365F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46670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EBB12C02-EA49-4156-BB2D-8E1BF6E532D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822738" y="1572470"/>
            <a:ext cx="1504101" cy="3235723"/>
          </a:xfrm>
          <a:prstGeom prst="roundRect">
            <a:avLst>
              <a:gd name="adj" fmla="val 9905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00323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4C334-3E57-4219-8795-A049D143A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169599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ptop mockup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1825046" y="1152977"/>
            <a:ext cx="8541908" cy="5286250"/>
            <a:chOff x="1825046" y="1152977"/>
            <a:chExt cx="8541908" cy="52862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9B160CC-CEA6-43E1-8F66-92E52D034B3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5046" y="1152977"/>
              <a:ext cx="8541908" cy="528625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4F40020-71B1-44B5-9794-6D75B24E18C5}"/>
                </a:ext>
              </a:extLst>
            </p:cNvPr>
            <p:cNvSpPr/>
            <p:nvPr userDrawn="1"/>
          </p:nvSpPr>
          <p:spPr>
            <a:xfrm>
              <a:off x="5657350" y="5911956"/>
              <a:ext cx="877300" cy="98205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2B64A4BA-2084-41F7-9865-21BEA10D634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872305" y="1686008"/>
            <a:ext cx="6447390" cy="4244144"/>
          </a:xfrm>
          <a:prstGeom prst="roundRect">
            <a:avLst>
              <a:gd name="adj" fmla="val 197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B72788-3C61-4EF4-B841-2C9ED2C2A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25345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o 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979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 right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E7C40CA-70EB-4D5E-A378-CE672BE2C2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12687" y="545052"/>
            <a:ext cx="5479312" cy="5722158"/>
          </a:xfrm>
          <a:custGeom>
            <a:avLst/>
            <a:gdLst>
              <a:gd name="connsiteX0" fmla="*/ 3682210 w 5479312"/>
              <a:gd name="connsiteY0" fmla="*/ 0 h 5722158"/>
              <a:gd name="connsiteX1" fmla="*/ 5124671 w 5479312"/>
              <a:gd name="connsiteY1" fmla="*/ 597487 h 5722158"/>
              <a:gd name="connsiteX2" fmla="*/ 5386072 w 5479312"/>
              <a:gd name="connsiteY2" fmla="*/ 917499 h 5722158"/>
              <a:gd name="connsiteX3" fmla="*/ 5479312 w 5479312"/>
              <a:gd name="connsiteY3" fmla="*/ 1075285 h 5722158"/>
              <a:gd name="connsiteX4" fmla="*/ 5479312 w 5479312"/>
              <a:gd name="connsiteY4" fmla="*/ 3004611 h 5722158"/>
              <a:gd name="connsiteX5" fmla="*/ 5386072 w 5479312"/>
              <a:gd name="connsiteY5" fmla="*/ 3162397 h 5722158"/>
              <a:gd name="connsiteX6" fmla="*/ 5124671 w 5479312"/>
              <a:gd name="connsiteY6" fmla="*/ 3482409 h 5722158"/>
              <a:gd name="connsiteX7" fmla="*/ 3482409 w 5479312"/>
              <a:gd name="connsiteY7" fmla="*/ 5124672 h 5722158"/>
              <a:gd name="connsiteX8" fmla="*/ 597487 w 5479312"/>
              <a:gd name="connsiteY8" fmla="*/ 5124672 h 5722158"/>
              <a:gd name="connsiteX9" fmla="*/ 597487 w 5479312"/>
              <a:gd name="connsiteY9" fmla="*/ 2239749 h 5722158"/>
              <a:gd name="connsiteX10" fmla="*/ 2239749 w 5479312"/>
              <a:gd name="connsiteY10" fmla="*/ 597487 h 5722158"/>
              <a:gd name="connsiteX11" fmla="*/ 3682210 w 5479312"/>
              <a:gd name="connsiteY11" fmla="*/ 0 h 5722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79312" h="5722158">
                <a:moveTo>
                  <a:pt x="3682210" y="0"/>
                </a:moveTo>
                <a:cubicBezTo>
                  <a:pt x="4204278" y="0"/>
                  <a:pt x="4726346" y="199162"/>
                  <a:pt x="5124671" y="597487"/>
                </a:cubicBezTo>
                <a:cubicBezTo>
                  <a:pt x="5224252" y="697068"/>
                  <a:pt x="5311386" y="804383"/>
                  <a:pt x="5386072" y="917499"/>
                </a:cubicBezTo>
                <a:lnTo>
                  <a:pt x="5479312" y="1075285"/>
                </a:lnTo>
                <a:lnTo>
                  <a:pt x="5479312" y="3004611"/>
                </a:lnTo>
                <a:lnTo>
                  <a:pt x="5386072" y="3162397"/>
                </a:lnTo>
                <a:cubicBezTo>
                  <a:pt x="5311386" y="3275513"/>
                  <a:pt x="5224252" y="3382828"/>
                  <a:pt x="5124671" y="3482409"/>
                </a:cubicBezTo>
                <a:lnTo>
                  <a:pt x="3482409" y="5124672"/>
                </a:lnTo>
                <a:cubicBezTo>
                  <a:pt x="2685760" y="5921321"/>
                  <a:pt x="1394136" y="5921321"/>
                  <a:pt x="597487" y="5124672"/>
                </a:cubicBezTo>
                <a:cubicBezTo>
                  <a:pt x="-199162" y="4328022"/>
                  <a:pt x="-199162" y="3036398"/>
                  <a:pt x="597487" y="2239749"/>
                </a:cubicBezTo>
                <a:lnTo>
                  <a:pt x="2239749" y="597487"/>
                </a:lnTo>
                <a:cubicBezTo>
                  <a:pt x="2638074" y="199162"/>
                  <a:pt x="3160142" y="0"/>
                  <a:pt x="3682210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712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381276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background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614C0909-65F4-4F0C-B16F-F18719F2AC5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824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4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2750E9B-8A3D-4491-9074-E3BEAA92792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425777" y="4311803"/>
            <a:ext cx="1573120" cy="1974697"/>
          </a:xfrm>
          <a:custGeom>
            <a:avLst/>
            <a:gdLst>
              <a:gd name="connsiteX0" fmla="*/ 747405 w 1573120"/>
              <a:gd name="connsiteY0" fmla="*/ 0 h 1974697"/>
              <a:gd name="connsiteX1" fmla="*/ 786313 w 1573120"/>
              <a:gd name="connsiteY1" fmla="*/ 17322 h 1974697"/>
              <a:gd name="connsiteX2" fmla="*/ 1573120 w 1573120"/>
              <a:gd name="connsiteY2" fmla="*/ 1922731 h 1974697"/>
              <a:gd name="connsiteX3" fmla="*/ 1547181 w 1573120"/>
              <a:gd name="connsiteY3" fmla="*/ 1970367 h 1974697"/>
              <a:gd name="connsiteX4" fmla="*/ 1521243 w 1573120"/>
              <a:gd name="connsiteY4" fmla="*/ 1974697 h 1974697"/>
              <a:gd name="connsiteX5" fmla="*/ 539895 w 1573120"/>
              <a:gd name="connsiteY5" fmla="*/ 1974697 h 1974697"/>
              <a:gd name="connsiteX6" fmla="*/ 488018 w 1573120"/>
              <a:gd name="connsiteY6" fmla="*/ 1927062 h 1974697"/>
              <a:gd name="connsiteX7" fmla="*/ 12475 w 1573120"/>
              <a:gd name="connsiteY7" fmla="*/ 783816 h 1974697"/>
              <a:gd name="connsiteX8" fmla="*/ 16798 w 1573120"/>
              <a:gd name="connsiteY8" fmla="*/ 710198 h 1974697"/>
              <a:gd name="connsiteX9" fmla="*/ 708497 w 1573120"/>
              <a:gd name="connsiteY9" fmla="*/ 17322 h 1974697"/>
              <a:gd name="connsiteX10" fmla="*/ 747405 w 1573120"/>
              <a:gd name="connsiteY10" fmla="*/ 0 h 1974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73120" h="1974697">
                <a:moveTo>
                  <a:pt x="747405" y="0"/>
                </a:moveTo>
                <a:cubicBezTo>
                  <a:pt x="760374" y="0"/>
                  <a:pt x="773343" y="4331"/>
                  <a:pt x="786313" y="17322"/>
                </a:cubicBezTo>
                <a:cubicBezTo>
                  <a:pt x="1287794" y="545640"/>
                  <a:pt x="1551504" y="1190881"/>
                  <a:pt x="1573120" y="1922731"/>
                </a:cubicBezTo>
                <a:cubicBezTo>
                  <a:pt x="1573120" y="1940053"/>
                  <a:pt x="1564474" y="1957375"/>
                  <a:pt x="1547181" y="1970367"/>
                </a:cubicBezTo>
                <a:cubicBezTo>
                  <a:pt x="1538535" y="1974697"/>
                  <a:pt x="1529889" y="1974697"/>
                  <a:pt x="1521243" y="1974697"/>
                </a:cubicBezTo>
                <a:cubicBezTo>
                  <a:pt x="1521243" y="1974697"/>
                  <a:pt x="1521243" y="1974697"/>
                  <a:pt x="539895" y="1974697"/>
                </a:cubicBezTo>
                <a:cubicBezTo>
                  <a:pt x="509633" y="1974697"/>
                  <a:pt x="488018" y="1953045"/>
                  <a:pt x="488018" y="1927062"/>
                </a:cubicBezTo>
                <a:cubicBezTo>
                  <a:pt x="466402" y="1502675"/>
                  <a:pt x="297800" y="1095611"/>
                  <a:pt x="12475" y="783816"/>
                </a:cubicBezTo>
                <a:cubicBezTo>
                  <a:pt x="-4818" y="762164"/>
                  <a:pt x="-4818" y="731851"/>
                  <a:pt x="16798" y="710198"/>
                </a:cubicBezTo>
                <a:cubicBezTo>
                  <a:pt x="16798" y="710198"/>
                  <a:pt x="16798" y="710198"/>
                  <a:pt x="708497" y="17322"/>
                </a:cubicBezTo>
                <a:cubicBezTo>
                  <a:pt x="721466" y="4331"/>
                  <a:pt x="734435" y="0"/>
                  <a:pt x="747405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FEFB830-B8FE-49F1-A3BE-8A343B35854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128760" y="3414544"/>
            <a:ext cx="1971997" cy="1574581"/>
          </a:xfrm>
          <a:custGeom>
            <a:avLst/>
            <a:gdLst>
              <a:gd name="connsiteX0" fmla="*/ 51852 w 1971997"/>
              <a:gd name="connsiteY0" fmla="*/ 0 h 1574581"/>
              <a:gd name="connsiteX1" fmla="*/ 56173 w 1971997"/>
              <a:gd name="connsiteY1" fmla="*/ 0 h 1574581"/>
              <a:gd name="connsiteX2" fmla="*/ 1957414 w 1971997"/>
              <a:gd name="connsiteY2" fmla="*/ 788623 h 1574581"/>
              <a:gd name="connsiteX3" fmla="*/ 1970377 w 1971997"/>
              <a:gd name="connsiteY3" fmla="*/ 840620 h 1574581"/>
              <a:gd name="connsiteX4" fmla="*/ 1957414 w 1971997"/>
              <a:gd name="connsiteY4" fmla="*/ 862285 h 1574581"/>
              <a:gd name="connsiteX5" fmla="*/ 1261733 w 1971997"/>
              <a:gd name="connsiteY5" fmla="*/ 1559913 h 1574581"/>
              <a:gd name="connsiteX6" fmla="*/ 1192597 w 1971997"/>
              <a:gd name="connsiteY6" fmla="*/ 1559913 h 1574581"/>
              <a:gd name="connsiteX7" fmla="*/ 51852 w 1971997"/>
              <a:gd name="connsiteY7" fmla="*/ 1087606 h 1574581"/>
              <a:gd name="connsiteX8" fmla="*/ 0 w 1971997"/>
              <a:gd name="connsiteY8" fmla="*/ 1035609 h 1574581"/>
              <a:gd name="connsiteX9" fmla="*/ 0 w 1971997"/>
              <a:gd name="connsiteY9" fmla="*/ 51997 h 1574581"/>
              <a:gd name="connsiteX10" fmla="*/ 8642 w 1971997"/>
              <a:gd name="connsiteY10" fmla="*/ 25999 h 1574581"/>
              <a:gd name="connsiteX11" fmla="*/ 51852 w 1971997"/>
              <a:gd name="connsiteY11" fmla="*/ 0 h 157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71997" h="1574581">
                <a:moveTo>
                  <a:pt x="51852" y="0"/>
                </a:moveTo>
                <a:cubicBezTo>
                  <a:pt x="51852" y="0"/>
                  <a:pt x="56173" y="0"/>
                  <a:pt x="56173" y="0"/>
                </a:cubicBezTo>
                <a:cubicBezTo>
                  <a:pt x="786423" y="17332"/>
                  <a:pt x="1425931" y="281651"/>
                  <a:pt x="1957414" y="788623"/>
                </a:cubicBezTo>
                <a:cubicBezTo>
                  <a:pt x="1970377" y="801622"/>
                  <a:pt x="1974698" y="823287"/>
                  <a:pt x="1970377" y="840620"/>
                </a:cubicBezTo>
                <a:cubicBezTo>
                  <a:pt x="1970377" y="849286"/>
                  <a:pt x="1961735" y="857952"/>
                  <a:pt x="1957414" y="862285"/>
                </a:cubicBezTo>
                <a:cubicBezTo>
                  <a:pt x="1957414" y="862285"/>
                  <a:pt x="1957414" y="862285"/>
                  <a:pt x="1261733" y="1559913"/>
                </a:cubicBezTo>
                <a:cubicBezTo>
                  <a:pt x="1244449" y="1577245"/>
                  <a:pt x="1209881" y="1581578"/>
                  <a:pt x="1192597" y="1559913"/>
                </a:cubicBezTo>
                <a:cubicBezTo>
                  <a:pt x="877164" y="1273929"/>
                  <a:pt x="475310" y="1104938"/>
                  <a:pt x="51852" y="1087606"/>
                </a:cubicBezTo>
                <a:cubicBezTo>
                  <a:pt x="21605" y="1087606"/>
                  <a:pt x="0" y="1061607"/>
                  <a:pt x="0" y="1035609"/>
                </a:cubicBezTo>
                <a:cubicBezTo>
                  <a:pt x="0" y="1035609"/>
                  <a:pt x="0" y="1035609"/>
                  <a:pt x="0" y="51997"/>
                </a:cubicBezTo>
                <a:cubicBezTo>
                  <a:pt x="0" y="43331"/>
                  <a:pt x="4321" y="34665"/>
                  <a:pt x="8642" y="25999"/>
                </a:cubicBezTo>
                <a:cubicBezTo>
                  <a:pt x="17284" y="8666"/>
                  <a:pt x="34568" y="0"/>
                  <a:pt x="51852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D7E068A-7931-4AE9-A9A2-D82065B81DB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088542" y="3414544"/>
            <a:ext cx="1971058" cy="1574581"/>
          </a:xfrm>
          <a:custGeom>
            <a:avLst/>
            <a:gdLst>
              <a:gd name="connsiteX0" fmla="*/ 1919188 w 1971058"/>
              <a:gd name="connsiteY0" fmla="*/ 0 h 1574581"/>
              <a:gd name="connsiteX1" fmla="*/ 1962413 w 1971058"/>
              <a:gd name="connsiteY1" fmla="*/ 21666 h 1574581"/>
              <a:gd name="connsiteX2" fmla="*/ 1971058 w 1971058"/>
              <a:gd name="connsiteY2" fmla="*/ 51997 h 1574581"/>
              <a:gd name="connsiteX3" fmla="*/ 1971058 w 1971058"/>
              <a:gd name="connsiteY3" fmla="*/ 1035609 h 1574581"/>
              <a:gd name="connsiteX4" fmla="*/ 1923511 w 1971058"/>
              <a:gd name="connsiteY4" fmla="*/ 1087606 h 1574581"/>
              <a:gd name="connsiteX5" fmla="*/ 782372 w 1971058"/>
              <a:gd name="connsiteY5" fmla="*/ 1559913 h 1574581"/>
              <a:gd name="connsiteX6" fmla="*/ 708889 w 1971058"/>
              <a:gd name="connsiteY6" fmla="*/ 1559913 h 1574581"/>
              <a:gd name="connsiteX7" fmla="*/ 17290 w 1971058"/>
              <a:gd name="connsiteY7" fmla="*/ 862285 h 1574581"/>
              <a:gd name="connsiteX8" fmla="*/ 0 w 1971058"/>
              <a:gd name="connsiteY8" fmla="*/ 818954 h 1574581"/>
              <a:gd name="connsiteX9" fmla="*/ 17290 w 1971058"/>
              <a:gd name="connsiteY9" fmla="*/ 784290 h 1574581"/>
              <a:gd name="connsiteX10" fmla="*/ 1919188 w 1971058"/>
              <a:gd name="connsiteY10" fmla="*/ 0 h 157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71058" h="1574581">
                <a:moveTo>
                  <a:pt x="1919188" y="0"/>
                </a:moveTo>
                <a:cubicBezTo>
                  <a:pt x="1936478" y="0"/>
                  <a:pt x="1953768" y="4333"/>
                  <a:pt x="1962413" y="21666"/>
                </a:cubicBezTo>
                <a:cubicBezTo>
                  <a:pt x="1971058" y="30332"/>
                  <a:pt x="1971058" y="43331"/>
                  <a:pt x="1971058" y="51997"/>
                </a:cubicBezTo>
                <a:cubicBezTo>
                  <a:pt x="1971058" y="51997"/>
                  <a:pt x="1971058" y="51997"/>
                  <a:pt x="1971058" y="1035609"/>
                </a:cubicBezTo>
                <a:cubicBezTo>
                  <a:pt x="1971058" y="1061607"/>
                  <a:pt x="1949446" y="1087606"/>
                  <a:pt x="1923511" y="1087606"/>
                </a:cubicBezTo>
                <a:cubicBezTo>
                  <a:pt x="1499906" y="1104938"/>
                  <a:pt x="1097914" y="1273929"/>
                  <a:pt x="782372" y="1559913"/>
                </a:cubicBezTo>
                <a:cubicBezTo>
                  <a:pt x="760759" y="1581578"/>
                  <a:pt x="730502" y="1577245"/>
                  <a:pt x="708889" y="1559913"/>
                </a:cubicBezTo>
                <a:cubicBezTo>
                  <a:pt x="708889" y="1559913"/>
                  <a:pt x="708889" y="1559913"/>
                  <a:pt x="17290" y="862285"/>
                </a:cubicBezTo>
                <a:cubicBezTo>
                  <a:pt x="4323" y="849286"/>
                  <a:pt x="0" y="836287"/>
                  <a:pt x="0" y="818954"/>
                </a:cubicBezTo>
                <a:cubicBezTo>
                  <a:pt x="4323" y="805955"/>
                  <a:pt x="8645" y="792956"/>
                  <a:pt x="17290" y="784290"/>
                </a:cubicBezTo>
                <a:cubicBezTo>
                  <a:pt x="548957" y="281651"/>
                  <a:pt x="1188686" y="17332"/>
                  <a:pt x="1919188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EF30042-742F-47CE-9283-1753A9EB4BE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193103" y="4311803"/>
            <a:ext cx="1572534" cy="1974697"/>
          </a:xfrm>
          <a:custGeom>
            <a:avLst/>
            <a:gdLst>
              <a:gd name="connsiteX0" fmla="*/ 825716 w 1572534"/>
              <a:gd name="connsiteY0" fmla="*/ 0 h 1974697"/>
              <a:gd name="connsiteX1" fmla="*/ 860301 w 1572534"/>
              <a:gd name="connsiteY1" fmla="*/ 17322 h 1974697"/>
              <a:gd name="connsiteX2" fmla="*/ 1556323 w 1572534"/>
              <a:gd name="connsiteY2" fmla="*/ 710198 h 1974697"/>
              <a:gd name="connsiteX3" fmla="*/ 1556323 w 1572534"/>
              <a:gd name="connsiteY3" fmla="*/ 783816 h 1974697"/>
              <a:gd name="connsiteX4" fmla="*/ 1085103 w 1572534"/>
              <a:gd name="connsiteY4" fmla="*/ 1927062 h 1974697"/>
              <a:gd name="connsiteX5" fmla="*/ 1033225 w 1572534"/>
              <a:gd name="connsiteY5" fmla="*/ 1974697 h 1974697"/>
              <a:gd name="connsiteX6" fmla="*/ 51878 w 1572534"/>
              <a:gd name="connsiteY6" fmla="*/ 1974697 h 1974697"/>
              <a:gd name="connsiteX7" fmla="*/ 4323 w 1572534"/>
              <a:gd name="connsiteY7" fmla="*/ 1948714 h 1974697"/>
              <a:gd name="connsiteX8" fmla="*/ 0 w 1572534"/>
              <a:gd name="connsiteY8" fmla="*/ 1918401 h 1974697"/>
              <a:gd name="connsiteX9" fmla="*/ 786808 w 1572534"/>
              <a:gd name="connsiteY9" fmla="*/ 17322 h 1974697"/>
              <a:gd name="connsiteX10" fmla="*/ 825716 w 1572534"/>
              <a:gd name="connsiteY10" fmla="*/ 0 h 1974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72534" h="1974697">
                <a:moveTo>
                  <a:pt x="825716" y="0"/>
                </a:moveTo>
                <a:cubicBezTo>
                  <a:pt x="838685" y="0"/>
                  <a:pt x="851654" y="4331"/>
                  <a:pt x="860301" y="17322"/>
                </a:cubicBezTo>
                <a:cubicBezTo>
                  <a:pt x="860301" y="17322"/>
                  <a:pt x="860301" y="17322"/>
                  <a:pt x="1556323" y="710198"/>
                </a:cubicBezTo>
                <a:cubicBezTo>
                  <a:pt x="1577938" y="731851"/>
                  <a:pt x="1577938" y="762164"/>
                  <a:pt x="1556323" y="783816"/>
                </a:cubicBezTo>
                <a:cubicBezTo>
                  <a:pt x="1270997" y="1095611"/>
                  <a:pt x="1106718" y="1502675"/>
                  <a:pt x="1085103" y="1927062"/>
                </a:cubicBezTo>
                <a:cubicBezTo>
                  <a:pt x="1085103" y="1953045"/>
                  <a:pt x="1063487" y="1974697"/>
                  <a:pt x="1033225" y="1974697"/>
                </a:cubicBezTo>
                <a:cubicBezTo>
                  <a:pt x="1033225" y="1974697"/>
                  <a:pt x="1033225" y="1974697"/>
                  <a:pt x="51878" y="1974697"/>
                </a:cubicBezTo>
                <a:cubicBezTo>
                  <a:pt x="30262" y="1974697"/>
                  <a:pt x="12969" y="1966036"/>
                  <a:pt x="4323" y="1948714"/>
                </a:cubicBezTo>
                <a:cubicBezTo>
                  <a:pt x="0" y="1940053"/>
                  <a:pt x="0" y="1931392"/>
                  <a:pt x="0" y="1918401"/>
                </a:cubicBezTo>
                <a:cubicBezTo>
                  <a:pt x="17293" y="1186551"/>
                  <a:pt x="285326" y="545640"/>
                  <a:pt x="786808" y="17322"/>
                </a:cubicBezTo>
                <a:cubicBezTo>
                  <a:pt x="795454" y="4331"/>
                  <a:pt x="808423" y="0"/>
                  <a:pt x="825716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F61555-A567-482B-BDE9-05BB5FE54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1339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 animBg="1"/>
      <p:bldP spid="15" grpId="0" animBg="1"/>
      <p:bldP spid="13" grpId="0" animBg="1"/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6266730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8701" y="4049061"/>
            <a:ext cx="2351396" cy="2237438"/>
          </a:xfrm>
          <a:prstGeom prst="roundRect">
            <a:avLst>
              <a:gd name="adj" fmla="val 1261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23102" y="1578680"/>
            <a:ext cx="2351396" cy="2237438"/>
          </a:xfrm>
          <a:prstGeom prst="roundRect">
            <a:avLst>
              <a:gd name="adj" fmla="val 1261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11903" y="1578680"/>
            <a:ext cx="2351396" cy="2237438"/>
          </a:xfrm>
          <a:prstGeom prst="roundRect">
            <a:avLst>
              <a:gd name="adj" fmla="val 1261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17502" y="4049061"/>
            <a:ext cx="2351396" cy="2237438"/>
          </a:xfrm>
          <a:prstGeom prst="roundRect">
            <a:avLst>
              <a:gd name="adj" fmla="val 12613"/>
            </a:avLst>
          </a:pr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anchor="ctr">
            <a:norm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75227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10" grpId="0" animBg="1"/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63C6D06-6ED9-44A6-B6A1-B87620A9018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73431" y="4441356"/>
            <a:ext cx="5645136" cy="2416644"/>
          </a:xfrm>
          <a:custGeom>
            <a:avLst/>
            <a:gdLst>
              <a:gd name="connsiteX0" fmla="*/ 2822568 w 5645136"/>
              <a:gd name="connsiteY0" fmla="*/ 0 h 2416644"/>
              <a:gd name="connsiteX1" fmla="*/ 5624885 w 5645136"/>
              <a:gd name="connsiteY1" fmla="*/ 2283955 h 2416644"/>
              <a:gd name="connsiteX2" fmla="*/ 5645136 w 5645136"/>
              <a:gd name="connsiteY2" fmla="*/ 2416644 h 2416644"/>
              <a:gd name="connsiteX3" fmla="*/ 0 w 5645136"/>
              <a:gd name="connsiteY3" fmla="*/ 2416644 h 2416644"/>
              <a:gd name="connsiteX4" fmla="*/ 20251 w 5645136"/>
              <a:gd name="connsiteY4" fmla="*/ 2283955 h 2416644"/>
              <a:gd name="connsiteX5" fmla="*/ 2822568 w 5645136"/>
              <a:gd name="connsiteY5" fmla="*/ 0 h 241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45136" h="2416644">
                <a:moveTo>
                  <a:pt x="2822568" y="0"/>
                </a:moveTo>
                <a:cubicBezTo>
                  <a:pt x="4204869" y="0"/>
                  <a:pt x="5358161" y="980505"/>
                  <a:pt x="5624885" y="2283955"/>
                </a:cubicBezTo>
                <a:lnTo>
                  <a:pt x="5645136" y="2416644"/>
                </a:lnTo>
                <a:lnTo>
                  <a:pt x="0" y="2416644"/>
                </a:lnTo>
                <a:lnTo>
                  <a:pt x="20251" y="2283955"/>
                </a:lnTo>
                <a:cubicBezTo>
                  <a:pt x="286976" y="980505"/>
                  <a:pt x="1440268" y="0"/>
                  <a:pt x="2822568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66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8708878-B139-4C44-98CA-8635060F914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54431" y="-1"/>
            <a:ext cx="6883138" cy="3429001"/>
          </a:xfrm>
          <a:custGeom>
            <a:avLst/>
            <a:gdLst>
              <a:gd name="connsiteX0" fmla="*/ 0 w 6883138"/>
              <a:gd name="connsiteY0" fmla="*/ 0 h 3429001"/>
              <a:gd name="connsiteX1" fmla="*/ 6883138 w 6883138"/>
              <a:gd name="connsiteY1" fmla="*/ 0 h 3429001"/>
              <a:gd name="connsiteX2" fmla="*/ 6878985 w 6883138"/>
              <a:gd name="connsiteY2" fmla="*/ 164225 h 3429001"/>
              <a:gd name="connsiteX3" fmla="*/ 3441569 w 6883138"/>
              <a:gd name="connsiteY3" fmla="*/ 3429001 h 3429001"/>
              <a:gd name="connsiteX4" fmla="*/ 4153 w 6883138"/>
              <a:gd name="connsiteY4" fmla="*/ 164225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3138" h="3429001">
                <a:moveTo>
                  <a:pt x="0" y="0"/>
                </a:moveTo>
                <a:lnTo>
                  <a:pt x="6883138" y="0"/>
                </a:lnTo>
                <a:lnTo>
                  <a:pt x="6878985" y="164225"/>
                </a:lnTo>
                <a:cubicBezTo>
                  <a:pt x="6786801" y="1982819"/>
                  <a:pt x="5283072" y="3429001"/>
                  <a:pt x="3441569" y="3429001"/>
                </a:cubicBezTo>
                <a:cubicBezTo>
                  <a:pt x="1600067" y="3429001"/>
                  <a:pt x="96338" y="1982819"/>
                  <a:pt x="4153" y="164225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BDE31-47C2-45A3-B197-4F592524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0876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68091" y="2868753"/>
            <a:ext cx="1144535" cy="996409"/>
          </a:xfrm>
          <a:custGeom>
            <a:avLst/>
            <a:gdLst>
              <a:gd name="connsiteX0" fmla="*/ 715541 w 1144535"/>
              <a:gd name="connsiteY0" fmla="*/ 337 h 996409"/>
              <a:gd name="connsiteX1" fmla="*/ 825491 w 1144535"/>
              <a:gd name="connsiteY1" fmla="*/ 58067 h 996409"/>
              <a:gd name="connsiteX2" fmla="*/ 1143122 w 1144535"/>
              <a:gd name="connsiteY2" fmla="*/ 822914 h 996409"/>
              <a:gd name="connsiteX3" fmla="*/ 994080 w 1144535"/>
              <a:gd name="connsiteY3" fmla="*/ 996409 h 996409"/>
              <a:gd name="connsiteX4" fmla="*/ 992548 w 1144535"/>
              <a:gd name="connsiteY4" fmla="*/ 996409 h 996409"/>
              <a:gd name="connsiteX5" fmla="*/ 981825 w 1144535"/>
              <a:gd name="connsiteY5" fmla="*/ 996409 h 996409"/>
              <a:gd name="connsiteX6" fmla="*/ 952720 w 1144535"/>
              <a:gd name="connsiteY6" fmla="*/ 996409 h 996409"/>
              <a:gd name="connsiteX7" fmla="*/ 928402 w 1144535"/>
              <a:gd name="connsiteY7" fmla="*/ 996409 h 996409"/>
              <a:gd name="connsiteX8" fmla="*/ 896042 w 1144535"/>
              <a:gd name="connsiteY8" fmla="*/ 996409 h 996409"/>
              <a:gd name="connsiteX9" fmla="*/ 854490 w 1144535"/>
              <a:gd name="connsiteY9" fmla="*/ 996409 h 996409"/>
              <a:gd name="connsiteX10" fmla="*/ 802599 w 1144535"/>
              <a:gd name="connsiteY10" fmla="*/ 996409 h 996409"/>
              <a:gd name="connsiteX11" fmla="*/ 739219 w 1144535"/>
              <a:gd name="connsiteY11" fmla="*/ 996409 h 996409"/>
              <a:gd name="connsiteX12" fmla="*/ 663201 w 1144535"/>
              <a:gd name="connsiteY12" fmla="*/ 996409 h 996409"/>
              <a:gd name="connsiteX13" fmla="*/ 573397 w 1144535"/>
              <a:gd name="connsiteY13" fmla="*/ 996409 h 996409"/>
              <a:gd name="connsiteX14" fmla="*/ 468657 w 1144535"/>
              <a:gd name="connsiteY14" fmla="*/ 996409 h 996409"/>
              <a:gd name="connsiteX15" fmla="*/ 347832 w 1144535"/>
              <a:gd name="connsiteY15" fmla="*/ 996409 h 996409"/>
              <a:gd name="connsiteX16" fmla="*/ 209774 w 1144535"/>
              <a:gd name="connsiteY16" fmla="*/ 996409 h 996409"/>
              <a:gd name="connsiteX17" fmla="*/ 65618 w 1144535"/>
              <a:gd name="connsiteY17" fmla="*/ 886447 h 996409"/>
              <a:gd name="connsiteX18" fmla="*/ 19195 w 1144535"/>
              <a:gd name="connsiteY18" fmla="*/ 778929 h 996409"/>
              <a:gd name="connsiteX19" fmla="*/ 43629 w 1144535"/>
              <a:gd name="connsiteY19" fmla="*/ 598103 h 996409"/>
              <a:gd name="connsiteX20" fmla="*/ 598262 w 1144535"/>
              <a:gd name="connsiteY20" fmla="*/ 43406 h 996409"/>
              <a:gd name="connsiteX21" fmla="*/ 715541 w 1144535"/>
              <a:gd name="connsiteY21" fmla="*/ 337 h 996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144535" h="996409">
                <a:moveTo>
                  <a:pt x="715541" y="337"/>
                </a:moveTo>
                <a:cubicBezTo>
                  <a:pt x="757078" y="3086"/>
                  <a:pt x="797393" y="22635"/>
                  <a:pt x="825491" y="58067"/>
                </a:cubicBezTo>
                <a:cubicBezTo>
                  <a:pt x="991637" y="277991"/>
                  <a:pt x="1104029" y="537013"/>
                  <a:pt x="1143122" y="822914"/>
                </a:cubicBezTo>
                <a:cubicBezTo>
                  <a:pt x="1155339" y="913327"/>
                  <a:pt x="1086926" y="996409"/>
                  <a:pt x="994080" y="996409"/>
                </a:cubicBezTo>
                <a:lnTo>
                  <a:pt x="992548" y="996409"/>
                </a:lnTo>
                <a:lnTo>
                  <a:pt x="981825" y="996409"/>
                </a:lnTo>
                <a:lnTo>
                  <a:pt x="952720" y="996409"/>
                </a:lnTo>
                <a:lnTo>
                  <a:pt x="928402" y="996409"/>
                </a:lnTo>
                <a:lnTo>
                  <a:pt x="896042" y="996409"/>
                </a:lnTo>
                <a:lnTo>
                  <a:pt x="854490" y="996409"/>
                </a:lnTo>
                <a:lnTo>
                  <a:pt x="802599" y="996409"/>
                </a:lnTo>
                <a:lnTo>
                  <a:pt x="739219" y="996409"/>
                </a:lnTo>
                <a:lnTo>
                  <a:pt x="663201" y="996409"/>
                </a:lnTo>
                <a:lnTo>
                  <a:pt x="573397" y="996409"/>
                </a:lnTo>
                <a:lnTo>
                  <a:pt x="468657" y="996409"/>
                </a:lnTo>
                <a:lnTo>
                  <a:pt x="347832" y="996409"/>
                </a:lnTo>
                <a:lnTo>
                  <a:pt x="209774" y="996409"/>
                </a:lnTo>
                <a:cubicBezTo>
                  <a:pt x="143805" y="996409"/>
                  <a:pt x="85165" y="949981"/>
                  <a:pt x="65618" y="886447"/>
                </a:cubicBezTo>
                <a:cubicBezTo>
                  <a:pt x="53402" y="847350"/>
                  <a:pt x="38742" y="813139"/>
                  <a:pt x="19195" y="778929"/>
                </a:cubicBezTo>
                <a:cubicBezTo>
                  <a:pt x="-12568" y="717839"/>
                  <a:pt x="-5238" y="646975"/>
                  <a:pt x="43629" y="598103"/>
                </a:cubicBezTo>
                <a:cubicBezTo>
                  <a:pt x="43629" y="598103"/>
                  <a:pt x="43629" y="598103"/>
                  <a:pt x="598262" y="43406"/>
                </a:cubicBezTo>
                <a:cubicBezTo>
                  <a:pt x="631247" y="11639"/>
                  <a:pt x="674005" y="-2412"/>
                  <a:pt x="715541" y="337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243076" y="4391557"/>
            <a:ext cx="999966" cy="1145879"/>
          </a:xfrm>
          <a:custGeom>
            <a:avLst/>
            <a:gdLst>
              <a:gd name="connsiteX0" fmla="*/ 315612 w 999966"/>
              <a:gd name="connsiteY0" fmla="*/ 1316 h 1145879"/>
              <a:gd name="connsiteX1" fmla="*/ 400467 w 999966"/>
              <a:gd name="connsiteY1" fmla="*/ 44698 h 1145879"/>
              <a:gd name="connsiteX2" fmla="*/ 954773 w 999966"/>
              <a:gd name="connsiteY2" fmla="*/ 599489 h 1145879"/>
              <a:gd name="connsiteX3" fmla="*/ 940121 w 999966"/>
              <a:gd name="connsiteY3" fmla="*/ 824339 h 1145879"/>
              <a:gd name="connsiteX4" fmla="*/ 170931 w 999966"/>
              <a:gd name="connsiteY4" fmla="*/ 1144505 h 1145879"/>
              <a:gd name="connsiteX5" fmla="*/ 0 w 999966"/>
              <a:gd name="connsiteY5" fmla="*/ 995420 h 1145879"/>
              <a:gd name="connsiteX6" fmla="*/ 0 w 999966"/>
              <a:gd name="connsiteY6" fmla="*/ 993888 h 1145879"/>
              <a:gd name="connsiteX7" fmla="*/ 0 w 999966"/>
              <a:gd name="connsiteY7" fmla="*/ 983162 h 1145879"/>
              <a:gd name="connsiteX8" fmla="*/ 0 w 999966"/>
              <a:gd name="connsiteY8" fmla="*/ 954049 h 1145879"/>
              <a:gd name="connsiteX9" fmla="*/ 0 w 999966"/>
              <a:gd name="connsiteY9" fmla="*/ 929724 h 1145879"/>
              <a:gd name="connsiteX10" fmla="*/ 0 w 999966"/>
              <a:gd name="connsiteY10" fmla="*/ 897354 h 1145879"/>
              <a:gd name="connsiteX11" fmla="*/ 0 w 999966"/>
              <a:gd name="connsiteY11" fmla="*/ 855791 h 1145879"/>
              <a:gd name="connsiteX12" fmla="*/ 0 w 999966"/>
              <a:gd name="connsiteY12" fmla="*/ 803885 h 1145879"/>
              <a:gd name="connsiteX13" fmla="*/ 0 w 999966"/>
              <a:gd name="connsiteY13" fmla="*/ 740486 h 1145879"/>
              <a:gd name="connsiteX14" fmla="*/ 0 w 999966"/>
              <a:gd name="connsiteY14" fmla="*/ 664447 h 1145879"/>
              <a:gd name="connsiteX15" fmla="*/ 0 w 999966"/>
              <a:gd name="connsiteY15" fmla="*/ 574617 h 1145879"/>
              <a:gd name="connsiteX16" fmla="*/ 0 w 999966"/>
              <a:gd name="connsiteY16" fmla="*/ 469847 h 1145879"/>
              <a:gd name="connsiteX17" fmla="*/ 0 w 999966"/>
              <a:gd name="connsiteY17" fmla="*/ 348988 h 1145879"/>
              <a:gd name="connsiteX18" fmla="*/ 0 w 999966"/>
              <a:gd name="connsiteY18" fmla="*/ 210891 h 1145879"/>
              <a:gd name="connsiteX19" fmla="*/ 109885 w 999966"/>
              <a:gd name="connsiteY19" fmla="*/ 64250 h 1145879"/>
              <a:gd name="connsiteX20" fmla="*/ 219769 w 999966"/>
              <a:gd name="connsiteY20" fmla="*/ 20257 h 1145879"/>
              <a:gd name="connsiteX21" fmla="*/ 315612 w 999966"/>
              <a:gd name="connsiteY21" fmla="*/ 1316 h 1145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99966" h="1145879">
                <a:moveTo>
                  <a:pt x="315612" y="1316"/>
                </a:moveTo>
                <a:cubicBezTo>
                  <a:pt x="347357" y="5593"/>
                  <a:pt x="377270" y="20258"/>
                  <a:pt x="400467" y="44698"/>
                </a:cubicBezTo>
                <a:cubicBezTo>
                  <a:pt x="400467" y="44698"/>
                  <a:pt x="400467" y="44698"/>
                  <a:pt x="954773" y="599489"/>
                </a:cubicBezTo>
                <a:cubicBezTo>
                  <a:pt x="1020703" y="663034"/>
                  <a:pt x="1013378" y="770571"/>
                  <a:pt x="940121" y="824339"/>
                </a:cubicBezTo>
                <a:cubicBezTo>
                  <a:pt x="720353" y="992976"/>
                  <a:pt x="456631" y="1105401"/>
                  <a:pt x="170931" y="1144505"/>
                </a:cubicBezTo>
                <a:cubicBezTo>
                  <a:pt x="80582" y="1156725"/>
                  <a:pt x="0" y="1085849"/>
                  <a:pt x="0" y="995420"/>
                </a:cubicBezTo>
                <a:lnTo>
                  <a:pt x="0" y="993888"/>
                </a:lnTo>
                <a:lnTo>
                  <a:pt x="0" y="983162"/>
                </a:lnTo>
                <a:lnTo>
                  <a:pt x="0" y="954049"/>
                </a:lnTo>
                <a:lnTo>
                  <a:pt x="0" y="929724"/>
                </a:lnTo>
                <a:lnTo>
                  <a:pt x="0" y="897354"/>
                </a:lnTo>
                <a:lnTo>
                  <a:pt x="0" y="855791"/>
                </a:lnTo>
                <a:lnTo>
                  <a:pt x="0" y="803885"/>
                </a:lnTo>
                <a:lnTo>
                  <a:pt x="0" y="740486"/>
                </a:lnTo>
                <a:lnTo>
                  <a:pt x="0" y="664447"/>
                </a:lnTo>
                <a:lnTo>
                  <a:pt x="0" y="574617"/>
                </a:lnTo>
                <a:lnTo>
                  <a:pt x="0" y="469847"/>
                </a:lnTo>
                <a:lnTo>
                  <a:pt x="0" y="348988"/>
                </a:lnTo>
                <a:lnTo>
                  <a:pt x="0" y="210891"/>
                </a:lnTo>
                <a:cubicBezTo>
                  <a:pt x="0" y="142458"/>
                  <a:pt x="46396" y="83802"/>
                  <a:pt x="109885" y="64250"/>
                </a:cubicBezTo>
                <a:cubicBezTo>
                  <a:pt x="148955" y="54474"/>
                  <a:pt x="185583" y="37366"/>
                  <a:pt x="219769" y="20257"/>
                </a:cubicBezTo>
                <a:cubicBezTo>
                  <a:pt x="250292" y="3149"/>
                  <a:pt x="283868" y="-2961"/>
                  <a:pt x="315612" y="1316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72189" y="3965151"/>
            <a:ext cx="1143800" cy="998945"/>
          </a:xfrm>
          <a:custGeom>
            <a:avLst/>
            <a:gdLst>
              <a:gd name="connsiteX0" fmla="*/ 150416 w 1143800"/>
              <a:gd name="connsiteY0" fmla="*/ 0 h 998945"/>
              <a:gd name="connsiteX1" fmla="*/ 151948 w 1143800"/>
              <a:gd name="connsiteY1" fmla="*/ 0 h 998945"/>
              <a:gd name="connsiteX2" fmla="*/ 162671 w 1143800"/>
              <a:gd name="connsiteY2" fmla="*/ 0 h 998945"/>
              <a:gd name="connsiteX3" fmla="*/ 191776 w 1143800"/>
              <a:gd name="connsiteY3" fmla="*/ 0 h 998945"/>
              <a:gd name="connsiteX4" fmla="*/ 216094 w 1143800"/>
              <a:gd name="connsiteY4" fmla="*/ 0 h 998945"/>
              <a:gd name="connsiteX5" fmla="*/ 248455 w 1143800"/>
              <a:gd name="connsiteY5" fmla="*/ 0 h 998945"/>
              <a:gd name="connsiteX6" fmla="*/ 290006 w 1143800"/>
              <a:gd name="connsiteY6" fmla="*/ 0 h 998945"/>
              <a:gd name="connsiteX7" fmla="*/ 341897 w 1143800"/>
              <a:gd name="connsiteY7" fmla="*/ 0 h 998945"/>
              <a:gd name="connsiteX8" fmla="*/ 405277 w 1143800"/>
              <a:gd name="connsiteY8" fmla="*/ 0 h 998945"/>
              <a:gd name="connsiteX9" fmla="*/ 481295 w 1143800"/>
              <a:gd name="connsiteY9" fmla="*/ 0 h 998945"/>
              <a:gd name="connsiteX10" fmla="*/ 571100 w 1143800"/>
              <a:gd name="connsiteY10" fmla="*/ 0 h 998945"/>
              <a:gd name="connsiteX11" fmla="*/ 675840 w 1143800"/>
              <a:gd name="connsiteY11" fmla="*/ 0 h 998945"/>
              <a:gd name="connsiteX12" fmla="*/ 796664 w 1143800"/>
              <a:gd name="connsiteY12" fmla="*/ 0 h 998945"/>
              <a:gd name="connsiteX13" fmla="*/ 934722 w 1143800"/>
              <a:gd name="connsiteY13" fmla="*/ 0 h 998945"/>
              <a:gd name="connsiteX14" fmla="*/ 1078878 w 1143800"/>
              <a:gd name="connsiteY14" fmla="*/ 107554 h 998945"/>
              <a:gd name="connsiteX15" fmla="*/ 1125301 w 1143800"/>
              <a:gd name="connsiteY15" fmla="*/ 219996 h 998945"/>
              <a:gd name="connsiteX16" fmla="*/ 1100868 w 1143800"/>
              <a:gd name="connsiteY16" fmla="*/ 398437 h 998945"/>
              <a:gd name="connsiteX17" fmla="*/ 543791 w 1143800"/>
              <a:gd name="connsiteY17" fmla="*/ 955760 h 998945"/>
              <a:gd name="connsiteX18" fmla="*/ 319005 w 1143800"/>
              <a:gd name="connsiteY18" fmla="*/ 938649 h 998945"/>
              <a:gd name="connsiteX19" fmla="*/ 1374 w 1143800"/>
              <a:gd name="connsiteY19" fmla="*/ 166219 h 998945"/>
              <a:gd name="connsiteX20" fmla="*/ 150416 w 1143800"/>
              <a:gd name="connsiteY20" fmla="*/ 0 h 998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143800" h="998945">
                <a:moveTo>
                  <a:pt x="150416" y="0"/>
                </a:moveTo>
                <a:lnTo>
                  <a:pt x="151948" y="0"/>
                </a:lnTo>
                <a:lnTo>
                  <a:pt x="162671" y="0"/>
                </a:lnTo>
                <a:lnTo>
                  <a:pt x="191776" y="0"/>
                </a:lnTo>
                <a:lnTo>
                  <a:pt x="216094" y="0"/>
                </a:lnTo>
                <a:lnTo>
                  <a:pt x="248455" y="0"/>
                </a:lnTo>
                <a:lnTo>
                  <a:pt x="290006" y="0"/>
                </a:lnTo>
                <a:lnTo>
                  <a:pt x="341897" y="0"/>
                </a:lnTo>
                <a:lnTo>
                  <a:pt x="405277" y="0"/>
                </a:lnTo>
                <a:lnTo>
                  <a:pt x="481295" y="0"/>
                </a:lnTo>
                <a:lnTo>
                  <a:pt x="571100" y="0"/>
                </a:lnTo>
                <a:lnTo>
                  <a:pt x="675840" y="0"/>
                </a:lnTo>
                <a:lnTo>
                  <a:pt x="796664" y="0"/>
                </a:lnTo>
                <a:lnTo>
                  <a:pt x="934722" y="0"/>
                </a:lnTo>
                <a:cubicBezTo>
                  <a:pt x="1003135" y="0"/>
                  <a:pt x="1061775" y="43999"/>
                  <a:pt x="1078878" y="107554"/>
                </a:cubicBezTo>
                <a:cubicBezTo>
                  <a:pt x="1091095" y="146664"/>
                  <a:pt x="1105754" y="185774"/>
                  <a:pt x="1125301" y="219996"/>
                </a:cubicBezTo>
                <a:cubicBezTo>
                  <a:pt x="1157064" y="278662"/>
                  <a:pt x="1147291" y="351994"/>
                  <a:pt x="1100868" y="398437"/>
                </a:cubicBezTo>
                <a:cubicBezTo>
                  <a:pt x="1100868" y="398437"/>
                  <a:pt x="1100868" y="398437"/>
                  <a:pt x="543791" y="955760"/>
                </a:cubicBezTo>
                <a:cubicBezTo>
                  <a:pt x="480265" y="1019314"/>
                  <a:pt x="375202" y="1011981"/>
                  <a:pt x="319005" y="938649"/>
                </a:cubicBezTo>
                <a:cubicBezTo>
                  <a:pt x="152860" y="718653"/>
                  <a:pt x="38024" y="454658"/>
                  <a:pt x="1374" y="166219"/>
                </a:cubicBezTo>
                <a:cubicBezTo>
                  <a:pt x="-10843" y="78221"/>
                  <a:pt x="60014" y="0"/>
                  <a:pt x="150416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46135" y="2292834"/>
            <a:ext cx="1572287" cy="1572329"/>
          </a:xfrm>
          <a:custGeom>
            <a:avLst/>
            <a:gdLst>
              <a:gd name="connsiteX0" fmla="*/ 1143333 w 1572287"/>
              <a:gd name="connsiteY0" fmla="*/ 573602 h 1572329"/>
              <a:gd name="connsiteX1" fmla="*/ 1253282 w 1572287"/>
              <a:gd name="connsiteY1" fmla="*/ 632207 h 1572329"/>
              <a:gd name="connsiteX2" fmla="*/ 1570914 w 1572287"/>
              <a:gd name="connsiteY2" fmla="*/ 1403840 h 1572329"/>
              <a:gd name="connsiteX3" fmla="*/ 1421871 w 1572287"/>
              <a:gd name="connsiteY3" fmla="*/ 1572329 h 1572329"/>
              <a:gd name="connsiteX4" fmla="*/ 637565 w 1572287"/>
              <a:gd name="connsiteY4" fmla="*/ 1572329 h 1572329"/>
              <a:gd name="connsiteX5" fmla="*/ 490966 w 1572287"/>
              <a:gd name="connsiteY5" fmla="*/ 1462445 h 1572329"/>
              <a:gd name="connsiteX6" fmla="*/ 446986 w 1572287"/>
              <a:gd name="connsiteY6" fmla="*/ 1352560 h 1572329"/>
              <a:gd name="connsiteX7" fmla="*/ 471420 w 1572287"/>
              <a:gd name="connsiteY7" fmla="*/ 1171862 h 1572329"/>
              <a:gd name="connsiteX8" fmla="*/ 1026053 w 1572287"/>
              <a:gd name="connsiteY8" fmla="*/ 617556 h 1572329"/>
              <a:gd name="connsiteX9" fmla="*/ 1143333 w 1572287"/>
              <a:gd name="connsiteY9" fmla="*/ 573602 h 1572329"/>
              <a:gd name="connsiteX10" fmla="*/ 140174 w 1572287"/>
              <a:gd name="connsiteY10" fmla="*/ 503 h 1572329"/>
              <a:gd name="connsiteX11" fmla="*/ 173609 w 1572287"/>
              <a:gd name="connsiteY11" fmla="*/ 1414 h 1572329"/>
              <a:gd name="connsiteX12" fmla="*/ 941401 w 1572287"/>
              <a:gd name="connsiteY12" fmla="*/ 319045 h 1572329"/>
              <a:gd name="connsiteX13" fmla="*/ 956072 w 1572287"/>
              <a:gd name="connsiteY13" fmla="*/ 546274 h 1572329"/>
              <a:gd name="connsiteX14" fmla="*/ 401012 w 1572287"/>
              <a:gd name="connsiteY14" fmla="*/ 1100908 h 1572329"/>
              <a:gd name="connsiteX15" fmla="*/ 220068 w 1572287"/>
              <a:gd name="connsiteY15" fmla="*/ 1125341 h 1572329"/>
              <a:gd name="connsiteX16" fmla="*/ 110034 w 1572287"/>
              <a:gd name="connsiteY16" fmla="*/ 1078918 h 1572329"/>
              <a:gd name="connsiteX17" fmla="*/ 0 w 1572287"/>
              <a:gd name="connsiteY17" fmla="*/ 932319 h 1572329"/>
              <a:gd name="connsiteX18" fmla="*/ 0 w 1572287"/>
              <a:gd name="connsiteY18" fmla="*/ 930792 h 1572329"/>
              <a:gd name="connsiteX19" fmla="*/ 0 w 1572287"/>
              <a:gd name="connsiteY19" fmla="*/ 920102 h 1572329"/>
              <a:gd name="connsiteX20" fmla="*/ 0 w 1572287"/>
              <a:gd name="connsiteY20" fmla="*/ 891088 h 1572329"/>
              <a:gd name="connsiteX21" fmla="*/ 0 w 1572287"/>
              <a:gd name="connsiteY21" fmla="*/ 866845 h 1572329"/>
              <a:gd name="connsiteX22" fmla="*/ 0 w 1572287"/>
              <a:gd name="connsiteY22" fmla="*/ 834586 h 1572329"/>
              <a:gd name="connsiteX23" fmla="*/ 0 w 1572287"/>
              <a:gd name="connsiteY23" fmla="*/ 793164 h 1572329"/>
              <a:gd name="connsiteX24" fmla="*/ 0 w 1572287"/>
              <a:gd name="connsiteY24" fmla="*/ 741434 h 1572329"/>
              <a:gd name="connsiteX25" fmla="*/ 0 w 1572287"/>
              <a:gd name="connsiteY25" fmla="*/ 678252 h 1572329"/>
              <a:gd name="connsiteX26" fmla="*/ 0 w 1572287"/>
              <a:gd name="connsiteY26" fmla="*/ 602470 h 1572329"/>
              <a:gd name="connsiteX27" fmla="*/ 0 w 1572287"/>
              <a:gd name="connsiteY27" fmla="*/ 512946 h 1572329"/>
              <a:gd name="connsiteX28" fmla="*/ 0 w 1572287"/>
              <a:gd name="connsiteY28" fmla="*/ 408532 h 1572329"/>
              <a:gd name="connsiteX29" fmla="*/ 0 w 1572287"/>
              <a:gd name="connsiteY29" fmla="*/ 288084 h 1572329"/>
              <a:gd name="connsiteX30" fmla="*/ 0 w 1572287"/>
              <a:gd name="connsiteY30" fmla="*/ 150456 h 1572329"/>
              <a:gd name="connsiteX31" fmla="*/ 140174 w 1572287"/>
              <a:gd name="connsiteY31" fmla="*/ 503 h 1572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572287" h="1572329">
                <a:moveTo>
                  <a:pt x="1143333" y="573602"/>
                </a:moveTo>
                <a:cubicBezTo>
                  <a:pt x="1184869" y="576654"/>
                  <a:pt x="1225184" y="596800"/>
                  <a:pt x="1253282" y="632207"/>
                </a:cubicBezTo>
                <a:cubicBezTo>
                  <a:pt x="1419428" y="851976"/>
                  <a:pt x="1531820" y="1115698"/>
                  <a:pt x="1570914" y="1403840"/>
                </a:cubicBezTo>
                <a:cubicBezTo>
                  <a:pt x="1583130" y="1491747"/>
                  <a:pt x="1512274" y="1572329"/>
                  <a:pt x="1421871" y="1572329"/>
                </a:cubicBezTo>
                <a:cubicBezTo>
                  <a:pt x="1421871" y="1572329"/>
                  <a:pt x="1421871" y="1572329"/>
                  <a:pt x="637565" y="1572329"/>
                </a:cubicBezTo>
                <a:cubicBezTo>
                  <a:pt x="569152" y="1572329"/>
                  <a:pt x="510513" y="1525934"/>
                  <a:pt x="490966" y="1462445"/>
                </a:cubicBezTo>
                <a:cubicBezTo>
                  <a:pt x="481193" y="1423375"/>
                  <a:pt x="466533" y="1386747"/>
                  <a:pt x="446986" y="1352560"/>
                </a:cubicBezTo>
                <a:cubicBezTo>
                  <a:pt x="415223" y="1291513"/>
                  <a:pt x="424997" y="1220699"/>
                  <a:pt x="471420" y="1171862"/>
                </a:cubicBezTo>
                <a:cubicBezTo>
                  <a:pt x="471420" y="1171862"/>
                  <a:pt x="471420" y="1171862"/>
                  <a:pt x="1026053" y="617556"/>
                </a:cubicBezTo>
                <a:cubicBezTo>
                  <a:pt x="1059038" y="584591"/>
                  <a:pt x="1101796" y="570550"/>
                  <a:pt x="1143333" y="573602"/>
                </a:cubicBezTo>
                <a:close/>
                <a:moveTo>
                  <a:pt x="140174" y="503"/>
                </a:moveTo>
                <a:cubicBezTo>
                  <a:pt x="151106" y="-381"/>
                  <a:pt x="162300" y="-113"/>
                  <a:pt x="173609" y="1414"/>
                </a:cubicBezTo>
                <a:cubicBezTo>
                  <a:pt x="459697" y="40507"/>
                  <a:pt x="721333" y="152900"/>
                  <a:pt x="941401" y="319045"/>
                </a:cubicBezTo>
                <a:cubicBezTo>
                  <a:pt x="1014757" y="375242"/>
                  <a:pt x="1022092" y="482748"/>
                  <a:pt x="956072" y="546274"/>
                </a:cubicBezTo>
                <a:cubicBezTo>
                  <a:pt x="956072" y="546274"/>
                  <a:pt x="956072" y="546274"/>
                  <a:pt x="401012" y="1100908"/>
                </a:cubicBezTo>
                <a:cubicBezTo>
                  <a:pt x="354554" y="1147331"/>
                  <a:pt x="281198" y="1157104"/>
                  <a:pt x="220068" y="1125341"/>
                </a:cubicBezTo>
                <a:cubicBezTo>
                  <a:pt x="185835" y="1105794"/>
                  <a:pt x="149157" y="1091135"/>
                  <a:pt x="110034" y="1078918"/>
                </a:cubicBezTo>
                <a:cubicBezTo>
                  <a:pt x="46459" y="1059371"/>
                  <a:pt x="0" y="1000732"/>
                  <a:pt x="0" y="932319"/>
                </a:cubicBezTo>
                <a:lnTo>
                  <a:pt x="0" y="930792"/>
                </a:lnTo>
                <a:lnTo>
                  <a:pt x="0" y="920102"/>
                </a:lnTo>
                <a:lnTo>
                  <a:pt x="0" y="891088"/>
                </a:lnTo>
                <a:lnTo>
                  <a:pt x="0" y="866845"/>
                </a:lnTo>
                <a:lnTo>
                  <a:pt x="0" y="834586"/>
                </a:lnTo>
                <a:lnTo>
                  <a:pt x="0" y="793164"/>
                </a:lnTo>
                <a:lnTo>
                  <a:pt x="0" y="741434"/>
                </a:lnTo>
                <a:lnTo>
                  <a:pt x="0" y="678252"/>
                </a:lnTo>
                <a:lnTo>
                  <a:pt x="0" y="602470"/>
                </a:lnTo>
                <a:lnTo>
                  <a:pt x="0" y="512946"/>
                </a:lnTo>
                <a:lnTo>
                  <a:pt x="0" y="408532"/>
                </a:lnTo>
                <a:lnTo>
                  <a:pt x="0" y="288084"/>
                </a:lnTo>
                <a:lnTo>
                  <a:pt x="0" y="150456"/>
                </a:lnTo>
                <a:cubicBezTo>
                  <a:pt x="0" y="69216"/>
                  <a:pt x="63652" y="6682"/>
                  <a:pt x="140174" y="50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FABAE3D-61F4-46A0-8222-345BCB7D6C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76674" y="2866218"/>
            <a:ext cx="1143762" cy="998945"/>
          </a:xfrm>
          <a:custGeom>
            <a:avLst/>
            <a:gdLst>
              <a:gd name="connsiteX0" fmla="*/ 428000 w 1143762"/>
              <a:gd name="connsiteY0" fmla="*/ 409 h 998945"/>
              <a:gd name="connsiteX1" fmla="*/ 546196 w 1143762"/>
              <a:gd name="connsiteY1" fmla="*/ 43185 h 998945"/>
              <a:gd name="connsiteX2" fmla="*/ 1100830 w 1143762"/>
              <a:gd name="connsiteY2" fmla="*/ 598064 h 998945"/>
              <a:gd name="connsiteX3" fmla="*/ 1125263 w 1143762"/>
              <a:gd name="connsiteY3" fmla="*/ 778949 h 998945"/>
              <a:gd name="connsiteX4" fmla="*/ 1081283 w 1143762"/>
              <a:gd name="connsiteY4" fmla="*/ 886503 h 998945"/>
              <a:gd name="connsiteX5" fmla="*/ 934684 w 1143762"/>
              <a:gd name="connsiteY5" fmla="*/ 998945 h 998945"/>
              <a:gd name="connsiteX6" fmla="*/ 933157 w 1143762"/>
              <a:gd name="connsiteY6" fmla="*/ 998945 h 998945"/>
              <a:gd name="connsiteX7" fmla="*/ 922468 w 1143762"/>
              <a:gd name="connsiteY7" fmla="*/ 998945 h 998945"/>
              <a:gd name="connsiteX8" fmla="*/ 893453 w 1143762"/>
              <a:gd name="connsiteY8" fmla="*/ 998945 h 998945"/>
              <a:gd name="connsiteX9" fmla="*/ 869211 w 1143762"/>
              <a:gd name="connsiteY9" fmla="*/ 998945 h 998945"/>
              <a:gd name="connsiteX10" fmla="*/ 836951 w 1143762"/>
              <a:gd name="connsiteY10" fmla="*/ 998945 h 998945"/>
              <a:gd name="connsiteX11" fmla="*/ 795529 w 1143762"/>
              <a:gd name="connsiteY11" fmla="*/ 998945 h 998945"/>
              <a:gd name="connsiteX12" fmla="*/ 743800 w 1143762"/>
              <a:gd name="connsiteY12" fmla="*/ 998945 h 998945"/>
              <a:gd name="connsiteX13" fmla="*/ 680617 w 1143762"/>
              <a:gd name="connsiteY13" fmla="*/ 998945 h 998945"/>
              <a:gd name="connsiteX14" fmla="*/ 604836 w 1143762"/>
              <a:gd name="connsiteY14" fmla="*/ 998945 h 998945"/>
              <a:gd name="connsiteX15" fmla="*/ 515311 w 1143762"/>
              <a:gd name="connsiteY15" fmla="*/ 998945 h 998945"/>
              <a:gd name="connsiteX16" fmla="*/ 410897 w 1143762"/>
              <a:gd name="connsiteY16" fmla="*/ 998945 h 998945"/>
              <a:gd name="connsiteX17" fmla="*/ 290449 w 1143762"/>
              <a:gd name="connsiteY17" fmla="*/ 998945 h 998945"/>
              <a:gd name="connsiteX18" fmla="*/ 152822 w 1143762"/>
              <a:gd name="connsiteY18" fmla="*/ 998945 h 998945"/>
              <a:gd name="connsiteX19" fmla="*/ 1336 w 1143762"/>
              <a:gd name="connsiteY19" fmla="*/ 827837 h 998945"/>
              <a:gd name="connsiteX20" fmla="*/ 318967 w 1143762"/>
              <a:gd name="connsiteY20" fmla="*/ 60296 h 998945"/>
              <a:gd name="connsiteX21" fmla="*/ 428000 w 1143762"/>
              <a:gd name="connsiteY21" fmla="*/ 409 h 998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143762" h="998945">
                <a:moveTo>
                  <a:pt x="428000" y="409"/>
                </a:moveTo>
                <a:cubicBezTo>
                  <a:pt x="469842" y="-2647"/>
                  <a:pt x="513211" y="11408"/>
                  <a:pt x="546196" y="43185"/>
                </a:cubicBezTo>
                <a:cubicBezTo>
                  <a:pt x="546196" y="43185"/>
                  <a:pt x="546196" y="43185"/>
                  <a:pt x="1100830" y="598064"/>
                </a:cubicBezTo>
                <a:cubicBezTo>
                  <a:pt x="1147253" y="644507"/>
                  <a:pt x="1157026" y="717839"/>
                  <a:pt x="1125263" y="778949"/>
                </a:cubicBezTo>
                <a:cubicBezTo>
                  <a:pt x="1105716" y="813171"/>
                  <a:pt x="1091057" y="849837"/>
                  <a:pt x="1081283" y="886503"/>
                </a:cubicBezTo>
                <a:cubicBezTo>
                  <a:pt x="1061737" y="952502"/>
                  <a:pt x="1003097" y="998945"/>
                  <a:pt x="934684" y="998945"/>
                </a:cubicBezTo>
                <a:lnTo>
                  <a:pt x="933157" y="998945"/>
                </a:lnTo>
                <a:lnTo>
                  <a:pt x="922468" y="998945"/>
                </a:lnTo>
                <a:lnTo>
                  <a:pt x="893453" y="998945"/>
                </a:lnTo>
                <a:lnTo>
                  <a:pt x="869211" y="998945"/>
                </a:lnTo>
                <a:lnTo>
                  <a:pt x="836951" y="998945"/>
                </a:lnTo>
                <a:lnTo>
                  <a:pt x="795529" y="998945"/>
                </a:lnTo>
                <a:lnTo>
                  <a:pt x="743800" y="998945"/>
                </a:lnTo>
                <a:lnTo>
                  <a:pt x="680617" y="998945"/>
                </a:lnTo>
                <a:lnTo>
                  <a:pt x="604836" y="998945"/>
                </a:lnTo>
                <a:lnTo>
                  <a:pt x="515311" y="998945"/>
                </a:lnTo>
                <a:lnTo>
                  <a:pt x="410897" y="998945"/>
                </a:lnTo>
                <a:lnTo>
                  <a:pt x="290449" y="998945"/>
                </a:lnTo>
                <a:lnTo>
                  <a:pt x="152822" y="998945"/>
                </a:lnTo>
                <a:cubicBezTo>
                  <a:pt x="62419" y="998945"/>
                  <a:pt x="-10881" y="918280"/>
                  <a:pt x="1336" y="827837"/>
                </a:cubicBezTo>
                <a:cubicBezTo>
                  <a:pt x="40429" y="541843"/>
                  <a:pt x="152822" y="280292"/>
                  <a:pt x="318967" y="60296"/>
                </a:cubicBezTo>
                <a:cubicBezTo>
                  <a:pt x="345844" y="23630"/>
                  <a:pt x="386159" y="3464"/>
                  <a:pt x="428000" y="409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lumOff val="50000"/>
                </a:schemeClr>
              </a:gs>
              <a:gs pos="100000">
                <a:schemeClr val="bg1">
                  <a:lumMod val="75000"/>
                  <a:lumOff val="25000"/>
                </a:schemeClr>
              </a:gs>
            </a:gsLst>
            <a:lin ang="5400000" scaled="1"/>
          </a:gradFill>
        </p:spPr>
        <p:txBody>
          <a:bodyPr wrap="square" anchor="ctr">
            <a:noAutofit/>
          </a:bodyPr>
          <a:lstStyle>
            <a:lvl1pPr algn="ctr">
              <a:defRPr sz="1000"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49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8" grpId="0" animBg="1"/>
      <p:bldP spid="16" grpId="0" animBg="1"/>
      <p:bldP spid="10" grpId="0" animBg="1"/>
      <p:bldP spid="12" grpId="0" animBg="1"/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F3A2-367D-49A0-B746-5038CF8F2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47271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apple watch scree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9299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4.xml"/><Relationship Id="rId18" Type="http://schemas.openxmlformats.org/officeDocument/2006/relationships/slideLayout" Target="../slideLayouts/slideLayout79.xml"/><Relationship Id="rId26" Type="http://schemas.openxmlformats.org/officeDocument/2006/relationships/slideLayout" Target="../slideLayouts/slideLayout87.xml"/><Relationship Id="rId39" Type="http://schemas.openxmlformats.org/officeDocument/2006/relationships/slideLayout" Target="../slideLayouts/slideLayout100.xml"/><Relationship Id="rId21" Type="http://schemas.openxmlformats.org/officeDocument/2006/relationships/slideLayout" Target="../slideLayouts/slideLayout82.xml"/><Relationship Id="rId34" Type="http://schemas.openxmlformats.org/officeDocument/2006/relationships/slideLayout" Target="../slideLayouts/slideLayout95.xml"/><Relationship Id="rId42" Type="http://schemas.openxmlformats.org/officeDocument/2006/relationships/slideLayout" Target="../slideLayouts/slideLayout103.xml"/><Relationship Id="rId47" Type="http://schemas.openxmlformats.org/officeDocument/2006/relationships/slideLayout" Target="../slideLayouts/slideLayout108.xml"/><Relationship Id="rId50" Type="http://schemas.openxmlformats.org/officeDocument/2006/relationships/slideLayout" Target="../slideLayouts/slideLayout111.xml"/><Relationship Id="rId55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77.xml"/><Relationship Id="rId29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72.xml"/><Relationship Id="rId24" Type="http://schemas.openxmlformats.org/officeDocument/2006/relationships/slideLayout" Target="../slideLayouts/slideLayout85.xml"/><Relationship Id="rId32" Type="http://schemas.openxmlformats.org/officeDocument/2006/relationships/slideLayout" Target="../slideLayouts/slideLayout93.xml"/><Relationship Id="rId37" Type="http://schemas.openxmlformats.org/officeDocument/2006/relationships/slideLayout" Target="../slideLayouts/slideLayout98.xml"/><Relationship Id="rId40" Type="http://schemas.openxmlformats.org/officeDocument/2006/relationships/slideLayout" Target="../slideLayouts/slideLayout101.xml"/><Relationship Id="rId45" Type="http://schemas.openxmlformats.org/officeDocument/2006/relationships/slideLayout" Target="../slideLayouts/slideLayout106.xml"/><Relationship Id="rId53" Type="http://schemas.openxmlformats.org/officeDocument/2006/relationships/slideLayout" Target="../slideLayouts/slideLayout114.xml"/><Relationship Id="rId58" Type="http://schemas.openxmlformats.org/officeDocument/2006/relationships/theme" Target="../theme/theme3.xml"/><Relationship Id="rId5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80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5.xml"/><Relationship Id="rId22" Type="http://schemas.openxmlformats.org/officeDocument/2006/relationships/slideLayout" Target="../slideLayouts/slideLayout83.xml"/><Relationship Id="rId27" Type="http://schemas.openxmlformats.org/officeDocument/2006/relationships/slideLayout" Target="../slideLayouts/slideLayout88.xml"/><Relationship Id="rId30" Type="http://schemas.openxmlformats.org/officeDocument/2006/relationships/slideLayout" Target="../slideLayouts/slideLayout91.xml"/><Relationship Id="rId35" Type="http://schemas.openxmlformats.org/officeDocument/2006/relationships/slideLayout" Target="../slideLayouts/slideLayout96.xml"/><Relationship Id="rId43" Type="http://schemas.openxmlformats.org/officeDocument/2006/relationships/slideLayout" Target="../slideLayouts/slideLayout104.xml"/><Relationship Id="rId48" Type="http://schemas.openxmlformats.org/officeDocument/2006/relationships/slideLayout" Target="../slideLayouts/slideLayout109.xml"/><Relationship Id="rId56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69.xml"/><Relationship Id="rId51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78.xml"/><Relationship Id="rId25" Type="http://schemas.openxmlformats.org/officeDocument/2006/relationships/slideLayout" Target="../slideLayouts/slideLayout86.xml"/><Relationship Id="rId33" Type="http://schemas.openxmlformats.org/officeDocument/2006/relationships/slideLayout" Target="../slideLayouts/slideLayout94.xml"/><Relationship Id="rId38" Type="http://schemas.openxmlformats.org/officeDocument/2006/relationships/slideLayout" Target="../slideLayouts/slideLayout99.xml"/><Relationship Id="rId46" Type="http://schemas.openxmlformats.org/officeDocument/2006/relationships/slideLayout" Target="../slideLayouts/slideLayout107.xml"/><Relationship Id="rId59" Type="http://schemas.openxmlformats.org/officeDocument/2006/relationships/image" Target="../media/image1.png"/><Relationship Id="rId20" Type="http://schemas.openxmlformats.org/officeDocument/2006/relationships/slideLayout" Target="../slideLayouts/slideLayout81.xml"/><Relationship Id="rId41" Type="http://schemas.openxmlformats.org/officeDocument/2006/relationships/slideLayout" Target="../slideLayouts/slideLayout102.xml"/><Relationship Id="rId54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6.xml"/><Relationship Id="rId23" Type="http://schemas.openxmlformats.org/officeDocument/2006/relationships/slideLayout" Target="../slideLayouts/slideLayout84.xml"/><Relationship Id="rId28" Type="http://schemas.openxmlformats.org/officeDocument/2006/relationships/slideLayout" Target="../slideLayouts/slideLayout89.xml"/><Relationship Id="rId36" Type="http://schemas.openxmlformats.org/officeDocument/2006/relationships/slideLayout" Target="../slideLayouts/slideLayout97.xml"/><Relationship Id="rId49" Type="http://schemas.openxmlformats.org/officeDocument/2006/relationships/slideLayout" Target="../slideLayouts/slideLayout110.xml"/><Relationship Id="rId57" Type="http://schemas.openxmlformats.org/officeDocument/2006/relationships/slideLayout" Target="../slideLayouts/slideLayout118.xml"/><Relationship Id="rId10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92.xml"/><Relationship Id="rId44" Type="http://schemas.openxmlformats.org/officeDocument/2006/relationships/slideLayout" Target="../slideLayouts/slideLayout105.xml"/><Relationship Id="rId52" Type="http://schemas.openxmlformats.org/officeDocument/2006/relationships/slideLayout" Target="../slideLayouts/slideLayout1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F73F36-8DCF-44D1-AAC1-8C35AB78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33400"/>
            <a:ext cx="10134601" cy="102869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D7FFB-2B49-4290-BE12-0770B59C3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699" y="1562100"/>
            <a:ext cx="10134601" cy="47243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DAA74D3-E2FB-432A-B0D7-30229C880941}"/>
              </a:ext>
            </a:extLst>
          </p:cNvPr>
          <p:cNvCxnSpPr>
            <a:cxnSpLocks/>
          </p:cNvCxnSpPr>
          <p:nvPr userDrawn="1"/>
        </p:nvCxnSpPr>
        <p:spPr>
          <a:xfrm>
            <a:off x="1042347" y="22747"/>
            <a:ext cx="1565841" cy="0"/>
          </a:xfrm>
          <a:prstGeom prst="line">
            <a:avLst/>
          </a:prstGeom>
          <a:ln w="508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484119B5-58B1-4925-9E4F-6F6870001A19}"/>
              </a:ext>
            </a:extLst>
          </p:cNvPr>
          <p:cNvSpPr/>
          <p:nvPr userDrawn="1"/>
        </p:nvSpPr>
        <p:spPr>
          <a:xfrm>
            <a:off x="796567" y="-351367"/>
            <a:ext cx="2057399" cy="225535"/>
          </a:xfrm>
          <a:prstGeom prst="rect">
            <a:avLst/>
          </a:prstGeom>
          <a:ln>
            <a:noFill/>
          </a:ln>
          <a:effectLst>
            <a:outerShdw blurRad="508000" dist="381000" dir="5400000" algn="t" rotWithShape="0">
              <a:schemeClr val="accent1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98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710" r:id="rId3"/>
    <p:sldLayoutId id="2147483712" r:id="rId4"/>
    <p:sldLayoutId id="2147483711" r:id="rId5"/>
    <p:sldLayoutId id="2147483696" r:id="rId6"/>
    <p:sldLayoutId id="2147483673" r:id="rId7"/>
    <p:sldLayoutId id="2147483674" r:id="rId8"/>
    <p:sldLayoutId id="2147483675" r:id="rId9"/>
    <p:sldLayoutId id="2147483672" r:id="rId10"/>
    <p:sldLayoutId id="2147483686" r:id="rId11"/>
    <p:sldLayoutId id="2147483656" r:id="rId12"/>
    <p:sldLayoutId id="2147483680" r:id="rId13"/>
    <p:sldLayoutId id="2147483662" r:id="rId14"/>
    <p:sldLayoutId id="2147483649" r:id="rId15"/>
    <p:sldLayoutId id="2147483650" r:id="rId16"/>
    <p:sldLayoutId id="2147483653" r:id="rId17"/>
    <p:sldLayoutId id="2147483714" r:id="rId18"/>
    <p:sldLayoutId id="2147483654" r:id="rId19"/>
    <p:sldLayoutId id="2147483655" r:id="rId20"/>
    <p:sldLayoutId id="2147483658" r:id="rId21"/>
    <p:sldLayoutId id="2147483661" r:id="rId22"/>
    <p:sldLayoutId id="2147483663" r:id="rId23"/>
    <p:sldLayoutId id="2147483664" r:id="rId24"/>
    <p:sldLayoutId id="2147483665" r:id="rId25"/>
    <p:sldLayoutId id="2147483666" r:id="rId26"/>
    <p:sldLayoutId id="2147483671" r:id="rId27"/>
    <p:sldLayoutId id="2147483670" r:id="rId28"/>
    <p:sldLayoutId id="2147483676" r:id="rId29"/>
    <p:sldLayoutId id="2147483679" r:id="rId30"/>
    <p:sldLayoutId id="2147483694" r:id="rId31"/>
    <p:sldLayoutId id="2147483684" r:id="rId32"/>
    <p:sldLayoutId id="2147483695" r:id="rId33"/>
    <p:sldLayoutId id="2147483685" r:id="rId34"/>
    <p:sldLayoutId id="2147483688" r:id="rId35"/>
    <p:sldLayoutId id="2147483702" r:id="rId36"/>
    <p:sldLayoutId id="2147483703" r:id="rId37"/>
    <p:sldLayoutId id="2147483704" r:id="rId38"/>
    <p:sldLayoutId id="2147483705" r:id="rId39"/>
    <p:sldLayoutId id="2147483800" r:id="rId40"/>
    <p:sldLayoutId id="2147484076" r:id="rId4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7 2.22222E-6 L 4.16667E-7 -0.0532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66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7" grpId="1" animBg="1"/>
    </p:bld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36" userDrawn="1">
          <p15:clr>
            <a:srgbClr val="F26B43"/>
          </p15:clr>
        </p15:guide>
        <p15:guide id="2" pos="648" userDrawn="1">
          <p15:clr>
            <a:srgbClr val="F26B43"/>
          </p15:clr>
        </p15:guide>
        <p15:guide id="3" pos="7032" userDrawn="1">
          <p15:clr>
            <a:srgbClr val="F26B43"/>
          </p15:clr>
        </p15:guide>
        <p15:guide id="4" orient="horz" pos="3960" userDrawn="1">
          <p15:clr>
            <a:srgbClr val="F26B43"/>
          </p15:clr>
        </p15:guide>
        <p15:guide id="5" orient="horz" pos="98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F73F36-8DCF-44D1-AAC1-8C35AB78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33400"/>
            <a:ext cx="10134601" cy="102869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D7FFB-2B49-4290-BE12-0770B59C3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699" y="1562100"/>
            <a:ext cx="10134601" cy="47243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DAA74D3-E2FB-432A-B0D7-30229C880941}"/>
              </a:ext>
            </a:extLst>
          </p:cNvPr>
          <p:cNvCxnSpPr>
            <a:cxnSpLocks/>
          </p:cNvCxnSpPr>
          <p:nvPr userDrawn="1"/>
        </p:nvCxnSpPr>
        <p:spPr>
          <a:xfrm>
            <a:off x="5313080" y="22747"/>
            <a:ext cx="1565841" cy="0"/>
          </a:xfrm>
          <a:prstGeom prst="line">
            <a:avLst/>
          </a:prstGeom>
          <a:ln w="508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484119B5-58B1-4925-9E4F-6F6870001A19}"/>
              </a:ext>
            </a:extLst>
          </p:cNvPr>
          <p:cNvSpPr/>
          <p:nvPr userDrawn="1"/>
        </p:nvSpPr>
        <p:spPr>
          <a:xfrm>
            <a:off x="5067300" y="-351367"/>
            <a:ext cx="2057399" cy="225535"/>
          </a:xfrm>
          <a:prstGeom prst="rect">
            <a:avLst/>
          </a:prstGeom>
          <a:ln>
            <a:noFill/>
          </a:ln>
          <a:effectLst>
            <a:outerShdw blurRad="508000" dist="381000" dir="5400000" algn="t" rotWithShape="0">
              <a:schemeClr val="accent1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01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677" r:id="rId2"/>
    <p:sldLayoutId id="2147483678" r:id="rId3"/>
    <p:sldLayoutId id="2147483668" r:id="rId4"/>
    <p:sldLayoutId id="2147483659" r:id="rId5"/>
    <p:sldLayoutId id="2147483660" r:id="rId6"/>
    <p:sldLayoutId id="2147483713" r:id="rId7"/>
    <p:sldLayoutId id="2147483667" r:id="rId8"/>
    <p:sldLayoutId id="2147483669" r:id="rId9"/>
    <p:sldLayoutId id="2147483683" r:id="rId10"/>
    <p:sldLayoutId id="2147483687" r:id="rId11"/>
    <p:sldLayoutId id="2147483715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9" r:id="rId18"/>
    <p:sldLayoutId id="2147483841" r:id="rId19"/>
    <p:sldLayoutId id="2147484077" r:id="rId2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ccel="50000" decel="50000" autoRev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2.22222E-6 L 0 -0.0532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66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7" grpId="1" animBg="1"/>
    </p:bld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36">
          <p15:clr>
            <a:srgbClr val="F26B43"/>
          </p15:clr>
        </p15:guide>
        <p15:guide id="2" pos="648">
          <p15:clr>
            <a:srgbClr val="F26B43"/>
          </p15:clr>
        </p15:guide>
        <p15:guide id="3" pos="7032">
          <p15:clr>
            <a:srgbClr val="F26B43"/>
          </p15:clr>
        </p15:guide>
        <p15:guide id="4" orient="horz" pos="3960">
          <p15:clr>
            <a:srgbClr val="F26B43"/>
          </p15:clr>
        </p15:guide>
        <p15:guide id="5" orient="horz" pos="98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F73F36-8DCF-44D1-AAC1-8C35AB78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33400"/>
            <a:ext cx="10134601" cy="102869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D7FFB-2B49-4290-BE12-0770B59C3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699" y="1562100"/>
            <a:ext cx="10134601" cy="47243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DAA74D3-E2FB-432A-B0D7-30229C880941}"/>
              </a:ext>
            </a:extLst>
          </p:cNvPr>
          <p:cNvCxnSpPr>
            <a:cxnSpLocks/>
          </p:cNvCxnSpPr>
          <p:nvPr userDrawn="1"/>
        </p:nvCxnSpPr>
        <p:spPr>
          <a:xfrm>
            <a:off x="5313080" y="22747"/>
            <a:ext cx="1565841" cy="0"/>
          </a:xfrm>
          <a:prstGeom prst="line">
            <a:avLst/>
          </a:prstGeom>
          <a:ln w="508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484119B5-58B1-4925-9E4F-6F6870001A19}"/>
              </a:ext>
            </a:extLst>
          </p:cNvPr>
          <p:cNvSpPr/>
          <p:nvPr userDrawn="1"/>
        </p:nvSpPr>
        <p:spPr>
          <a:xfrm>
            <a:off x="5067300" y="-351367"/>
            <a:ext cx="2057399" cy="225535"/>
          </a:xfrm>
          <a:prstGeom prst="rect">
            <a:avLst/>
          </a:prstGeom>
          <a:ln>
            <a:noFill/>
          </a:ln>
          <a:effectLst>
            <a:outerShdw blurRad="508000" dist="381000" dir="5400000" algn="t" rotWithShape="0">
              <a:schemeClr val="accent1"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5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152" y="417659"/>
            <a:ext cx="1063147" cy="39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92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  <p:sldLayoutId id="2147483855" r:id="rId12"/>
    <p:sldLayoutId id="2147483856" r:id="rId13"/>
    <p:sldLayoutId id="2147483857" r:id="rId14"/>
    <p:sldLayoutId id="2147483858" r:id="rId15"/>
    <p:sldLayoutId id="2147483859" r:id="rId16"/>
    <p:sldLayoutId id="2147483860" r:id="rId17"/>
    <p:sldLayoutId id="2147483861" r:id="rId18"/>
    <p:sldLayoutId id="2147483862" r:id="rId19"/>
    <p:sldLayoutId id="2147483863" r:id="rId20"/>
    <p:sldLayoutId id="2147483864" r:id="rId21"/>
    <p:sldLayoutId id="2147483865" r:id="rId22"/>
    <p:sldLayoutId id="2147483866" r:id="rId23"/>
    <p:sldLayoutId id="2147483867" r:id="rId24"/>
    <p:sldLayoutId id="2147483868" r:id="rId25"/>
    <p:sldLayoutId id="2147483869" r:id="rId26"/>
    <p:sldLayoutId id="2147483870" r:id="rId27"/>
    <p:sldLayoutId id="2147483871" r:id="rId28"/>
    <p:sldLayoutId id="2147483872" r:id="rId29"/>
    <p:sldLayoutId id="2147483873" r:id="rId30"/>
    <p:sldLayoutId id="2147483874" r:id="rId31"/>
    <p:sldLayoutId id="2147483875" r:id="rId32"/>
    <p:sldLayoutId id="2147483876" r:id="rId33"/>
    <p:sldLayoutId id="2147483877" r:id="rId34"/>
    <p:sldLayoutId id="2147483878" r:id="rId35"/>
    <p:sldLayoutId id="2147483879" r:id="rId36"/>
    <p:sldLayoutId id="2147483880" r:id="rId37"/>
    <p:sldLayoutId id="2147483881" r:id="rId38"/>
    <p:sldLayoutId id="2147483882" r:id="rId39"/>
    <p:sldLayoutId id="2147483883" r:id="rId40"/>
    <p:sldLayoutId id="2147483884" r:id="rId41"/>
    <p:sldLayoutId id="2147483885" r:id="rId42"/>
    <p:sldLayoutId id="2147483886" r:id="rId43"/>
    <p:sldLayoutId id="2147483887" r:id="rId44"/>
    <p:sldLayoutId id="2147483888" r:id="rId45"/>
    <p:sldLayoutId id="2147483889" r:id="rId46"/>
    <p:sldLayoutId id="2147483890" r:id="rId47"/>
    <p:sldLayoutId id="2147483891" r:id="rId48"/>
    <p:sldLayoutId id="2147483892" r:id="rId49"/>
    <p:sldLayoutId id="2147483893" r:id="rId50"/>
    <p:sldLayoutId id="2147483894" r:id="rId51"/>
    <p:sldLayoutId id="2147483895" r:id="rId52"/>
    <p:sldLayoutId id="2147483896" r:id="rId53"/>
    <p:sldLayoutId id="2147483897" r:id="rId54"/>
    <p:sldLayoutId id="2147483898" r:id="rId55"/>
    <p:sldLayoutId id="2147483899" r:id="rId56"/>
    <p:sldLayoutId id="2147483900" r:id="rId5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ccel="50000" decel="50000" autoRev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2.22222E-6 L 0 -0.0532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66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7" grpId="1" animBg="1"/>
    </p:bld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36">
          <p15:clr>
            <a:srgbClr val="F26B43"/>
          </p15:clr>
        </p15:guide>
        <p15:guide id="2" pos="648">
          <p15:clr>
            <a:srgbClr val="F26B43"/>
          </p15:clr>
        </p15:guide>
        <p15:guide id="3" pos="7032">
          <p15:clr>
            <a:srgbClr val="F26B43"/>
          </p15:clr>
        </p15:guide>
        <p15:guide id="4" orient="horz" pos="3960">
          <p15:clr>
            <a:srgbClr val="F26B43"/>
          </p15:clr>
        </p15:guide>
        <p15:guide id="5" orient="horz" pos="9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../../../chatproto/chatproto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EFF45A6-08F6-DE41-AEFE-E6E043C1C2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" r="-1" b="1375"/>
          <a:stretch/>
        </p:blipFill>
        <p:spPr>
          <a:xfrm>
            <a:off x="1597052" y="379742"/>
            <a:ext cx="6992881" cy="6857990"/>
          </a:xfrm>
          <a:prstGeom prst="rect">
            <a:avLst/>
          </a:prstGeom>
        </p:spPr>
      </p:pic>
      <p:sp>
        <p:nvSpPr>
          <p:cNvPr id="14" name="Title">
            <a:extLst>
              <a:ext uri="{FF2B5EF4-FFF2-40B4-BE49-F238E27FC236}">
                <a16:creationId xmlns:a16="http://schemas.microsoft.com/office/drawing/2014/main" id="{9C761092-E369-4346-9D8A-E84B832ABBFB}"/>
              </a:ext>
            </a:extLst>
          </p:cNvPr>
          <p:cNvSpPr txBox="1">
            <a:spLocks/>
          </p:cNvSpPr>
          <p:nvPr/>
        </p:nvSpPr>
        <p:spPr>
          <a:xfrm>
            <a:off x="3943351" y="5317306"/>
            <a:ext cx="8108816" cy="113608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Презентация подготовлена командой </a:t>
            </a:r>
            <a:r>
              <a:rPr lang="en-US" sz="2800" dirty="0">
                <a:solidFill>
                  <a:srgbClr val="08808C"/>
                </a:solidFill>
              </a:rPr>
              <a:t>Fire Force</a:t>
            </a:r>
            <a:endParaRPr lang="en-US" sz="280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FA64FCF-C02C-2941-A063-9AF468F647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6310">
            <a:off x="-1709720" y="4487951"/>
            <a:ext cx="4731599" cy="456302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80D44B7-CAAF-C046-9D3F-8610164F41C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99713">
            <a:off x="-218986" y="-583399"/>
            <a:ext cx="4009359" cy="386652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EFF45A6-08F6-DE41-AEFE-E6E043C1C2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" r="-1" b="1375"/>
          <a:stretch/>
        </p:blipFill>
        <p:spPr>
          <a:xfrm>
            <a:off x="2470632" y="-549687"/>
            <a:ext cx="6992881" cy="4769905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04FB3CD-F6F7-455C-B7A4-C7BC1493B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00000">
            <a:off x="7720773" y="-1429510"/>
            <a:ext cx="4963256" cy="4786433"/>
          </a:xfrm>
          <a:prstGeom prst="rect">
            <a:avLst/>
          </a:prstGeom>
        </p:spPr>
      </p:pic>
      <p:sp>
        <p:nvSpPr>
          <p:cNvPr id="19" name="Title">
            <a:extLst>
              <a:ext uri="{FF2B5EF4-FFF2-40B4-BE49-F238E27FC236}">
                <a16:creationId xmlns:a16="http://schemas.microsoft.com/office/drawing/2014/main" id="{0506D393-2421-4337-A411-E2579757BA6B}"/>
              </a:ext>
            </a:extLst>
          </p:cNvPr>
          <p:cNvSpPr txBox="1">
            <a:spLocks/>
          </p:cNvSpPr>
          <p:nvPr/>
        </p:nvSpPr>
        <p:spPr>
          <a:xfrm>
            <a:off x="1785693" y="3226965"/>
            <a:ext cx="8888166" cy="1814759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dirty="0"/>
              <a:t>Первый этап игры </a:t>
            </a:r>
          </a:p>
          <a:p>
            <a:pPr algn="ctr"/>
            <a:r>
              <a:rPr lang="ru-RU" sz="5400" dirty="0"/>
              <a:t>«Главный герой»</a:t>
            </a:r>
          </a:p>
          <a:p>
            <a:pPr algn="ctr"/>
            <a:endParaRPr lang="ru-RU" sz="5400" dirty="0"/>
          </a:p>
          <a:p>
            <a:pPr algn="ctr"/>
            <a:r>
              <a:rPr lang="ru-RU" sz="8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a typeface="+mn-ea"/>
                <a:cs typeface="+mn-cs"/>
              </a:rPr>
              <a:t>Защита гипотезы</a:t>
            </a:r>
            <a:endParaRPr lang="en-US" sz="8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193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218 0.37153 L -3.95833E-6 -3.33333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09" y="-1858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72 -0.41945 L -2.08333E-7 1.48148E-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94" y="2097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755 0.32014 L 1.25E-6 7.40741E-7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78" y="-16019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ox background">
            <a:extLst>
              <a:ext uri="{FF2B5EF4-FFF2-40B4-BE49-F238E27FC236}">
                <a16:creationId xmlns:a16="http://schemas.microsoft.com/office/drawing/2014/main" id="{8AFEEBDF-8096-4FBF-AF7D-A43FB77B6044}"/>
              </a:ext>
            </a:extLst>
          </p:cNvPr>
          <p:cNvSpPr/>
          <p:nvPr/>
        </p:nvSpPr>
        <p:spPr>
          <a:xfrm>
            <a:off x="367851" y="4800600"/>
            <a:ext cx="2616593" cy="1866900"/>
          </a:xfrm>
          <a:prstGeom prst="roundRect">
            <a:avLst>
              <a:gd name="adj" fmla="val 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91440" bIns="274320" rtlCol="0" anchor="b"/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ru-RU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</a:rPr>
              <a:t>1,5 млн рублей</a:t>
            </a:r>
            <a:endParaRPr lang="en-US" sz="12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0" name="Box background">
            <a:extLst>
              <a:ext uri="{FF2B5EF4-FFF2-40B4-BE49-F238E27FC236}">
                <a16:creationId xmlns:a16="http://schemas.microsoft.com/office/drawing/2014/main" id="{8AFEEBDF-8096-4FBF-AF7D-A43FB77B6044}"/>
              </a:ext>
            </a:extLst>
          </p:cNvPr>
          <p:cNvSpPr/>
          <p:nvPr/>
        </p:nvSpPr>
        <p:spPr>
          <a:xfrm>
            <a:off x="3044429" y="5181600"/>
            <a:ext cx="2054044" cy="1485900"/>
          </a:xfrm>
          <a:prstGeom prst="roundRect">
            <a:avLst>
              <a:gd name="adj" fmla="val 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91440" bIns="274320" rtlCol="0" anchor="b"/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ru-RU" sz="3600" b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</a:gradFill>
                <a:latin typeface="+mj-lt"/>
              </a:rPr>
              <a:t>336 часов</a:t>
            </a:r>
            <a:endParaRPr lang="en-US" sz="12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" name="Box background">
            <a:extLst>
              <a:ext uri="{FF2B5EF4-FFF2-40B4-BE49-F238E27FC236}">
                <a16:creationId xmlns:a16="http://schemas.microsoft.com/office/drawing/2014/main" id="{8AFEEBDF-8096-4FBF-AF7D-A43FB77B6044}"/>
              </a:ext>
            </a:extLst>
          </p:cNvPr>
          <p:cNvSpPr/>
          <p:nvPr/>
        </p:nvSpPr>
        <p:spPr>
          <a:xfrm>
            <a:off x="554182" y="1677502"/>
            <a:ext cx="4544291" cy="2465007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508000" dist="127000" dir="5400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0040" tIns="301752" rIns="365760" bIns="0" rtlCol="0" anchor="t"/>
          <a:lstStyle/>
          <a:p>
            <a:r>
              <a:rPr lang="en-US" sz="1600" b="1" dirty="0">
                <a:solidFill>
                  <a:srgbClr val="FFFFFF"/>
                </a:solidFill>
              </a:rPr>
              <a:t>MVP </a:t>
            </a:r>
            <a:r>
              <a:rPr lang="ru-RU" sz="1600" b="1" dirty="0">
                <a:solidFill>
                  <a:srgbClr val="FFFFFF"/>
                </a:solidFill>
              </a:rPr>
              <a:t>включает в себя</a:t>
            </a:r>
            <a:r>
              <a:rPr lang="en-US" sz="1600" b="1" dirty="0">
                <a:solidFill>
                  <a:srgbClr val="FFFFFF"/>
                </a:solidFill>
              </a:rPr>
              <a:t>:</a:t>
            </a:r>
          </a:p>
          <a:p>
            <a:pPr marL="171450" indent="-171450">
              <a:buFontTx/>
              <a:buChar char="-"/>
            </a:pPr>
            <a:r>
              <a:rPr lang="ru-RU" sz="1600" b="1" dirty="0">
                <a:solidFill>
                  <a:srgbClr val="FFFFFF"/>
                </a:solidFill>
              </a:rPr>
              <a:t>Дружелюбный  интерфейс чат-бота</a:t>
            </a:r>
          </a:p>
          <a:p>
            <a:pPr marL="171450" indent="-171450">
              <a:buFontTx/>
              <a:buChar char="-"/>
            </a:pPr>
            <a:r>
              <a:rPr lang="ru-RU" sz="1600" b="1" dirty="0">
                <a:solidFill>
                  <a:srgbClr val="FFFFFF"/>
                </a:solidFill>
              </a:rPr>
              <a:t>Удобное создание дерева вопросов</a:t>
            </a:r>
          </a:p>
          <a:p>
            <a:pPr marL="171450" indent="-171450">
              <a:buFontTx/>
              <a:buChar char="-"/>
            </a:pPr>
            <a:r>
              <a:rPr lang="ru-RU" sz="1600" b="1" dirty="0">
                <a:solidFill>
                  <a:srgbClr val="FFFFFF"/>
                </a:solidFill>
              </a:rPr>
              <a:t>Отображение ответов в различных форматах</a:t>
            </a:r>
          </a:p>
          <a:p>
            <a:pPr marL="171450" indent="-171450">
              <a:buFontTx/>
              <a:buChar char="-"/>
            </a:pPr>
            <a:r>
              <a:rPr lang="ru-RU" sz="1600" b="1" dirty="0">
                <a:solidFill>
                  <a:srgbClr val="FFFFFF"/>
                </a:solidFill>
              </a:rPr>
              <a:t>Связь с Технической поддержкой</a:t>
            </a:r>
            <a:endParaRPr lang="en-US" sz="1600" b="1" dirty="0">
              <a:solidFill>
                <a:srgbClr val="FFFFFF"/>
              </a:solidFill>
            </a:endParaRPr>
          </a:p>
          <a:p>
            <a:pPr marL="171450" indent="-171450">
              <a:buFontTx/>
              <a:buChar char="-"/>
            </a:pPr>
            <a:r>
              <a:rPr lang="ru-RU" sz="1600" b="1" dirty="0">
                <a:solidFill>
                  <a:srgbClr val="FFFFFF"/>
                </a:solidFill>
              </a:rPr>
              <a:t>Интеграция с </a:t>
            </a:r>
            <a:r>
              <a:rPr lang="en-US" sz="1600" b="1" dirty="0" err="1">
                <a:solidFill>
                  <a:srgbClr val="FFFFFF"/>
                </a:solidFill>
              </a:rPr>
              <a:t>crm</a:t>
            </a:r>
            <a:r>
              <a:rPr lang="en-US" sz="1600" b="1" dirty="0">
                <a:solidFill>
                  <a:srgbClr val="FFFFFF"/>
                </a:solidFill>
              </a:rPr>
              <a:t>/</a:t>
            </a:r>
            <a:r>
              <a:rPr lang="en-US" sz="1600" b="1" dirty="0" err="1">
                <a:solidFill>
                  <a:srgbClr val="FFFFFF"/>
                </a:solidFill>
              </a:rPr>
              <a:t>erp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ru-RU" sz="1600" b="1" dirty="0">
                <a:solidFill>
                  <a:srgbClr val="FFFFFF"/>
                </a:solidFill>
              </a:rPr>
              <a:t>системами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0DAC77D-E8EA-447A-B4D6-EB843527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544" y="511268"/>
            <a:ext cx="11163301" cy="1028691"/>
          </a:xfrm>
        </p:spPr>
        <p:txBody>
          <a:bodyPr>
            <a:normAutofit/>
          </a:bodyPr>
          <a:lstStyle/>
          <a:p>
            <a:r>
              <a:rPr lang="en-US" sz="3600" dirty="0"/>
              <a:t>Minimum Valuable Product</a:t>
            </a:r>
          </a:p>
        </p:txBody>
      </p:sp>
      <p:sp>
        <p:nvSpPr>
          <p:cNvPr id="7" name="Box background">
            <a:extLst>
              <a:ext uri="{FF2B5EF4-FFF2-40B4-BE49-F238E27FC236}">
                <a16:creationId xmlns:a16="http://schemas.microsoft.com/office/drawing/2014/main" id="{8AFEEBDF-8096-4FBF-AF7D-A43FB77B6044}"/>
              </a:ext>
            </a:extLst>
          </p:cNvPr>
          <p:cNvSpPr/>
          <p:nvPr/>
        </p:nvSpPr>
        <p:spPr>
          <a:xfrm>
            <a:off x="554182" y="4336525"/>
            <a:ext cx="3560759" cy="928150"/>
          </a:xfrm>
          <a:prstGeom prst="roundRect">
            <a:avLst>
              <a:gd name="adj" fmla="val 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91440" bIns="274320" rtlCol="0" anchor="b"/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ru-RU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</a:rPr>
              <a:t>Экономия от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</a:rPr>
              <a:t>:</a:t>
            </a:r>
            <a:endParaRPr lang="en-US" sz="12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4C63892-C63D-494F-89C8-F9A3C05C3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B2E4333-1DEA-436A-A387-8824B03B4A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898" t="-802"/>
          <a:stretch/>
        </p:blipFill>
        <p:spPr>
          <a:xfrm>
            <a:off x="5520684" y="1774330"/>
            <a:ext cx="5684088" cy="427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58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0" grpId="0" animBg="1"/>
      <p:bldP spid="4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418" y="1850165"/>
            <a:ext cx="4522912" cy="39471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60DAC77D-E8EA-447A-B4D6-EB8435272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Страница администратора</a:t>
            </a:r>
            <a:endParaRPr lang="en-US" dirty="0"/>
          </a:p>
        </p:txBody>
      </p:sp>
      <p:sp>
        <p:nvSpPr>
          <p:cNvPr id="15" name="box background">
            <a:extLst>
              <a:ext uri="{FF2B5EF4-FFF2-40B4-BE49-F238E27FC236}">
                <a16:creationId xmlns:a16="http://schemas.microsoft.com/office/drawing/2014/main" id="{F21B5ED7-8A02-46F8-924C-9721053BECDE}"/>
              </a:ext>
            </a:extLst>
          </p:cNvPr>
          <p:cNvSpPr/>
          <p:nvPr/>
        </p:nvSpPr>
        <p:spPr>
          <a:xfrm>
            <a:off x="315512" y="934124"/>
            <a:ext cx="2696277" cy="1058087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508000" dist="127000" dir="5400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tlCol="0" anchor="t"/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000" dirty="0">
                <a:solidFill>
                  <a:srgbClr val="FFFFFF"/>
                </a:solidFill>
                <a:latin typeface="+mj-lt"/>
              </a:rPr>
              <a:t>#1 </a:t>
            </a:r>
            <a:r>
              <a:rPr lang="ru-RU" sz="2000" dirty="0">
                <a:solidFill>
                  <a:srgbClr val="FFFFFF"/>
                </a:solidFill>
                <a:latin typeface="+mj-lt"/>
              </a:rPr>
              <a:t>Дружелюбный интерфейс</a:t>
            </a:r>
            <a:endParaRPr lang="en-US" sz="2000" dirty="0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E2B2B77F-87F5-4266-A90D-F846644DCD2D}"/>
              </a:ext>
            </a:extLst>
          </p:cNvPr>
          <p:cNvSpPr/>
          <p:nvPr/>
        </p:nvSpPr>
        <p:spPr>
          <a:xfrm rot="15301356">
            <a:off x="804957" y="505801"/>
            <a:ext cx="4275159" cy="3325648"/>
          </a:xfrm>
          <a:prstGeom prst="arc">
            <a:avLst>
              <a:gd name="adj1" fmla="val 10663848"/>
              <a:gd name="adj2" fmla="val 17138363"/>
            </a:avLst>
          </a:prstGeom>
          <a:ln w="508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dot">
            <a:extLst>
              <a:ext uri="{FF2B5EF4-FFF2-40B4-BE49-F238E27FC236}">
                <a16:creationId xmlns:a16="http://schemas.microsoft.com/office/drawing/2014/main" id="{5D1FE2FA-F1CF-4415-AD44-0BEB9767779A}"/>
              </a:ext>
            </a:extLst>
          </p:cNvPr>
          <p:cNvGrpSpPr/>
          <p:nvPr/>
        </p:nvGrpSpPr>
        <p:grpSpPr>
          <a:xfrm>
            <a:off x="3726563" y="4019997"/>
            <a:ext cx="128016" cy="128016"/>
            <a:chOff x="2119793" y="4285238"/>
            <a:chExt cx="128016" cy="128016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667CFCD-AC4B-4F29-81BC-7BDC8861F02B}"/>
                </a:ext>
              </a:extLst>
            </p:cNvPr>
            <p:cNvSpPr/>
            <p:nvPr/>
          </p:nvSpPr>
          <p:spPr>
            <a:xfrm>
              <a:off x="2119793" y="4285238"/>
              <a:ext cx="128016" cy="128016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E71AE37-54F4-40D6-A9CD-3B5B52C81CE9}"/>
                </a:ext>
              </a:extLst>
            </p:cNvPr>
            <p:cNvSpPr/>
            <p:nvPr/>
          </p:nvSpPr>
          <p:spPr>
            <a:xfrm>
              <a:off x="2151797" y="4317242"/>
              <a:ext cx="64008" cy="64008"/>
            </a:xfrm>
            <a:prstGeom prst="ellipse">
              <a:avLst/>
            </a:prstGeom>
            <a:solidFill>
              <a:schemeClr val="accent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box background">
            <a:extLst>
              <a:ext uri="{FF2B5EF4-FFF2-40B4-BE49-F238E27FC236}">
                <a16:creationId xmlns:a16="http://schemas.microsoft.com/office/drawing/2014/main" id="{C4D84029-E17A-4A0C-A71C-10F3233BF748}"/>
              </a:ext>
            </a:extLst>
          </p:cNvPr>
          <p:cNvSpPr/>
          <p:nvPr/>
        </p:nvSpPr>
        <p:spPr>
          <a:xfrm>
            <a:off x="9456659" y="4863932"/>
            <a:ext cx="2721944" cy="1058087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>
            <a:outerShdw blurRad="508000" dist="127000" dir="5400000" algn="t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tlCol="0" anchor="t"/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2000" dirty="0">
                <a:solidFill>
                  <a:srgbClr val="FFFFFF"/>
                </a:solidFill>
                <a:latin typeface="+mj-lt"/>
              </a:rPr>
              <a:t>#2 </a:t>
            </a:r>
            <a:r>
              <a:rPr lang="ru-RU" sz="2000" dirty="0">
                <a:solidFill>
                  <a:srgbClr val="FFFFFF"/>
                </a:solidFill>
                <a:latin typeface="+mj-lt"/>
              </a:rPr>
              <a:t>Простота администрирования</a:t>
            </a:r>
            <a:endParaRPr lang="en-US"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3" name="line">
            <a:extLst>
              <a:ext uri="{FF2B5EF4-FFF2-40B4-BE49-F238E27FC236}">
                <a16:creationId xmlns:a16="http://schemas.microsoft.com/office/drawing/2014/main" id="{FBE7DE3A-7545-4980-9835-BD5E72ACCB61}"/>
              </a:ext>
            </a:extLst>
          </p:cNvPr>
          <p:cNvSpPr/>
          <p:nvPr/>
        </p:nvSpPr>
        <p:spPr>
          <a:xfrm rot="11627039">
            <a:off x="4263159" y="2608099"/>
            <a:ext cx="5861802" cy="2823796"/>
          </a:xfrm>
          <a:prstGeom prst="arc">
            <a:avLst>
              <a:gd name="adj1" fmla="val 5407057"/>
              <a:gd name="adj2" fmla="val 10804264"/>
            </a:avLst>
          </a:prstGeom>
          <a:ln w="508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dot">
            <a:extLst>
              <a:ext uri="{FF2B5EF4-FFF2-40B4-BE49-F238E27FC236}">
                <a16:creationId xmlns:a16="http://schemas.microsoft.com/office/drawing/2014/main" id="{9CC26C4C-C5B0-4F3D-B2D2-B9568BAA9CC3}"/>
              </a:ext>
            </a:extLst>
          </p:cNvPr>
          <p:cNvGrpSpPr/>
          <p:nvPr/>
        </p:nvGrpSpPr>
        <p:grpSpPr>
          <a:xfrm>
            <a:off x="7306339" y="2525481"/>
            <a:ext cx="128016" cy="128016"/>
            <a:chOff x="2119793" y="4285238"/>
            <a:chExt cx="128016" cy="128016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53B4F6D-AD4D-4B5D-BF8D-663B266D46BA}"/>
                </a:ext>
              </a:extLst>
            </p:cNvPr>
            <p:cNvSpPr/>
            <p:nvPr/>
          </p:nvSpPr>
          <p:spPr>
            <a:xfrm>
              <a:off x="2119793" y="4285238"/>
              <a:ext cx="128016" cy="128016"/>
            </a:xfrm>
            <a:prstGeom prst="ellipse">
              <a:avLst/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8ED11F4-D717-484B-A842-DFDF29E8A378}"/>
                </a:ext>
              </a:extLst>
            </p:cNvPr>
            <p:cNvSpPr/>
            <p:nvPr/>
          </p:nvSpPr>
          <p:spPr>
            <a:xfrm>
              <a:off x="2151797" y="4317242"/>
              <a:ext cx="64008" cy="64008"/>
            </a:xfrm>
            <a:prstGeom prst="ellipse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3449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0" grpId="0" animBg="1"/>
      <p:bldP spid="2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Line 5">
            <a:extLst>
              <a:ext uri="{FF2B5EF4-FFF2-40B4-BE49-F238E27FC236}">
                <a16:creationId xmlns:a16="http://schemas.microsoft.com/office/drawing/2014/main" id="{35A927D8-0E72-4366-9840-0DD5CCBBFE51}"/>
              </a:ext>
            </a:extLst>
          </p:cNvPr>
          <p:cNvCxnSpPr>
            <a:cxnSpLocks/>
          </p:cNvCxnSpPr>
          <p:nvPr/>
        </p:nvCxnSpPr>
        <p:spPr>
          <a:xfrm>
            <a:off x="9515773" y="1562091"/>
            <a:ext cx="0" cy="4724409"/>
          </a:xfrm>
          <a:prstGeom prst="line">
            <a:avLst/>
          </a:prstGeom>
          <a:ln w="1270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Line 4">
            <a:extLst>
              <a:ext uri="{FF2B5EF4-FFF2-40B4-BE49-F238E27FC236}">
                <a16:creationId xmlns:a16="http://schemas.microsoft.com/office/drawing/2014/main" id="{209BE36E-DB08-4C94-BBCD-1DFAFDF8043E}"/>
              </a:ext>
            </a:extLst>
          </p:cNvPr>
          <p:cNvCxnSpPr>
            <a:cxnSpLocks/>
          </p:cNvCxnSpPr>
          <p:nvPr/>
        </p:nvCxnSpPr>
        <p:spPr>
          <a:xfrm>
            <a:off x="7805886" y="1562091"/>
            <a:ext cx="0" cy="4724409"/>
          </a:xfrm>
          <a:prstGeom prst="line">
            <a:avLst/>
          </a:prstGeom>
          <a:ln w="1270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Line 3">
            <a:extLst>
              <a:ext uri="{FF2B5EF4-FFF2-40B4-BE49-F238E27FC236}">
                <a16:creationId xmlns:a16="http://schemas.microsoft.com/office/drawing/2014/main" id="{DCBFE669-DD6A-445C-A378-7DF9B30EDBEC}"/>
              </a:ext>
            </a:extLst>
          </p:cNvPr>
          <p:cNvCxnSpPr>
            <a:cxnSpLocks/>
          </p:cNvCxnSpPr>
          <p:nvPr/>
        </p:nvCxnSpPr>
        <p:spPr>
          <a:xfrm>
            <a:off x="6087799" y="1562091"/>
            <a:ext cx="0" cy="4724409"/>
          </a:xfrm>
          <a:prstGeom prst="line">
            <a:avLst/>
          </a:prstGeom>
          <a:ln w="1270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Line 2">
            <a:extLst>
              <a:ext uri="{FF2B5EF4-FFF2-40B4-BE49-F238E27FC236}">
                <a16:creationId xmlns:a16="http://schemas.microsoft.com/office/drawing/2014/main" id="{A058E6F1-F0EF-43A2-882E-27FB97175517}"/>
              </a:ext>
            </a:extLst>
          </p:cNvPr>
          <p:cNvCxnSpPr>
            <a:cxnSpLocks/>
          </p:cNvCxnSpPr>
          <p:nvPr/>
        </p:nvCxnSpPr>
        <p:spPr>
          <a:xfrm>
            <a:off x="4379279" y="1562091"/>
            <a:ext cx="0" cy="4724409"/>
          </a:xfrm>
          <a:prstGeom prst="line">
            <a:avLst/>
          </a:prstGeom>
          <a:ln w="1270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Line 1">
            <a:extLst>
              <a:ext uri="{FF2B5EF4-FFF2-40B4-BE49-F238E27FC236}">
                <a16:creationId xmlns:a16="http://schemas.microsoft.com/office/drawing/2014/main" id="{3B04FA9A-9EBE-4D17-8114-176B28A236FF}"/>
              </a:ext>
            </a:extLst>
          </p:cNvPr>
          <p:cNvCxnSpPr>
            <a:cxnSpLocks/>
          </p:cNvCxnSpPr>
          <p:nvPr/>
        </p:nvCxnSpPr>
        <p:spPr>
          <a:xfrm>
            <a:off x="2673493" y="1562091"/>
            <a:ext cx="0" cy="4724409"/>
          </a:xfrm>
          <a:prstGeom prst="line">
            <a:avLst/>
          </a:prstGeom>
          <a:ln w="1270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ption 7">
            <a:extLst>
              <a:ext uri="{FF2B5EF4-FFF2-40B4-BE49-F238E27FC236}">
                <a16:creationId xmlns:a16="http://schemas.microsoft.com/office/drawing/2014/main" id="{F82AA5DB-1B9E-41A4-89C6-770A784FA02D}"/>
              </a:ext>
            </a:extLst>
          </p:cNvPr>
          <p:cNvSpPr/>
          <p:nvPr/>
        </p:nvSpPr>
        <p:spPr>
          <a:xfrm>
            <a:off x="4427062" y="4889474"/>
            <a:ext cx="6718165" cy="582435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Front – End development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Разработка лицевой</a:t>
            </a:r>
            <a:r>
              <a:rPr kumimoji="0" lang="ru-RU" sz="1000" b="0" i="0" u="none" strike="noStrike" kern="1200" cap="none" spc="0" normalizeH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 части приложения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27" name="Option 6">
            <a:extLst>
              <a:ext uri="{FF2B5EF4-FFF2-40B4-BE49-F238E27FC236}">
                <a16:creationId xmlns:a16="http://schemas.microsoft.com/office/drawing/2014/main" id="{C4D50982-041F-4B3E-AA35-192BC6703ED8}"/>
              </a:ext>
            </a:extLst>
          </p:cNvPr>
          <p:cNvSpPr/>
          <p:nvPr/>
        </p:nvSpPr>
        <p:spPr>
          <a:xfrm>
            <a:off x="3773479" y="4197706"/>
            <a:ext cx="6596109" cy="582435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Back – End development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Разработка внутренней части приложения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26" name="Option 5">
            <a:extLst>
              <a:ext uri="{FF2B5EF4-FFF2-40B4-BE49-F238E27FC236}">
                <a16:creationId xmlns:a16="http://schemas.microsoft.com/office/drawing/2014/main" id="{4C4A85D1-F0ED-4AD4-BA34-C54DA00CFEFC}"/>
              </a:ext>
            </a:extLst>
          </p:cNvPr>
          <p:cNvSpPr/>
          <p:nvPr/>
        </p:nvSpPr>
        <p:spPr>
          <a:xfrm>
            <a:off x="4527061" y="3522317"/>
            <a:ext cx="3294641" cy="582435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UI Design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Разработка пользовательского интерфейса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25" name="Option 4">
            <a:extLst>
              <a:ext uri="{FF2B5EF4-FFF2-40B4-BE49-F238E27FC236}">
                <a16:creationId xmlns:a16="http://schemas.microsoft.com/office/drawing/2014/main" id="{EE5C5D7C-F722-4A7B-86C8-29D9AD713BF5}"/>
              </a:ext>
            </a:extLst>
          </p:cNvPr>
          <p:cNvSpPr/>
          <p:nvPr/>
        </p:nvSpPr>
        <p:spPr>
          <a:xfrm>
            <a:off x="2730511" y="3522317"/>
            <a:ext cx="1661069" cy="582435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Branding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000" dirty="0">
                <a:solidFill>
                  <a:srgbClr val="FFFFFF">
                    <a:alpha val="70000"/>
                  </a:srgbClr>
                </a:solidFill>
                <a:latin typeface="Inter"/>
              </a:rPr>
              <a:t>Создание фирменного стиля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24" name="Option 3">
            <a:extLst>
              <a:ext uri="{FF2B5EF4-FFF2-40B4-BE49-F238E27FC236}">
                <a16:creationId xmlns:a16="http://schemas.microsoft.com/office/drawing/2014/main" id="{4FED073B-0A44-4EA5-9D18-E435C2B3F1CB}"/>
              </a:ext>
            </a:extLst>
          </p:cNvPr>
          <p:cNvSpPr/>
          <p:nvPr/>
        </p:nvSpPr>
        <p:spPr>
          <a:xfrm>
            <a:off x="2730620" y="2844312"/>
            <a:ext cx="2749794" cy="582435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UX design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000" dirty="0">
                <a:solidFill>
                  <a:srgbClr val="FFFFFF">
                    <a:alpha val="70000"/>
                  </a:srgbClr>
                </a:solidFill>
                <a:latin typeface="Inter"/>
              </a:rPr>
              <a:t>Анализ основных требований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28" name="Option 2">
            <a:extLst>
              <a:ext uri="{FF2B5EF4-FFF2-40B4-BE49-F238E27FC236}">
                <a16:creationId xmlns:a16="http://schemas.microsoft.com/office/drawing/2014/main" id="{63E4AFD9-054E-4664-A5DC-A088E95FEE8B}"/>
              </a:ext>
            </a:extLst>
          </p:cNvPr>
          <p:cNvSpPr/>
          <p:nvPr/>
        </p:nvSpPr>
        <p:spPr>
          <a:xfrm>
            <a:off x="8412480" y="2439596"/>
            <a:ext cx="2747809" cy="582435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User Testing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Тестирование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23" name="Option 1">
            <a:extLst>
              <a:ext uri="{FF2B5EF4-FFF2-40B4-BE49-F238E27FC236}">
                <a16:creationId xmlns:a16="http://schemas.microsoft.com/office/drawing/2014/main" id="{57E6D323-D75F-48FA-BAD8-CD5D2B57BD71}"/>
              </a:ext>
            </a:extLst>
          </p:cNvPr>
          <p:cNvSpPr/>
          <p:nvPr/>
        </p:nvSpPr>
        <p:spPr>
          <a:xfrm>
            <a:off x="1028700" y="1538070"/>
            <a:ext cx="2509984" cy="58243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381000" dist="127000" dir="5400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Рождение гипотезы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 Semi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000" dirty="0">
                <a:solidFill>
                  <a:srgbClr val="FFFFFF">
                    <a:alpha val="70000"/>
                  </a:srgbClr>
                </a:solidFill>
                <a:latin typeface="Inter"/>
              </a:rPr>
              <a:t>Проработка концепта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10" name="Month option February">
            <a:extLst>
              <a:ext uri="{FF2B5EF4-FFF2-40B4-BE49-F238E27FC236}">
                <a16:creationId xmlns:a16="http://schemas.microsoft.com/office/drawing/2014/main" id="{C3EFBBB8-24E9-405B-BCF8-E3BB2C4AC63B}"/>
              </a:ext>
            </a:extLst>
          </p:cNvPr>
          <p:cNvSpPr/>
          <p:nvPr/>
        </p:nvSpPr>
        <p:spPr>
          <a:xfrm>
            <a:off x="9581892" y="940663"/>
            <a:ext cx="1581408" cy="582435"/>
          </a:xfrm>
          <a:prstGeom prst="roundRect">
            <a:avLst>
              <a:gd name="adj" fmla="val 25626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noProof="0" dirty="0">
                <a:solidFill>
                  <a:srgbClr val="FFFFFF"/>
                </a:solidFill>
                <a:latin typeface="Inter SemiBold"/>
              </a:rPr>
              <a:t>July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 SemiBold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2021</a:t>
            </a:r>
          </a:p>
        </p:txBody>
      </p:sp>
      <p:sp>
        <p:nvSpPr>
          <p:cNvPr id="9" name="Month option January">
            <a:extLst>
              <a:ext uri="{FF2B5EF4-FFF2-40B4-BE49-F238E27FC236}">
                <a16:creationId xmlns:a16="http://schemas.microsoft.com/office/drawing/2014/main" id="{3846662E-7373-46F6-8613-7CA50F9BFD8F}"/>
              </a:ext>
            </a:extLst>
          </p:cNvPr>
          <p:cNvSpPr/>
          <p:nvPr/>
        </p:nvSpPr>
        <p:spPr>
          <a:xfrm>
            <a:off x="7871252" y="940663"/>
            <a:ext cx="1581408" cy="582435"/>
          </a:xfrm>
          <a:prstGeom prst="roundRect">
            <a:avLst>
              <a:gd name="adj" fmla="val 25626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June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2021</a:t>
            </a:r>
          </a:p>
        </p:txBody>
      </p:sp>
      <p:sp>
        <p:nvSpPr>
          <p:cNvPr id="8" name="Month option December">
            <a:extLst>
              <a:ext uri="{FF2B5EF4-FFF2-40B4-BE49-F238E27FC236}">
                <a16:creationId xmlns:a16="http://schemas.microsoft.com/office/drawing/2014/main" id="{DDFCCD1F-0772-459D-936C-5E6D9FEFCACB}"/>
              </a:ext>
            </a:extLst>
          </p:cNvPr>
          <p:cNvSpPr/>
          <p:nvPr/>
        </p:nvSpPr>
        <p:spPr>
          <a:xfrm>
            <a:off x="6160614" y="940663"/>
            <a:ext cx="1581408" cy="582435"/>
          </a:xfrm>
          <a:prstGeom prst="roundRect">
            <a:avLst>
              <a:gd name="adj" fmla="val 25626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FFFFF"/>
                </a:solidFill>
                <a:latin typeface="Inter SemiBold"/>
              </a:rPr>
              <a:t>May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 SemiBold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2020</a:t>
            </a:r>
          </a:p>
        </p:txBody>
      </p:sp>
      <p:sp>
        <p:nvSpPr>
          <p:cNvPr id="7" name="Month option November">
            <a:extLst>
              <a:ext uri="{FF2B5EF4-FFF2-40B4-BE49-F238E27FC236}">
                <a16:creationId xmlns:a16="http://schemas.microsoft.com/office/drawing/2014/main" id="{49F22552-23A1-4632-A3ED-A8FAA20E0B67}"/>
              </a:ext>
            </a:extLst>
          </p:cNvPr>
          <p:cNvSpPr/>
          <p:nvPr/>
        </p:nvSpPr>
        <p:spPr>
          <a:xfrm>
            <a:off x="4449976" y="940663"/>
            <a:ext cx="1581408" cy="582435"/>
          </a:xfrm>
          <a:prstGeom prst="roundRect">
            <a:avLst>
              <a:gd name="adj" fmla="val 25626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April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2020</a:t>
            </a:r>
          </a:p>
        </p:txBody>
      </p:sp>
      <p:sp>
        <p:nvSpPr>
          <p:cNvPr id="6" name="Month option October">
            <a:extLst>
              <a:ext uri="{FF2B5EF4-FFF2-40B4-BE49-F238E27FC236}">
                <a16:creationId xmlns:a16="http://schemas.microsoft.com/office/drawing/2014/main" id="{5A7D9BDF-FF40-4869-A374-5965279D84A8}"/>
              </a:ext>
            </a:extLst>
          </p:cNvPr>
          <p:cNvSpPr/>
          <p:nvPr/>
        </p:nvSpPr>
        <p:spPr>
          <a:xfrm>
            <a:off x="2739338" y="940663"/>
            <a:ext cx="1581408" cy="582435"/>
          </a:xfrm>
          <a:prstGeom prst="roundRect">
            <a:avLst>
              <a:gd name="adj" fmla="val 25626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FFFFF"/>
                </a:solidFill>
                <a:latin typeface="Inter SemiBold"/>
              </a:rPr>
              <a:t>Marth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 SemiBold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2020</a:t>
            </a:r>
          </a:p>
        </p:txBody>
      </p:sp>
      <p:sp>
        <p:nvSpPr>
          <p:cNvPr id="5" name="Month option September">
            <a:extLst>
              <a:ext uri="{FF2B5EF4-FFF2-40B4-BE49-F238E27FC236}">
                <a16:creationId xmlns:a16="http://schemas.microsoft.com/office/drawing/2014/main" id="{095040BA-E859-4849-A5E1-25EE6DE69D8B}"/>
              </a:ext>
            </a:extLst>
          </p:cNvPr>
          <p:cNvSpPr/>
          <p:nvPr/>
        </p:nvSpPr>
        <p:spPr>
          <a:xfrm>
            <a:off x="1028700" y="940663"/>
            <a:ext cx="1581408" cy="582435"/>
          </a:xfrm>
          <a:prstGeom prst="roundRect">
            <a:avLst>
              <a:gd name="adj" fmla="val 25626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120000"/>
              </a:lnSpc>
              <a:defRPr/>
            </a:pPr>
            <a:r>
              <a:rPr lang="en-US" sz="1200" dirty="0">
                <a:solidFill>
                  <a:srgbClr val="FFFFFF"/>
                </a:solidFill>
                <a:latin typeface="Inter SemiBold"/>
              </a:rPr>
              <a:t>February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2022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CECF845-27BD-4A99-B948-D72FFC9AD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33401"/>
            <a:ext cx="10134601" cy="556966"/>
          </a:xfrm>
        </p:spPr>
        <p:txBody>
          <a:bodyPr/>
          <a:lstStyle/>
          <a:p>
            <a:r>
              <a:rPr lang="en-US" dirty="0"/>
              <a:t>Road Map</a:t>
            </a:r>
          </a:p>
        </p:txBody>
      </p:sp>
      <p:sp>
        <p:nvSpPr>
          <p:cNvPr id="30" name="Option 1">
            <a:extLst>
              <a:ext uri="{FF2B5EF4-FFF2-40B4-BE49-F238E27FC236}">
                <a16:creationId xmlns:a16="http://schemas.microsoft.com/office/drawing/2014/main" id="{F7CD2A0F-3FB0-4EB1-A19A-DCEC5E583B4C}"/>
              </a:ext>
            </a:extLst>
          </p:cNvPr>
          <p:cNvSpPr/>
          <p:nvPr/>
        </p:nvSpPr>
        <p:spPr>
          <a:xfrm>
            <a:off x="1740393" y="2174470"/>
            <a:ext cx="1997105" cy="582435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381000" dist="127000" dir="5400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Создание </a:t>
            </a:r>
            <a:r>
              <a:rPr lang="en-US" sz="1200" dirty="0">
                <a:solidFill>
                  <a:srgbClr val="FFFFFF"/>
                </a:solidFill>
                <a:latin typeface="Inter SemiBold"/>
              </a:rPr>
              <a:t>MVP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 Semi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Дизайн проекта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31" name="Option 7">
            <a:extLst>
              <a:ext uri="{FF2B5EF4-FFF2-40B4-BE49-F238E27FC236}">
                <a16:creationId xmlns:a16="http://schemas.microsoft.com/office/drawing/2014/main" id="{55BA6E15-B4D6-4B4F-B1C7-4B8193592CD8}"/>
              </a:ext>
            </a:extLst>
          </p:cNvPr>
          <p:cNvSpPr/>
          <p:nvPr/>
        </p:nvSpPr>
        <p:spPr>
          <a:xfrm>
            <a:off x="6853561" y="5626119"/>
            <a:ext cx="4772540" cy="570495"/>
          </a:xfrm>
          <a:prstGeom prst="roundRect">
            <a:avLst>
              <a:gd name="adj" fmla="val 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SemiBold"/>
                <a:ea typeface="+mn-ea"/>
                <a:cs typeface="+mn-cs"/>
              </a:rPr>
              <a:t>Маркетинг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 SemiBold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Inter"/>
                <a:ea typeface="+mn-ea"/>
                <a:cs typeface="+mn-cs"/>
              </a:rPr>
              <a:t>Продажи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5521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0.11875 L 1.25E-6 -0.0007 " pathEditMode="relative" rAng="0" ptsTypes="AA">
                                      <p:cBhvr>
                                        <p:cTn id="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0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33333E-6 -0.11875 L -3.33333E-6 1.11111E-6 " pathEditMode="relative" rAng="0" ptsTypes="AA">
                                      <p:cBhvr>
                                        <p:cTn id="1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2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29167E-6 -0.11945 L 2.29167E-6 1.11111E-6 " pathEditMode="relative" rAng="0" ptsTypes="AA">
                                      <p:cBhvr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7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29167E-6 -0.12292 L -2.29167E-6 1.11111E-6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13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3.33333E-6 -0.1213 L 3.33333E-6 1.11111E-6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065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25E-6 -0.11783 L -1.25E-6 1.11111E-6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88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mph" presetSubtype="0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6" presetClass="emph" presetSubtype="0" accel="50000" decel="50000" autoRev="1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" presetClass="emph" presetSubtype="0" accel="50000" decel="50000" autoRev="1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Scale>
                                      <p:cBhvr>
                                        <p:cTn id="64" dur="50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" presetClass="emph" presetSubtype="0" accel="50000" decel="5000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accel="50000" decel="50000" autoRev="1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Scale>
                                      <p:cBhvr>
                                        <p:cTn id="74" dur="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" presetClass="emph" presetSubtype="0" accel="50000" decel="50000" autoRev="1" fill="hold" grpId="1" nodeType="withEffect">
                                  <p:stCondLst>
                                    <p:cond delay="3250"/>
                                  </p:stCondLst>
                                  <p:childTnLst>
                                    <p:animScale>
                                      <p:cBhvr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" presetClass="emph" presetSubtype="0" accel="50000" decel="50000" autoRev="1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Scale>
                                      <p:cBhvr>
                                        <p:cTn id="84" dur="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6" presetClass="emph" presetSubtype="0" accel="50000" decel="50000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89" dur="50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" presetClass="emph" presetSubtype="0" accel="50000" decel="50000" autoRev="1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Scale>
                                      <p:cBhvr>
                                        <p:cTn id="94" dur="5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27" grpId="0" animBg="1"/>
      <p:bldP spid="27" grpId="1" animBg="1"/>
      <p:bldP spid="26" grpId="0" animBg="1"/>
      <p:bldP spid="26" grpId="1" animBg="1"/>
      <p:bldP spid="25" grpId="0" animBg="1"/>
      <p:bldP spid="25" grpId="1" animBg="1"/>
      <p:bldP spid="24" grpId="0" animBg="1"/>
      <p:bldP spid="24" grpId="1" animBg="1"/>
      <p:bldP spid="28" grpId="0" animBg="1"/>
      <p:bldP spid="28" grpId="1" animBg="1"/>
      <p:bldP spid="23" grpId="0" animBg="1"/>
      <p:bldP spid="23" grpId="1" animBg="1"/>
      <p:bldP spid="10" grpId="0" animBg="1"/>
      <p:bldP spid="10" grpId="1" animBg="1"/>
      <p:bldP spid="9" grpId="0" animBg="1"/>
      <p:bldP spid="9" grpId="1" animBg="1"/>
      <p:bldP spid="8" grpId="0" animBg="1"/>
      <p:bldP spid="8" grpId="1" animBg="1"/>
      <p:bldP spid="7" grpId="0" animBg="1"/>
      <p:bldP spid="7" grpId="1" animBg="1"/>
      <p:bldP spid="6" grpId="0" animBg="1"/>
      <p:bldP spid="6" grpId="1" animBg="1"/>
      <p:bldP spid="5" grpId="0" animBg="1"/>
      <p:bldP spid="5" grpId="1" animBg="1"/>
      <p:bldP spid="30" grpId="0" animBg="1"/>
      <p:bldP spid="30" grpId="1" animBg="1"/>
      <p:bldP spid="31" grpId="0" animBg="1"/>
      <p:bldP spid="3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DA7139-4B08-4F54-BAE2-699FF4E5C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533400"/>
            <a:ext cx="10134601" cy="1028691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ru-RU" sz="24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a typeface="+mn-ea"/>
                <a:cs typeface="+mn-cs"/>
              </a:rPr>
              <a:t>Лучше один раз увидеть, чем 100 раз услышать</a:t>
            </a:r>
          </a:p>
        </p:txBody>
      </p:sp>
      <p:pic>
        <p:nvPicPr>
          <p:cNvPr id="3" name="Рисунок 2">
            <a:hlinkClick r:id="rId2" action="ppaction://hlinkfile"/>
            <a:extLst>
              <a:ext uri="{FF2B5EF4-FFF2-40B4-BE49-F238E27FC236}">
                <a16:creationId xmlns:a16="http://schemas.microsoft.com/office/drawing/2014/main" id="{ACE5EB6C-4C7B-4DC4-A262-34F4E2770E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37" y="1774146"/>
            <a:ext cx="5641835" cy="376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15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3873E6-B17C-4066-ACE3-B5E47092750E}"/>
              </a:ext>
            </a:extLst>
          </p:cNvPr>
          <p:cNvSpPr txBox="1"/>
          <p:nvPr/>
        </p:nvSpPr>
        <p:spPr>
          <a:xfrm>
            <a:off x="1455575" y="2659225"/>
            <a:ext cx="9768700" cy="137883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20000"/>
              </a:lnSpc>
              <a:spcBef>
                <a:spcPts val="1200"/>
              </a:spcBef>
            </a:pPr>
            <a:r>
              <a:rPr lang="ru-RU" sz="8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80238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8E118F2C-DD69-483D-AE81-AE1F3528C50C}"/>
              </a:ext>
            </a:extLst>
          </p:cNvPr>
          <p:cNvSpPr/>
          <p:nvPr/>
        </p:nvSpPr>
        <p:spPr>
          <a:xfrm>
            <a:off x="2694523" y="2601815"/>
            <a:ext cx="1750042" cy="1979315"/>
          </a:xfrm>
          <a:custGeom>
            <a:avLst/>
            <a:gdLst>
              <a:gd name="connsiteX0" fmla="*/ 874985 w 1750042"/>
              <a:gd name="connsiteY0" fmla="*/ 24 h 1979315"/>
              <a:gd name="connsiteX1" fmla="*/ 938558 w 1750042"/>
              <a:gd name="connsiteY1" fmla="*/ 16573 h 1979315"/>
              <a:gd name="connsiteX2" fmla="*/ 1685970 w 1750042"/>
              <a:gd name="connsiteY2" fmla="*/ 448091 h 1979315"/>
              <a:gd name="connsiteX3" fmla="*/ 1746610 w 1750042"/>
              <a:gd name="connsiteY3" fmla="*/ 559691 h 1979315"/>
              <a:gd name="connsiteX4" fmla="*/ 1750042 w 1750042"/>
              <a:gd name="connsiteY4" fmla="*/ 1420278 h 1979315"/>
              <a:gd name="connsiteX5" fmla="*/ 1685460 w 1750042"/>
              <a:gd name="connsiteY5" fmla="*/ 1532139 h 1979315"/>
              <a:gd name="connsiteX6" fmla="*/ 938454 w 1750042"/>
              <a:gd name="connsiteY6" fmla="*/ 1959460 h 1979315"/>
              <a:gd name="connsiteX7" fmla="*/ 811485 w 1750042"/>
              <a:gd name="connsiteY7" fmla="*/ 1962744 h 1979315"/>
              <a:gd name="connsiteX8" fmla="*/ 64073 w 1750042"/>
              <a:gd name="connsiteY8" fmla="*/ 1531225 h 1979315"/>
              <a:gd name="connsiteX9" fmla="*/ 3432 w 1750042"/>
              <a:gd name="connsiteY9" fmla="*/ 1419625 h 1979315"/>
              <a:gd name="connsiteX10" fmla="*/ 0 w 1750042"/>
              <a:gd name="connsiteY10" fmla="*/ 559038 h 1979315"/>
              <a:gd name="connsiteX11" fmla="*/ 64583 w 1750042"/>
              <a:gd name="connsiteY11" fmla="*/ 447177 h 1979315"/>
              <a:gd name="connsiteX12" fmla="*/ 811589 w 1750042"/>
              <a:gd name="connsiteY12" fmla="*/ 19856 h 1979315"/>
              <a:gd name="connsiteX13" fmla="*/ 874985 w 1750042"/>
              <a:gd name="connsiteY13" fmla="*/ 24 h 197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0042" h="1979315">
                <a:moveTo>
                  <a:pt x="874985" y="24"/>
                </a:moveTo>
                <a:cubicBezTo>
                  <a:pt x="896922" y="-411"/>
                  <a:pt x="918889" y="5217"/>
                  <a:pt x="938558" y="16573"/>
                </a:cubicBezTo>
                <a:cubicBezTo>
                  <a:pt x="938558" y="16573"/>
                  <a:pt x="938558" y="16573"/>
                  <a:pt x="1685970" y="448091"/>
                </a:cubicBezTo>
                <a:cubicBezTo>
                  <a:pt x="1725307" y="470803"/>
                  <a:pt x="1749400" y="512930"/>
                  <a:pt x="1746610" y="559691"/>
                </a:cubicBezTo>
                <a:cubicBezTo>
                  <a:pt x="1746610" y="559691"/>
                  <a:pt x="1746610" y="559691"/>
                  <a:pt x="1750042" y="1420278"/>
                </a:cubicBezTo>
                <a:cubicBezTo>
                  <a:pt x="1748998" y="1464016"/>
                  <a:pt x="1724561" y="1506342"/>
                  <a:pt x="1685460" y="1532139"/>
                </a:cubicBezTo>
                <a:cubicBezTo>
                  <a:pt x="1685460" y="1532139"/>
                  <a:pt x="1685460" y="1532139"/>
                  <a:pt x="938454" y="1959460"/>
                </a:cubicBezTo>
                <a:cubicBezTo>
                  <a:pt x="899352" y="1985257"/>
                  <a:pt x="850822" y="1985455"/>
                  <a:pt x="811485" y="1962744"/>
                </a:cubicBezTo>
                <a:cubicBezTo>
                  <a:pt x="811485" y="1962744"/>
                  <a:pt x="811485" y="1962744"/>
                  <a:pt x="64073" y="1531225"/>
                </a:cubicBezTo>
                <a:cubicBezTo>
                  <a:pt x="24735" y="1508514"/>
                  <a:pt x="642" y="1466386"/>
                  <a:pt x="3432" y="1419625"/>
                </a:cubicBezTo>
                <a:cubicBezTo>
                  <a:pt x="3432" y="1419625"/>
                  <a:pt x="3432" y="1419625"/>
                  <a:pt x="0" y="559038"/>
                </a:cubicBezTo>
                <a:cubicBezTo>
                  <a:pt x="2790" y="512277"/>
                  <a:pt x="27227" y="469951"/>
                  <a:pt x="64583" y="447177"/>
                </a:cubicBezTo>
                <a:cubicBezTo>
                  <a:pt x="64583" y="447177"/>
                  <a:pt x="64583" y="447177"/>
                  <a:pt x="811589" y="19856"/>
                </a:cubicBezTo>
                <a:cubicBezTo>
                  <a:pt x="831139" y="6958"/>
                  <a:pt x="853047" y="459"/>
                  <a:pt x="874985" y="24"/>
                </a:cubicBezTo>
                <a:close/>
              </a:path>
            </a:pathLst>
          </a:custGeom>
          <a:noFill/>
          <a:ln w="5080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315" name="Freeform: Shape 314">
            <a:extLst>
              <a:ext uri="{FF2B5EF4-FFF2-40B4-BE49-F238E27FC236}">
                <a16:creationId xmlns:a16="http://schemas.microsoft.com/office/drawing/2014/main" id="{0780C709-67ED-410F-9BB3-CF3AAC6154A2}"/>
              </a:ext>
            </a:extLst>
          </p:cNvPr>
          <p:cNvSpPr/>
          <p:nvPr/>
        </p:nvSpPr>
        <p:spPr>
          <a:xfrm>
            <a:off x="5041217" y="2569684"/>
            <a:ext cx="1750042" cy="1979315"/>
          </a:xfrm>
          <a:custGeom>
            <a:avLst/>
            <a:gdLst>
              <a:gd name="connsiteX0" fmla="*/ 874985 w 1750042"/>
              <a:gd name="connsiteY0" fmla="*/ 24 h 1979315"/>
              <a:gd name="connsiteX1" fmla="*/ 938558 w 1750042"/>
              <a:gd name="connsiteY1" fmla="*/ 16573 h 1979315"/>
              <a:gd name="connsiteX2" fmla="*/ 1685970 w 1750042"/>
              <a:gd name="connsiteY2" fmla="*/ 448091 h 1979315"/>
              <a:gd name="connsiteX3" fmla="*/ 1746610 w 1750042"/>
              <a:gd name="connsiteY3" fmla="*/ 559691 h 1979315"/>
              <a:gd name="connsiteX4" fmla="*/ 1750042 w 1750042"/>
              <a:gd name="connsiteY4" fmla="*/ 1420278 h 1979315"/>
              <a:gd name="connsiteX5" fmla="*/ 1685460 w 1750042"/>
              <a:gd name="connsiteY5" fmla="*/ 1532139 h 1979315"/>
              <a:gd name="connsiteX6" fmla="*/ 938454 w 1750042"/>
              <a:gd name="connsiteY6" fmla="*/ 1959460 h 1979315"/>
              <a:gd name="connsiteX7" fmla="*/ 811485 w 1750042"/>
              <a:gd name="connsiteY7" fmla="*/ 1962744 h 1979315"/>
              <a:gd name="connsiteX8" fmla="*/ 64073 w 1750042"/>
              <a:gd name="connsiteY8" fmla="*/ 1531225 h 1979315"/>
              <a:gd name="connsiteX9" fmla="*/ 3432 w 1750042"/>
              <a:gd name="connsiteY9" fmla="*/ 1419625 h 1979315"/>
              <a:gd name="connsiteX10" fmla="*/ 0 w 1750042"/>
              <a:gd name="connsiteY10" fmla="*/ 559038 h 1979315"/>
              <a:gd name="connsiteX11" fmla="*/ 64583 w 1750042"/>
              <a:gd name="connsiteY11" fmla="*/ 447177 h 1979315"/>
              <a:gd name="connsiteX12" fmla="*/ 811589 w 1750042"/>
              <a:gd name="connsiteY12" fmla="*/ 19856 h 1979315"/>
              <a:gd name="connsiteX13" fmla="*/ 874985 w 1750042"/>
              <a:gd name="connsiteY13" fmla="*/ 24 h 197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0042" h="1979315">
                <a:moveTo>
                  <a:pt x="874985" y="24"/>
                </a:moveTo>
                <a:cubicBezTo>
                  <a:pt x="896922" y="-411"/>
                  <a:pt x="918889" y="5217"/>
                  <a:pt x="938558" y="16573"/>
                </a:cubicBezTo>
                <a:cubicBezTo>
                  <a:pt x="938558" y="16573"/>
                  <a:pt x="938558" y="16573"/>
                  <a:pt x="1685970" y="448091"/>
                </a:cubicBezTo>
                <a:cubicBezTo>
                  <a:pt x="1725307" y="470803"/>
                  <a:pt x="1749400" y="512930"/>
                  <a:pt x="1746610" y="559691"/>
                </a:cubicBezTo>
                <a:cubicBezTo>
                  <a:pt x="1746610" y="559691"/>
                  <a:pt x="1746610" y="559691"/>
                  <a:pt x="1750042" y="1420278"/>
                </a:cubicBezTo>
                <a:cubicBezTo>
                  <a:pt x="1748998" y="1464016"/>
                  <a:pt x="1724561" y="1506342"/>
                  <a:pt x="1685460" y="1532139"/>
                </a:cubicBezTo>
                <a:cubicBezTo>
                  <a:pt x="1685460" y="1532139"/>
                  <a:pt x="1685460" y="1532139"/>
                  <a:pt x="938454" y="1959460"/>
                </a:cubicBezTo>
                <a:cubicBezTo>
                  <a:pt x="899352" y="1985257"/>
                  <a:pt x="850822" y="1985455"/>
                  <a:pt x="811485" y="1962744"/>
                </a:cubicBezTo>
                <a:cubicBezTo>
                  <a:pt x="811485" y="1962744"/>
                  <a:pt x="811485" y="1962744"/>
                  <a:pt x="64073" y="1531225"/>
                </a:cubicBezTo>
                <a:cubicBezTo>
                  <a:pt x="24735" y="1508514"/>
                  <a:pt x="642" y="1466386"/>
                  <a:pt x="3432" y="1419625"/>
                </a:cubicBezTo>
                <a:cubicBezTo>
                  <a:pt x="3432" y="1419625"/>
                  <a:pt x="3432" y="1419625"/>
                  <a:pt x="0" y="559038"/>
                </a:cubicBezTo>
                <a:cubicBezTo>
                  <a:pt x="2790" y="512277"/>
                  <a:pt x="27227" y="469951"/>
                  <a:pt x="64583" y="447177"/>
                </a:cubicBezTo>
                <a:cubicBezTo>
                  <a:pt x="64583" y="447177"/>
                  <a:pt x="64583" y="447177"/>
                  <a:pt x="811589" y="19856"/>
                </a:cubicBezTo>
                <a:cubicBezTo>
                  <a:pt x="831139" y="6958"/>
                  <a:pt x="853047" y="459"/>
                  <a:pt x="874985" y="24"/>
                </a:cubicBezTo>
                <a:close/>
              </a:path>
            </a:pathLst>
          </a:custGeom>
          <a:noFill/>
          <a:ln w="5080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064EAC23-9E44-4E32-9FF1-9C3C97FF5C2D}"/>
              </a:ext>
            </a:extLst>
          </p:cNvPr>
          <p:cNvSpPr/>
          <p:nvPr/>
        </p:nvSpPr>
        <p:spPr>
          <a:xfrm>
            <a:off x="7641759" y="2601815"/>
            <a:ext cx="1750042" cy="1979315"/>
          </a:xfrm>
          <a:custGeom>
            <a:avLst/>
            <a:gdLst>
              <a:gd name="connsiteX0" fmla="*/ 874985 w 1750042"/>
              <a:gd name="connsiteY0" fmla="*/ 24 h 1979315"/>
              <a:gd name="connsiteX1" fmla="*/ 938558 w 1750042"/>
              <a:gd name="connsiteY1" fmla="*/ 16573 h 1979315"/>
              <a:gd name="connsiteX2" fmla="*/ 1685970 w 1750042"/>
              <a:gd name="connsiteY2" fmla="*/ 448091 h 1979315"/>
              <a:gd name="connsiteX3" fmla="*/ 1746610 w 1750042"/>
              <a:gd name="connsiteY3" fmla="*/ 559691 h 1979315"/>
              <a:gd name="connsiteX4" fmla="*/ 1750042 w 1750042"/>
              <a:gd name="connsiteY4" fmla="*/ 1420278 h 1979315"/>
              <a:gd name="connsiteX5" fmla="*/ 1685460 w 1750042"/>
              <a:gd name="connsiteY5" fmla="*/ 1532139 h 1979315"/>
              <a:gd name="connsiteX6" fmla="*/ 938454 w 1750042"/>
              <a:gd name="connsiteY6" fmla="*/ 1959460 h 1979315"/>
              <a:gd name="connsiteX7" fmla="*/ 811485 w 1750042"/>
              <a:gd name="connsiteY7" fmla="*/ 1962744 h 1979315"/>
              <a:gd name="connsiteX8" fmla="*/ 64073 w 1750042"/>
              <a:gd name="connsiteY8" fmla="*/ 1531225 h 1979315"/>
              <a:gd name="connsiteX9" fmla="*/ 3432 w 1750042"/>
              <a:gd name="connsiteY9" fmla="*/ 1419625 h 1979315"/>
              <a:gd name="connsiteX10" fmla="*/ 0 w 1750042"/>
              <a:gd name="connsiteY10" fmla="*/ 559038 h 1979315"/>
              <a:gd name="connsiteX11" fmla="*/ 64583 w 1750042"/>
              <a:gd name="connsiteY11" fmla="*/ 447177 h 1979315"/>
              <a:gd name="connsiteX12" fmla="*/ 811589 w 1750042"/>
              <a:gd name="connsiteY12" fmla="*/ 19856 h 1979315"/>
              <a:gd name="connsiteX13" fmla="*/ 874985 w 1750042"/>
              <a:gd name="connsiteY13" fmla="*/ 24 h 197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0042" h="1979315">
                <a:moveTo>
                  <a:pt x="874985" y="24"/>
                </a:moveTo>
                <a:cubicBezTo>
                  <a:pt x="896922" y="-411"/>
                  <a:pt x="918889" y="5217"/>
                  <a:pt x="938558" y="16573"/>
                </a:cubicBezTo>
                <a:cubicBezTo>
                  <a:pt x="938558" y="16573"/>
                  <a:pt x="938558" y="16573"/>
                  <a:pt x="1685970" y="448091"/>
                </a:cubicBezTo>
                <a:cubicBezTo>
                  <a:pt x="1725307" y="470803"/>
                  <a:pt x="1749400" y="512930"/>
                  <a:pt x="1746610" y="559691"/>
                </a:cubicBezTo>
                <a:cubicBezTo>
                  <a:pt x="1746610" y="559691"/>
                  <a:pt x="1746610" y="559691"/>
                  <a:pt x="1750042" y="1420278"/>
                </a:cubicBezTo>
                <a:cubicBezTo>
                  <a:pt x="1748998" y="1464016"/>
                  <a:pt x="1724561" y="1506342"/>
                  <a:pt x="1685460" y="1532139"/>
                </a:cubicBezTo>
                <a:cubicBezTo>
                  <a:pt x="1685460" y="1532139"/>
                  <a:pt x="1685460" y="1532139"/>
                  <a:pt x="938454" y="1959460"/>
                </a:cubicBezTo>
                <a:cubicBezTo>
                  <a:pt x="899352" y="1985257"/>
                  <a:pt x="850822" y="1985455"/>
                  <a:pt x="811485" y="1962744"/>
                </a:cubicBezTo>
                <a:cubicBezTo>
                  <a:pt x="811485" y="1962744"/>
                  <a:pt x="811485" y="1962744"/>
                  <a:pt x="64073" y="1531225"/>
                </a:cubicBezTo>
                <a:cubicBezTo>
                  <a:pt x="24735" y="1508514"/>
                  <a:pt x="642" y="1466386"/>
                  <a:pt x="3432" y="1419625"/>
                </a:cubicBezTo>
                <a:cubicBezTo>
                  <a:pt x="3432" y="1419625"/>
                  <a:pt x="3432" y="1419625"/>
                  <a:pt x="0" y="559038"/>
                </a:cubicBezTo>
                <a:cubicBezTo>
                  <a:pt x="2790" y="512277"/>
                  <a:pt x="27227" y="469951"/>
                  <a:pt x="64583" y="447177"/>
                </a:cubicBezTo>
                <a:cubicBezTo>
                  <a:pt x="64583" y="447177"/>
                  <a:pt x="64583" y="447177"/>
                  <a:pt x="811589" y="19856"/>
                </a:cubicBezTo>
                <a:cubicBezTo>
                  <a:pt x="831139" y="6958"/>
                  <a:pt x="853047" y="459"/>
                  <a:pt x="874985" y="24"/>
                </a:cubicBezTo>
                <a:close/>
              </a:path>
            </a:pathLst>
          </a:custGeom>
          <a:noFill/>
          <a:ln w="5080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303" name="Freeform: Shape 302">
            <a:extLst>
              <a:ext uri="{FF2B5EF4-FFF2-40B4-BE49-F238E27FC236}">
                <a16:creationId xmlns:a16="http://schemas.microsoft.com/office/drawing/2014/main" id="{F34E2438-D39F-479A-9E97-D05F455225DA}"/>
              </a:ext>
            </a:extLst>
          </p:cNvPr>
          <p:cNvSpPr/>
          <p:nvPr/>
        </p:nvSpPr>
        <p:spPr>
          <a:xfrm>
            <a:off x="8256528" y="1991834"/>
            <a:ext cx="3602128" cy="3516688"/>
          </a:xfrm>
          <a:custGeom>
            <a:avLst/>
            <a:gdLst>
              <a:gd name="connsiteX0" fmla="*/ 874985 w 1750042"/>
              <a:gd name="connsiteY0" fmla="*/ 24 h 1979315"/>
              <a:gd name="connsiteX1" fmla="*/ 938558 w 1750042"/>
              <a:gd name="connsiteY1" fmla="*/ 16573 h 1979315"/>
              <a:gd name="connsiteX2" fmla="*/ 1685970 w 1750042"/>
              <a:gd name="connsiteY2" fmla="*/ 448091 h 1979315"/>
              <a:gd name="connsiteX3" fmla="*/ 1746610 w 1750042"/>
              <a:gd name="connsiteY3" fmla="*/ 559691 h 1979315"/>
              <a:gd name="connsiteX4" fmla="*/ 1750042 w 1750042"/>
              <a:gd name="connsiteY4" fmla="*/ 1420278 h 1979315"/>
              <a:gd name="connsiteX5" fmla="*/ 1685460 w 1750042"/>
              <a:gd name="connsiteY5" fmla="*/ 1532139 h 1979315"/>
              <a:gd name="connsiteX6" fmla="*/ 938454 w 1750042"/>
              <a:gd name="connsiteY6" fmla="*/ 1959460 h 1979315"/>
              <a:gd name="connsiteX7" fmla="*/ 811485 w 1750042"/>
              <a:gd name="connsiteY7" fmla="*/ 1962744 h 1979315"/>
              <a:gd name="connsiteX8" fmla="*/ 64073 w 1750042"/>
              <a:gd name="connsiteY8" fmla="*/ 1531225 h 1979315"/>
              <a:gd name="connsiteX9" fmla="*/ 3432 w 1750042"/>
              <a:gd name="connsiteY9" fmla="*/ 1419625 h 1979315"/>
              <a:gd name="connsiteX10" fmla="*/ 0 w 1750042"/>
              <a:gd name="connsiteY10" fmla="*/ 559038 h 1979315"/>
              <a:gd name="connsiteX11" fmla="*/ 64583 w 1750042"/>
              <a:gd name="connsiteY11" fmla="*/ 447177 h 1979315"/>
              <a:gd name="connsiteX12" fmla="*/ 811589 w 1750042"/>
              <a:gd name="connsiteY12" fmla="*/ 19856 h 1979315"/>
              <a:gd name="connsiteX13" fmla="*/ 874985 w 1750042"/>
              <a:gd name="connsiteY13" fmla="*/ 24 h 197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0042" h="1979315">
                <a:moveTo>
                  <a:pt x="874985" y="24"/>
                </a:moveTo>
                <a:cubicBezTo>
                  <a:pt x="896922" y="-411"/>
                  <a:pt x="918889" y="5217"/>
                  <a:pt x="938558" y="16573"/>
                </a:cubicBezTo>
                <a:cubicBezTo>
                  <a:pt x="938558" y="16573"/>
                  <a:pt x="938558" y="16573"/>
                  <a:pt x="1685970" y="448091"/>
                </a:cubicBezTo>
                <a:cubicBezTo>
                  <a:pt x="1725307" y="470803"/>
                  <a:pt x="1749400" y="512930"/>
                  <a:pt x="1746610" y="559691"/>
                </a:cubicBezTo>
                <a:cubicBezTo>
                  <a:pt x="1746610" y="559691"/>
                  <a:pt x="1746610" y="559691"/>
                  <a:pt x="1750042" y="1420278"/>
                </a:cubicBezTo>
                <a:cubicBezTo>
                  <a:pt x="1748998" y="1464016"/>
                  <a:pt x="1724561" y="1506342"/>
                  <a:pt x="1685460" y="1532139"/>
                </a:cubicBezTo>
                <a:cubicBezTo>
                  <a:pt x="1685460" y="1532139"/>
                  <a:pt x="1685460" y="1532139"/>
                  <a:pt x="938454" y="1959460"/>
                </a:cubicBezTo>
                <a:cubicBezTo>
                  <a:pt x="899352" y="1985257"/>
                  <a:pt x="850822" y="1985455"/>
                  <a:pt x="811485" y="1962744"/>
                </a:cubicBezTo>
                <a:cubicBezTo>
                  <a:pt x="811485" y="1962744"/>
                  <a:pt x="811485" y="1962744"/>
                  <a:pt x="64073" y="1531225"/>
                </a:cubicBezTo>
                <a:cubicBezTo>
                  <a:pt x="24735" y="1508514"/>
                  <a:pt x="642" y="1466386"/>
                  <a:pt x="3432" y="1419625"/>
                </a:cubicBezTo>
                <a:cubicBezTo>
                  <a:pt x="3432" y="1419625"/>
                  <a:pt x="3432" y="1419625"/>
                  <a:pt x="0" y="559038"/>
                </a:cubicBezTo>
                <a:cubicBezTo>
                  <a:pt x="2790" y="512277"/>
                  <a:pt x="27227" y="469951"/>
                  <a:pt x="64583" y="447177"/>
                </a:cubicBezTo>
                <a:cubicBezTo>
                  <a:pt x="64583" y="447177"/>
                  <a:pt x="64583" y="447177"/>
                  <a:pt x="811589" y="19856"/>
                </a:cubicBezTo>
                <a:cubicBezTo>
                  <a:pt x="831139" y="6958"/>
                  <a:pt x="853047" y="459"/>
                  <a:pt x="874985" y="24"/>
                </a:cubicBezTo>
                <a:close/>
              </a:path>
            </a:pathLst>
          </a:custGeom>
          <a:solidFill>
            <a:schemeClr val="accent5"/>
          </a:solidFill>
          <a:ln w="63500" cap="rnd">
            <a:noFill/>
          </a:ln>
          <a:effectLst>
            <a:outerShdw blurRad="254000" dist="127000" dir="5400000" algn="t" rotWithShape="0">
              <a:schemeClr val="accent5">
                <a:alpha val="2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182880" tIns="640080" rIns="18288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Bold"/>
                <a:ea typeface="+mn-ea"/>
                <a:cs typeface="+mn-cs"/>
              </a:rPr>
              <a:t>60%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600" dirty="0">
                <a:solidFill>
                  <a:schemeClr val="tx1">
                    <a:alpha val="70000"/>
                  </a:schemeClr>
                </a:solidFill>
              </a:rPr>
              <a:t>Вопросов одинаковые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810C7D24-7886-4F2E-BD2B-2D49A8879520}"/>
              </a:ext>
            </a:extLst>
          </p:cNvPr>
          <p:cNvSpPr/>
          <p:nvPr/>
        </p:nvSpPr>
        <p:spPr>
          <a:xfrm>
            <a:off x="4309573" y="1972170"/>
            <a:ext cx="3622607" cy="3595346"/>
          </a:xfrm>
          <a:custGeom>
            <a:avLst/>
            <a:gdLst>
              <a:gd name="connsiteX0" fmla="*/ 874985 w 1750042"/>
              <a:gd name="connsiteY0" fmla="*/ 24 h 1979315"/>
              <a:gd name="connsiteX1" fmla="*/ 938558 w 1750042"/>
              <a:gd name="connsiteY1" fmla="*/ 16573 h 1979315"/>
              <a:gd name="connsiteX2" fmla="*/ 1685970 w 1750042"/>
              <a:gd name="connsiteY2" fmla="*/ 448091 h 1979315"/>
              <a:gd name="connsiteX3" fmla="*/ 1746610 w 1750042"/>
              <a:gd name="connsiteY3" fmla="*/ 559691 h 1979315"/>
              <a:gd name="connsiteX4" fmla="*/ 1750042 w 1750042"/>
              <a:gd name="connsiteY4" fmla="*/ 1420278 h 1979315"/>
              <a:gd name="connsiteX5" fmla="*/ 1685460 w 1750042"/>
              <a:gd name="connsiteY5" fmla="*/ 1532139 h 1979315"/>
              <a:gd name="connsiteX6" fmla="*/ 938454 w 1750042"/>
              <a:gd name="connsiteY6" fmla="*/ 1959460 h 1979315"/>
              <a:gd name="connsiteX7" fmla="*/ 811485 w 1750042"/>
              <a:gd name="connsiteY7" fmla="*/ 1962744 h 1979315"/>
              <a:gd name="connsiteX8" fmla="*/ 64073 w 1750042"/>
              <a:gd name="connsiteY8" fmla="*/ 1531225 h 1979315"/>
              <a:gd name="connsiteX9" fmla="*/ 3432 w 1750042"/>
              <a:gd name="connsiteY9" fmla="*/ 1419625 h 1979315"/>
              <a:gd name="connsiteX10" fmla="*/ 0 w 1750042"/>
              <a:gd name="connsiteY10" fmla="*/ 559038 h 1979315"/>
              <a:gd name="connsiteX11" fmla="*/ 64583 w 1750042"/>
              <a:gd name="connsiteY11" fmla="*/ 447177 h 1979315"/>
              <a:gd name="connsiteX12" fmla="*/ 811589 w 1750042"/>
              <a:gd name="connsiteY12" fmla="*/ 19856 h 1979315"/>
              <a:gd name="connsiteX13" fmla="*/ 874985 w 1750042"/>
              <a:gd name="connsiteY13" fmla="*/ 24 h 197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0042" h="1979315">
                <a:moveTo>
                  <a:pt x="874985" y="24"/>
                </a:moveTo>
                <a:cubicBezTo>
                  <a:pt x="896922" y="-411"/>
                  <a:pt x="918889" y="5217"/>
                  <a:pt x="938558" y="16573"/>
                </a:cubicBezTo>
                <a:cubicBezTo>
                  <a:pt x="938558" y="16573"/>
                  <a:pt x="938558" y="16573"/>
                  <a:pt x="1685970" y="448091"/>
                </a:cubicBezTo>
                <a:cubicBezTo>
                  <a:pt x="1725307" y="470803"/>
                  <a:pt x="1749400" y="512930"/>
                  <a:pt x="1746610" y="559691"/>
                </a:cubicBezTo>
                <a:cubicBezTo>
                  <a:pt x="1746610" y="559691"/>
                  <a:pt x="1746610" y="559691"/>
                  <a:pt x="1750042" y="1420278"/>
                </a:cubicBezTo>
                <a:cubicBezTo>
                  <a:pt x="1748998" y="1464016"/>
                  <a:pt x="1724561" y="1506342"/>
                  <a:pt x="1685460" y="1532139"/>
                </a:cubicBezTo>
                <a:cubicBezTo>
                  <a:pt x="1685460" y="1532139"/>
                  <a:pt x="1685460" y="1532139"/>
                  <a:pt x="938454" y="1959460"/>
                </a:cubicBezTo>
                <a:cubicBezTo>
                  <a:pt x="899352" y="1985257"/>
                  <a:pt x="850822" y="1985455"/>
                  <a:pt x="811485" y="1962744"/>
                </a:cubicBezTo>
                <a:cubicBezTo>
                  <a:pt x="811485" y="1962744"/>
                  <a:pt x="811485" y="1962744"/>
                  <a:pt x="64073" y="1531225"/>
                </a:cubicBezTo>
                <a:cubicBezTo>
                  <a:pt x="24735" y="1508514"/>
                  <a:pt x="642" y="1466386"/>
                  <a:pt x="3432" y="1419625"/>
                </a:cubicBezTo>
                <a:cubicBezTo>
                  <a:pt x="3432" y="1419625"/>
                  <a:pt x="3432" y="1419625"/>
                  <a:pt x="0" y="559038"/>
                </a:cubicBezTo>
                <a:cubicBezTo>
                  <a:pt x="2790" y="512277"/>
                  <a:pt x="27227" y="469951"/>
                  <a:pt x="64583" y="447177"/>
                </a:cubicBezTo>
                <a:cubicBezTo>
                  <a:pt x="64583" y="447177"/>
                  <a:pt x="64583" y="447177"/>
                  <a:pt x="811589" y="19856"/>
                </a:cubicBezTo>
                <a:cubicBezTo>
                  <a:pt x="831139" y="6958"/>
                  <a:pt x="853047" y="459"/>
                  <a:pt x="874985" y="24"/>
                </a:cubicBezTo>
                <a:close/>
              </a:path>
            </a:pathLst>
          </a:custGeom>
          <a:solidFill>
            <a:schemeClr val="accent6"/>
          </a:solidFill>
          <a:ln w="63500" cap="rnd">
            <a:noFill/>
          </a:ln>
          <a:effectLst>
            <a:outerShdw blurRad="254000" dist="127000" dir="5400000" algn="t" rotWithShape="0">
              <a:schemeClr val="accent6">
                <a:alpha val="2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182880" tIns="640080" rIns="18288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Bold"/>
                <a:ea typeface="+mn-ea"/>
                <a:cs typeface="+mn-cs"/>
              </a:rPr>
              <a:t>20мин</a:t>
            </a:r>
          </a:p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sz="1600" dirty="0">
                <a:solidFill>
                  <a:schemeClr val="tx1">
                    <a:alpha val="70000"/>
                  </a:schemeClr>
                </a:solidFill>
              </a:rPr>
              <a:t>время ожидания ответа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08" name="Freeform: Shape 307">
            <a:extLst>
              <a:ext uri="{FF2B5EF4-FFF2-40B4-BE49-F238E27FC236}">
                <a16:creationId xmlns:a16="http://schemas.microsoft.com/office/drawing/2014/main" id="{3AF082FF-9B61-42E5-8462-806763B7BA62}"/>
              </a:ext>
            </a:extLst>
          </p:cNvPr>
          <p:cNvSpPr/>
          <p:nvPr/>
        </p:nvSpPr>
        <p:spPr>
          <a:xfrm>
            <a:off x="506036" y="2023789"/>
            <a:ext cx="3439022" cy="3516688"/>
          </a:xfrm>
          <a:custGeom>
            <a:avLst/>
            <a:gdLst>
              <a:gd name="connsiteX0" fmla="*/ 874985 w 1750042"/>
              <a:gd name="connsiteY0" fmla="*/ 24 h 1979315"/>
              <a:gd name="connsiteX1" fmla="*/ 938558 w 1750042"/>
              <a:gd name="connsiteY1" fmla="*/ 16573 h 1979315"/>
              <a:gd name="connsiteX2" fmla="*/ 1685970 w 1750042"/>
              <a:gd name="connsiteY2" fmla="*/ 448091 h 1979315"/>
              <a:gd name="connsiteX3" fmla="*/ 1746610 w 1750042"/>
              <a:gd name="connsiteY3" fmla="*/ 559691 h 1979315"/>
              <a:gd name="connsiteX4" fmla="*/ 1750042 w 1750042"/>
              <a:gd name="connsiteY4" fmla="*/ 1420278 h 1979315"/>
              <a:gd name="connsiteX5" fmla="*/ 1685460 w 1750042"/>
              <a:gd name="connsiteY5" fmla="*/ 1532139 h 1979315"/>
              <a:gd name="connsiteX6" fmla="*/ 938454 w 1750042"/>
              <a:gd name="connsiteY6" fmla="*/ 1959460 h 1979315"/>
              <a:gd name="connsiteX7" fmla="*/ 811485 w 1750042"/>
              <a:gd name="connsiteY7" fmla="*/ 1962744 h 1979315"/>
              <a:gd name="connsiteX8" fmla="*/ 64073 w 1750042"/>
              <a:gd name="connsiteY8" fmla="*/ 1531225 h 1979315"/>
              <a:gd name="connsiteX9" fmla="*/ 3432 w 1750042"/>
              <a:gd name="connsiteY9" fmla="*/ 1419625 h 1979315"/>
              <a:gd name="connsiteX10" fmla="*/ 0 w 1750042"/>
              <a:gd name="connsiteY10" fmla="*/ 559038 h 1979315"/>
              <a:gd name="connsiteX11" fmla="*/ 64583 w 1750042"/>
              <a:gd name="connsiteY11" fmla="*/ 447177 h 1979315"/>
              <a:gd name="connsiteX12" fmla="*/ 811589 w 1750042"/>
              <a:gd name="connsiteY12" fmla="*/ 19856 h 1979315"/>
              <a:gd name="connsiteX13" fmla="*/ 874985 w 1750042"/>
              <a:gd name="connsiteY13" fmla="*/ 24 h 197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50042" h="1979315">
                <a:moveTo>
                  <a:pt x="874985" y="24"/>
                </a:moveTo>
                <a:cubicBezTo>
                  <a:pt x="896922" y="-411"/>
                  <a:pt x="918889" y="5217"/>
                  <a:pt x="938558" y="16573"/>
                </a:cubicBezTo>
                <a:cubicBezTo>
                  <a:pt x="938558" y="16573"/>
                  <a:pt x="938558" y="16573"/>
                  <a:pt x="1685970" y="448091"/>
                </a:cubicBezTo>
                <a:cubicBezTo>
                  <a:pt x="1725307" y="470803"/>
                  <a:pt x="1749400" y="512930"/>
                  <a:pt x="1746610" y="559691"/>
                </a:cubicBezTo>
                <a:cubicBezTo>
                  <a:pt x="1746610" y="559691"/>
                  <a:pt x="1746610" y="559691"/>
                  <a:pt x="1750042" y="1420278"/>
                </a:cubicBezTo>
                <a:cubicBezTo>
                  <a:pt x="1748998" y="1464016"/>
                  <a:pt x="1724561" y="1506342"/>
                  <a:pt x="1685460" y="1532139"/>
                </a:cubicBezTo>
                <a:cubicBezTo>
                  <a:pt x="1685460" y="1532139"/>
                  <a:pt x="1685460" y="1532139"/>
                  <a:pt x="938454" y="1959460"/>
                </a:cubicBezTo>
                <a:cubicBezTo>
                  <a:pt x="899352" y="1985257"/>
                  <a:pt x="850822" y="1985455"/>
                  <a:pt x="811485" y="1962744"/>
                </a:cubicBezTo>
                <a:cubicBezTo>
                  <a:pt x="811485" y="1962744"/>
                  <a:pt x="811485" y="1962744"/>
                  <a:pt x="64073" y="1531225"/>
                </a:cubicBezTo>
                <a:cubicBezTo>
                  <a:pt x="24735" y="1508514"/>
                  <a:pt x="642" y="1466386"/>
                  <a:pt x="3432" y="1419625"/>
                </a:cubicBezTo>
                <a:cubicBezTo>
                  <a:pt x="3432" y="1419625"/>
                  <a:pt x="3432" y="1419625"/>
                  <a:pt x="0" y="559038"/>
                </a:cubicBezTo>
                <a:cubicBezTo>
                  <a:pt x="2790" y="512277"/>
                  <a:pt x="27227" y="469951"/>
                  <a:pt x="64583" y="447177"/>
                </a:cubicBezTo>
                <a:cubicBezTo>
                  <a:pt x="64583" y="447177"/>
                  <a:pt x="64583" y="447177"/>
                  <a:pt x="811589" y="19856"/>
                </a:cubicBezTo>
                <a:cubicBezTo>
                  <a:pt x="831139" y="6958"/>
                  <a:pt x="853047" y="459"/>
                  <a:pt x="874985" y="24"/>
                </a:cubicBezTo>
                <a:close/>
              </a:path>
            </a:pathLst>
          </a:custGeom>
          <a:solidFill>
            <a:schemeClr val="accent1"/>
          </a:solidFill>
          <a:ln w="63500" cap="rnd">
            <a:noFill/>
          </a:ln>
          <a:effectLst>
            <a:outerShdw blurRad="254000" dist="127000" dir="5400000" algn="t" rotWithShape="0">
              <a:schemeClr val="accent1">
                <a:alpha val="2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182880" tIns="640080" rIns="18288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dirty="0">
              <a:solidFill>
                <a:srgbClr val="FFFFFF"/>
              </a:solidFill>
              <a:latin typeface="Inter Bold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 Bold"/>
                <a:ea typeface="+mn-ea"/>
                <a:cs typeface="+mn-cs"/>
              </a:rPr>
              <a:t>19%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Inter Bold"/>
              <a:ea typeface="+mn-ea"/>
              <a:cs typeface="+mn-cs"/>
            </a:endParaRPr>
          </a:p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sz="1600" dirty="0">
                <a:solidFill>
                  <a:schemeClr val="tx1">
                    <a:alpha val="70000"/>
                  </a:schemeClr>
                </a:solidFill>
              </a:rPr>
              <a:t>на поиск информации*</a:t>
            </a: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261" name="Icon background">
            <a:extLst>
              <a:ext uri="{FF2B5EF4-FFF2-40B4-BE49-F238E27FC236}">
                <a16:creationId xmlns:a16="http://schemas.microsoft.com/office/drawing/2014/main" id="{519A69A4-192C-4365-8975-FCFA5AE6666C}"/>
              </a:ext>
            </a:extLst>
          </p:cNvPr>
          <p:cNvSpPr/>
          <p:nvPr/>
        </p:nvSpPr>
        <p:spPr>
          <a:xfrm>
            <a:off x="9804374" y="2248660"/>
            <a:ext cx="533400" cy="533400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B1B1E"/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319" name="Icon background">
            <a:extLst>
              <a:ext uri="{FF2B5EF4-FFF2-40B4-BE49-F238E27FC236}">
                <a16:creationId xmlns:a16="http://schemas.microsoft.com/office/drawing/2014/main" id="{519A69A4-192C-4365-8975-FCFA5AE6666C}"/>
              </a:ext>
            </a:extLst>
          </p:cNvPr>
          <p:cNvSpPr/>
          <p:nvPr/>
        </p:nvSpPr>
        <p:spPr>
          <a:xfrm>
            <a:off x="5854176" y="2249751"/>
            <a:ext cx="533400" cy="533400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B1B1E"/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sp>
        <p:nvSpPr>
          <p:cNvPr id="366" name="Icon background">
            <a:extLst>
              <a:ext uri="{FF2B5EF4-FFF2-40B4-BE49-F238E27FC236}">
                <a16:creationId xmlns:a16="http://schemas.microsoft.com/office/drawing/2014/main" id="{519A69A4-192C-4365-8975-FCFA5AE6666C}"/>
              </a:ext>
            </a:extLst>
          </p:cNvPr>
          <p:cNvSpPr/>
          <p:nvPr/>
        </p:nvSpPr>
        <p:spPr>
          <a:xfrm>
            <a:off x="1973801" y="2275908"/>
            <a:ext cx="533400" cy="53340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B1B1E"/>
              </a:solidFill>
              <a:effectLst/>
              <a:uLnTx/>
              <a:uFillTx/>
              <a:latin typeface="Inter"/>
              <a:ea typeface="+mn-ea"/>
              <a:cs typeface="+mn-cs"/>
            </a:endParaRPr>
          </a:p>
        </p:txBody>
      </p:sp>
      <p:grpSp>
        <p:nvGrpSpPr>
          <p:cNvPr id="412" name="icon">
            <a:extLst>
              <a:ext uri="{FF2B5EF4-FFF2-40B4-BE49-F238E27FC236}">
                <a16:creationId xmlns:a16="http://schemas.microsoft.com/office/drawing/2014/main" id="{836C37CA-A5AC-4A6C-A7DE-B683E2FED377}"/>
              </a:ext>
            </a:extLst>
          </p:cNvPr>
          <p:cNvGrpSpPr/>
          <p:nvPr/>
        </p:nvGrpSpPr>
        <p:grpSpPr>
          <a:xfrm>
            <a:off x="5967232" y="2378179"/>
            <a:ext cx="291305" cy="290748"/>
            <a:chOff x="8793163" y="5332423"/>
            <a:chExt cx="830262" cy="828676"/>
          </a:xfrm>
          <a:solidFill>
            <a:srgbClr val="FFFFFF"/>
          </a:solidFill>
        </p:grpSpPr>
        <p:sp>
          <p:nvSpPr>
            <p:cNvPr id="413" name="Freeform 595">
              <a:extLst>
                <a:ext uri="{FF2B5EF4-FFF2-40B4-BE49-F238E27FC236}">
                  <a16:creationId xmlns:a16="http://schemas.microsoft.com/office/drawing/2014/main" id="{5C128D04-C4B9-42DA-8850-5CC32EA1AA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50349" y="5554662"/>
              <a:ext cx="223836" cy="358774"/>
            </a:xfrm>
            <a:custGeom>
              <a:avLst/>
              <a:gdLst>
                <a:gd name="T0" fmla="*/ 261 w 557"/>
                <a:gd name="T1" fmla="*/ 547 h 891"/>
                <a:gd name="T2" fmla="*/ 281 w 557"/>
                <a:gd name="T3" fmla="*/ 478 h 891"/>
                <a:gd name="T4" fmla="*/ 178 w 557"/>
                <a:gd name="T5" fmla="*/ 346 h 891"/>
                <a:gd name="T6" fmla="*/ 178 w 557"/>
                <a:gd name="T7" fmla="*/ 34 h 891"/>
                <a:gd name="T8" fmla="*/ 144 w 557"/>
                <a:gd name="T9" fmla="*/ 0 h 891"/>
                <a:gd name="T10" fmla="*/ 110 w 557"/>
                <a:gd name="T11" fmla="*/ 34 h 891"/>
                <a:gd name="T12" fmla="*/ 110 w 557"/>
                <a:gd name="T13" fmla="*/ 346 h 891"/>
                <a:gd name="T14" fmla="*/ 9 w 557"/>
                <a:gd name="T15" fmla="*/ 495 h 891"/>
                <a:gd name="T16" fmla="*/ 144 w 557"/>
                <a:gd name="T17" fmla="*/ 615 h 891"/>
                <a:gd name="T18" fmla="*/ 213 w 557"/>
                <a:gd name="T19" fmla="*/ 595 h 891"/>
                <a:gd name="T20" fmla="*/ 495 w 557"/>
                <a:gd name="T21" fmla="*/ 878 h 891"/>
                <a:gd name="T22" fmla="*/ 543 w 557"/>
                <a:gd name="T23" fmla="*/ 877 h 891"/>
                <a:gd name="T24" fmla="*/ 544 w 557"/>
                <a:gd name="T25" fmla="*/ 829 h 891"/>
                <a:gd name="T26" fmla="*/ 261 w 557"/>
                <a:gd name="T27" fmla="*/ 547 h 891"/>
                <a:gd name="T28" fmla="*/ 76 w 557"/>
                <a:gd name="T29" fmla="*/ 478 h 891"/>
                <a:gd name="T30" fmla="*/ 126 w 557"/>
                <a:gd name="T31" fmla="*/ 412 h 891"/>
                <a:gd name="T32" fmla="*/ 203 w 557"/>
                <a:gd name="T33" fmla="*/ 444 h 891"/>
                <a:gd name="T34" fmla="*/ 192 w 557"/>
                <a:gd name="T35" fmla="*/ 526 h 891"/>
                <a:gd name="T36" fmla="*/ 118 w 557"/>
                <a:gd name="T37" fmla="*/ 541 h 891"/>
                <a:gd name="T38" fmla="*/ 76 w 557"/>
                <a:gd name="T39" fmla="*/ 478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57" h="891">
                  <a:moveTo>
                    <a:pt x="261" y="547"/>
                  </a:moveTo>
                  <a:cubicBezTo>
                    <a:pt x="274" y="526"/>
                    <a:pt x="280" y="502"/>
                    <a:pt x="281" y="478"/>
                  </a:cubicBezTo>
                  <a:cubicBezTo>
                    <a:pt x="280" y="416"/>
                    <a:pt x="238" y="362"/>
                    <a:pt x="178" y="346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15"/>
                    <a:pt x="163" y="0"/>
                    <a:pt x="144" y="0"/>
                  </a:cubicBezTo>
                  <a:cubicBezTo>
                    <a:pt x="125" y="0"/>
                    <a:pt x="110" y="15"/>
                    <a:pt x="110" y="34"/>
                  </a:cubicBezTo>
                  <a:cubicBezTo>
                    <a:pt x="110" y="346"/>
                    <a:pt x="110" y="346"/>
                    <a:pt x="110" y="346"/>
                  </a:cubicBezTo>
                  <a:cubicBezTo>
                    <a:pt x="43" y="363"/>
                    <a:pt x="0" y="427"/>
                    <a:pt x="9" y="495"/>
                  </a:cubicBezTo>
                  <a:cubicBezTo>
                    <a:pt x="17" y="564"/>
                    <a:pt x="75" y="615"/>
                    <a:pt x="144" y="615"/>
                  </a:cubicBezTo>
                  <a:cubicBezTo>
                    <a:pt x="168" y="614"/>
                    <a:pt x="192" y="608"/>
                    <a:pt x="213" y="595"/>
                  </a:cubicBezTo>
                  <a:cubicBezTo>
                    <a:pt x="495" y="878"/>
                    <a:pt x="495" y="878"/>
                    <a:pt x="495" y="878"/>
                  </a:cubicBezTo>
                  <a:cubicBezTo>
                    <a:pt x="509" y="891"/>
                    <a:pt x="530" y="890"/>
                    <a:pt x="543" y="877"/>
                  </a:cubicBezTo>
                  <a:cubicBezTo>
                    <a:pt x="556" y="864"/>
                    <a:pt x="557" y="843"/>
                    <a:pt x="544" y="829"/>
                  </a:cubicBezTo>
                  <a:lnTo>
                    <a:pt x="261" y="547"/>
                  </a:lnTo>
                  <a:close/>
                  <a:moveTo>
                    <a:pt x="76" y="478"/>
                  </a:moveTo>
                  <a:cubicBezTo>
                    <a:pt x="76" y="447"/>
                    <a:pt x="96" y="420"/>
                    <a:pt x="126" y="412"/>
                  </a:cubicBezTo>
                  <a:cubicBezTo>
                    <a:pt x="156" y="404"/>
                    <a:pt x="188" y="417"/>
                    <a:pt x="203" y="444"/>
                  </a:cubicBezTo>
                  <a:cubicBezTo>
                    <a:pt x="219" y="471"/>
                    <a:pt x="214" y="504"/>
                    <a:pt x="192" y="526"/>
                  </a:cubicBezTo>
                  <a:cubicBezTo>
                    <a:pt x="173" y="546"/>
                    <a:pt x="143" y="552"/>
                    <a:pt x="118" y="541"/>
                  </a:cubicBezTo>
                  <a:cubicBezTo>
                    <a:pt x="92" y="530"/>
                    <a:pt x="76" y="506"/>
                    <a:pt x="76" y="4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14" name="Freeform 596">
              <a:extLst>
                <a:ext uri="{FF2B5EF4-FFF2-40B4-BE49-F238E27FC236}">
                  <a16:creationId xmlns:a16="http://schemas.microsoft.com/office/drawing/2014/main" id="{1E2ACC6A-34BD-4D03-869A-100420EB2B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93163" y="5332423"/>
              <a:ext cx="830262" cy="828676"/>
            </a:xfrm>
            <a:custGeom>
              <a:avLst/>
              <a:gdLst>
                <a:gd name="T0" fmla="*/ 1919 w 2064"/>
                <a:gd name="T1" fmla="*/ 315 h 2064"/>
                <a:gd name="T2" fmla="*/ 1729 w 2064"/>
                <a:gd name="T3" fmla="*/ 867 h 2064"/>
                <a:gd name="T4" fmla="*/ 1394 w 2064"/>
                <a:gd name="T5" fmla="*/ 414 h 2064"/>
                <a:gd name="T6" fmla="*/ 1066 w 2064"/>
                <a:gd name="T7" fmla="*/ 213 h 2064"/>
                <a:gd name="T8" fmla="*/ 822 w 2064"/>
                <a:gd name="T9" fmla="*/ 110 h 2064"/>
                <a:gd name="T10" fmla="*/ 822 w 2064"/>
                <a:gd name="T11" fmla="*/ 179 h 2064"/>
                <a:gd name="T12" fmla="*/ 677 w 2064"/>
                <a:gd name="T13" fmla="*/ 410 h 2064"/>
                <a:gd name="T14" fmla="*/ 411 w 2064"/>
                <a:gd name="T15" fmla="*/ 674 h 2064"/>
                <a:gd name="T16" fmla="*/ 179 w 2064"/>
                <a:gd name="T17" fmla="*/ 583 h 2064"/>
                <a:gd name="T18" fmla="*/ 110 w 2064"/>
                <a:gd name="T19" fmla="*/ 583 h 2064"/>
                <a:gd name="T20" fmla="*/ 320 w 2064"/>
                <a:gd name="T21" fmla="*/ 1115 h 2064"/>
                <a:gd name="T22" fmla="*/ 9 w 2064"/>
                <a:gd name="T23" fmla="*/ 1630 h 2064"/>
                <a:gd name="T24" fmla="*/ 179 w 2064"/>
                <a:gd name="T25" fmla="*/ 1353 h 2064"/>
                <a:gd name="T26" fmla="*/ 416 w 2064"/>
                <a:gd name="T27" fmla="*/ 1396 h 2064"/>
                <a:gd name="T28" fmla="*/ 998 w 2064"/>
                <a:gd name="T29" fmla="*/ 1747 h 2064"/>
                <a:gd name="T30" fmla="*/ 1100 w 2064"/>
                <a:gd name="T31" fmla="*/ 1954 h 2064"/>
                <a:gd name="T32" fmla="*/ 1391 w 2064"/>
                <a:gd name="T33" fmla="*/ 1784 h 2064"/>
                <a:gd name="T34" fmla="*/ 1066 w 2064"/>
                <a:gd name="T35" fmla="*/ 1747 h 2064"/>
                <a:gd name="T36" fmla="*/ 1648 w 2064"/>
                <a:gd name="T37" fmla="*/ 1396 h 2064"/>
                <a:gd name="T38" fmla="*/ 1885 w 2064"/>
                <a:gd name="T39" fmla="*/ 1353 h 2064"/>
                <a:gd name="T40" fmla="*/ 2055 w 2064"/>
                <a:gd name="T41" fmla="*/ 1630 h 2064"/>
                <a:gd name="T42" fmla="*/ 1744 w 2064"/>
                <a:gd name="T43" fmla="*/ 1115 h 2064"/>
                <a:gd name="T44" fmla="*/ 691 w 2064"/>
                <a:gd name="T45" fmla="*/ 213 h 2064"/>
                <a:gd name="T46" fmla="*/ 739 w 2064"/>
                <a:gd name="T47" fmla="*/ 193 h 2064"/>
                <a:gd name="T48" fmla="*/ 213 w 2064"/>
                <a:gd name="T49" fmla="*/ 452 h 2064"/>
                <a:gd name="T50" fmla="*/ 213 w 2064"/>
                <a:gd name="T51" fmla="*/ 1612 h 2064"/>
                <a:gd name="T52" fmla="*/ 193 w 2064"/>
                <a:gd name="T53" fmla="*/ 1564 h 2064"/>
                <a:gd name="T54" fmla="*/ 1373 w 2064"/>
                <a:gd name="T55" fmla="*/ 1988 h 2064"/>
                <a:gd name="T56" fmla="*/ 1919 w 2064"/>
                <a:gd name="T57" fmla="*/ 1681 h 2064"/>
                <a:gd name="T58" fmla="*/ 1385 w 2064"/>
                <a:gd name="T59" fmla="*/ 1575 h 2064"/>
                <a:gd name="T60" fmla="*/ 1293 w 2064"/>
                <a:gd name="T61" fmla="*/ 1552 h 2064"/>
                <a:gd name="T62" fmla="*/ 1032 w 2064"/>
                <a:gd name="T63" fmla="*/ 1578 h 2064"/>
                <a:gd name="T64" fmla="*/ 771 w 2064"/>
                <a:gd name="T65" fmla="*/ 1552 h 2064"/>
                <a:gd name="T66" fmla="*/ 679 w 2064"/>
                <a:gd name="T67" fmla="*/ 1575 h 2064"/>
                <a:gd name="T68" fmla="*/ 547 w 2064"/>
                <a:gd name="T69" fmla="*/ 1292 h 2064"/>
                <a:gd name="T70" fmla="*/ 452 w 2064"/>
                <a:gd name="T71" fmla="*/ 1066 h 2064"/>
                <a:gd name="T72" fmla="*/ 455 w 2064"/>
                <a:gd name="T73" fmla="*/ 738 h 2064"/>
                <a:gd name="T74" fmla="*/ 547 w 2064"/>
                <a:gd name="T75" fmla="*/ 712 h 2064"/>
                <a:gd name="T76" fmla="*/ 742 w 2064"/>
                <a:gd name="T77" fmla="*/ 564 h 2064"/>
                <a:gd name="T78" fmla="*/ 998 w 2064"/>
                <a:gd name="T79" fmla="*/ 385 h 2064"/>
                <a:gd name="T80" fmla="*/ 1066 w 2064"/>
                <a:gd name="T81" fmla="*/ 385 h 2064"/>
                <a:gd name="T82" fmla="*/ 1322 w 2064"/>
                <a:gd name="T83" fmla="*/ 564 h 2064"/>
                <a:gd name="T84" fmla="*/ 1517 w 2064"/>
                <a:gd name="T85" fmla="*/ 712 h 2064"/>
                <a:gd name="T86" fmla="*/ 1609 w 2064"/>
                <a:gd name="T87" fmla="*/ 738 h 2064"/>
                <a:gd name="T88" fmla="*/ 1612 w 2064"/>
                <a:gd name="T89" fmla="*/ 1066 h 2064"/>
                <a:gd name="T90" fmla="*/ 1517 w 2064"/>
                <a:gd name="T91" fmla="*/ 1292 h 2064"/>
                <a:gd name="T92" fmla="*/ 1385 w 2064"/>
                <a:gd name="T93" fmla="*/ 1575 h 2064"/>
                <a:gd name="T94" fmla="*/ 1919 w 2064"/>
                <a:gd name="T95" fmla="*/ 520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64" h="2064">
                  <a:moveTo>
                    <a:pt x="1954" y="725"/>
                  </a:moveTo>
                  <a:cubicBezTo>
                    <a:pt x="1954" y="583"/>
                    <a:pt x="1954" y="583"/>
                    <a:pt x="1954" y="583"/>
                  </a:cubicBezTo>
                  <a:cubicBezTo>
                    <a:pt x="2020" y="566"/>
                    <a:pt x="2064" y="502"/>
                    <a:pt x="2055" y="434"/>
                  </a:cubicBezTo>
                  <a:cubicBezTo>
                    <a:pt x="2046" y="366"/>
                    <a:pt x="1988" y="315"/>
                    <a:pt x="1919" y="315"/>
                  </a:cubicBezTo>
                  <a:cubicBezTo>
                    <a:pt x="1851" y="315"/>
                    <a:pt x="1793" y="366"/>
                    <a:pt x="1784" y="434"/>
                  </a:cubicBezTo>
                  <a:cubicBezTo>
                    <a:pt x="1775" y="502"/>
                    <a:pt x="1819" y="566"/>
                    <a:pt x="1885" y="583"/>
                  </a:cubicBezTo>
                  <a:cubicBezTo>
                    <a:pt x="1885" y="711"/>
                    <a:pt x="1885" y="711"/>
                    <a:pt x="1885" y="711"/>
                  </a:cubicBezTo>
                  <a:cubicBezTo>
                    <a:pt x="1729" y="867"/>
                    <a:pt x="1729" y="867"/>
                    <a:pt x="1729" y="867"/>
                  </a:cubicBezTo>
                  <a:cubicBezTo>
                    <a:pt x="1713" y="800"/>
                    <a:pt x="1688" y="736"/>
                    <a:pt x="1654" y="677"/>
                  </a:cubicBezTo>
                  <a:cubicBezTo>
                    <a:pt x="1654" y="676"/>
                    <a:pt x="1653" y="675"/>
                    <a:pt x="1653" y="674"/>
                  </a:cubicBezTo>
                  <a:cubicBezTo>
                    <a:pt x="1652" y="672"/>
                    <a:pt x="1651" y="671"/>
                    <a:pt x="1650" y="670"/>
                  </a:cubicBezTo>
                  <a:cubicBezTo>
                    <a:pt x="1587" y="565"/>
                    <a:pt x="1499" y="476"/>
                    <a:pt x="1394" y="414"/>
                  </a:cubicBezTo>
                  <a:cubicBezTo>
                    <a:pt x="1393" y="413"/>
                    <a:pt x="1392" y="412"/>
                    <a:pt x="1390" y="411"/>
                  </a:cubicBezTo>
                  <a:cubicBezTo>
                    <a:pt x="1389" y="411"/>
                    <a:pt x="1388" y="410"/>
                    <a:pt x="1387" y="410"/>
                  </a:cubicBezTo>
                  <a:cubicBezTo>
                    <a:pt x="1289" y="354"/>
                    <a:pt x="1179" y="322"/>
                    <a:pt x="1066" y="317"/>
                  </a:cubicBezTo>
                  <a:cubicBezTo>
                    <a:pt x="1066" y="213"/>
                    <a:pt x="1066" y="213"/>
                    <a:pt x="1066" y="213"/>
                  </a:cubicBezTo>
                  <a:cubicBezTo>
                    <a:pt x="1066" y="204"/>
                    <a:pt x="1063" y="195"/>
                    <a:pt x="1056" y="189"/>
                  </a:cubicBezTo>
                  <a:cubicBezTo>
                    <a:pt x="988" y="120"/>
                    <a:pt x="988" y="120"/>
                    <a:pt x="988" y="120"/>
                  </a:cubicBezTo>
                  <a:cubicBezTo>
                    <a:pt x="981" y="114"/>
                    <a:pt x="973" y="110"/>
                    <a:pt x="964" y="110"/>
                  </a:cubicBezTo>
                  <a:cubicBezTo>
                    <a:pt x="822" y="110"/>
                    <a:pt x="822" y="110"/>
                    <a:pt x="822" y="110"/>
                  </a:cubicBezTo>
                  <a:cubicBezTo>
                    <a:pt x="805" y="44"/>
                    <a:pt x="741" y="0"/>
                    <a:pt x="673" y="9"/>
                  </a:cubicBezTo>
                  <a:cubicBezTo>
                    <a:pt x="605" y="18"/>
                    <a:pt x="554" y="76"/>
                    <a:pt x="554" y="145"/>
                  </a:cubicBezTo>
                  <a:cubicBezTo>
                    <a:pt x="554" y="213"/>
                    <a:pt x="605" y="271"/>
                    <a:pt x="673" y="280"/>
                  </a:cubicBezTo>
                  <a:cubicBezTo>
                    <a:pt x="741" y="289"/>
                    <a:pt x="805" y="245"/>
                    <a:pt x="822" y="179"/>
                  </a:cubicBezTo>
                  <a:cubicBezTo>
                    <a:pt x="950" y="179"/>
                    <a:pt x="950" y="179"/>
                    <a:pt x="950" y="179"/>
                  </a:cubicBezTo>
                  <a:cubicBezTo>
                    <a:pt x="998" y="227"/>
                    <a:pt x="998" y="227"/>
                    <a:pt x="998" y="227"/>
                  </a:cubicBezTo>
                  <a:cubicBezTo>
                    <a:pt x="998" y="317"/>
                    <a:pt x="998" y="317"/>
                    <a:pt x="998" y="317"/>
                  </a:cubicBezTo>
                  <a:cubicBezTo>
                    <a:pt x="885" y="322"/>
                    <a:pt x="775" y="354"/>
                    <a:pt x="677" y="410"/>
                  </a:cubicBezTo>
                  <a:cubicBezTo>
                    <a:pt x="676" y="410"/>
                    <a:pt x="675" y="411"/>
                    <a:pt x="674" y="411"/>
                  </a:cubicBezTo>
                  <a:cubicBezTo>
                    <a:pt x="672" y="412"/>
                    <a:pt x="671" y="413"/>
                    <a:pt x="670" y="414"/>
                  </a:cubicBezTo>
                  <a:cubicBezTo>
                    <a:pt x="565" y="476"/>
                    <a:pt x="476" y="565"/>
                    <a:pt x="414" y="670"/>
                  </a:cubicBezTo>
                  <a:cubicBezTo>
                    <a:pt x="413" y="671"/>
                    <a:pt x="412" y="672"/>
                    <a:pt x="411" y="674"/>
                  </a:cubicBezTo>
                  <a:cubicBezTo>
                    <a:pt x="411" y="675"/>
                    <a:pt x="410" y="676"/>
                    <a:pt x="410" y="677"/>
                  </a:cubicBezTo>
                  <a:cubicBezTo>
                    <a:pt x="376" y="736"/>
                    <a:pt x="351" y="800"/>
                    <a:pt x="335" y="867"/>
                  </a:cubicBezTo>
                  <a:cubicBezTo>
                    <a:pt x="179" y="711"/>
                    <a:pt x="179" y="711"/>
                    <a:pt x="179" y="711"/>
                  </a:cubicBezTo>
                  <a:cubicBezTo>
                    <a:pt x="179" y="583"/>
                    <a:pt x="179" y="583"/>
                    <a:pt x="179" y="583"/>
                  </a:cubicBezTo>
                  <a:cubicBezTo>
                    <a:pt x="245" y="566"/>
                    <a:pt x="289" y="502"/>
                    <a:pt x="280" y="434"/>
                  </a:cubicBezTo>
                  <a:cubicBezTo>
                    <a:pt x="271" y="366"/>
                    <a:pt x="213" y="315"/>
                    <a:pt x="145" y="315"/>
                  </a:cubicBezTo>
                  <a:cubicBezTo>
                    <a:pt x="76" y="315"/>
                    <a:pt x="18" y="366"/>
                    <a:pt x="9" y="434"/>
                  </a:cubicBezTo>
                  <a:cubicBezTo>
                    <a:pt x="0" y="502"/>
                    <a:pt x="44" y="566"/>
                    <a:pt x="110" y="583"/>
                  </a:cubicBezTo>
                  <a:cubicBezTo>
                    <a:pt x="110" y="725"/>
                    <a:pt x="110" y="725"/>
                    <a:pt x="110" y="725"/>
                  </a:cubicBezTo>
                  <a:cubicBezTo>
                    <a:pt x="110" y="734"/>
                    <a:pt x="114" y="743"/>
                    <a:pt x="120" y="749"/>
                  </a:cubicBezTo>
                  <a:cubicBezTo>
                    <a:pt x="320" y="949"/>
                    <a:pt x="320" y="949"/>
                    <a:pt x="320" y="949"/>
                  </a:cubicBezTo>
                  <a:cubicBezTo>
                    <a:pt x="313" y="1004"/>
                    <a:pt x="313" y="1060"/>
                    <a:pt x="320" y="1115"/>
                  </a:cubicBezTo>
                  <a:cubicBezTo>
                    <a:pt x="120" y="1315"/>
                    <a:pt x="120" y="1315"/>
                    <a:pt x="120" y="1315"/>
                  </a:cubicBezTo>
                  <a:cubicBezTo>
                    <a:pt x="114" y="1321"/>
                    <a:pt x="110" y="1330"/>
                    <a:pt x="110" y="1339"/>
                  </a:cubicBezTo>
                  <a:cubicBezTo>
                    <a:pt x="110" y="1481"/>
                    <a:pt x="110" y="1481"/>
                    <a:pt x="110" y="1481"/>
                  </a:cubicBezTo>
                  <a:cubicBezTo>
                    <a:pt x="44" y="1498"/>
                    <a:pt x="0" y="1562"/>
                    <a:pt x="9" y="1630"/>
                  </a:cubicBezTo>
                  <a:cubicBezTo>
                    <a:pt x="18" y="1698"/>
                    <a:pt x="76" y="1749"/>
                    <a:pt x="145" y="1749"/>
                  </a:cubicBezTo>
                  <a:cubicBezTo>
                    <a:pt x="213" y="1749"/>
                    <a:pt x="271" y="1698"/>
                    <a:pt x="280" y="1630"/>
                  </a:cubicBezTo>
                  <a:cubicBezTo>
                    <a:pt x="289" y="1562"/>
                    <a:pt x="245" y="1498"/>
                    <a:pt x="179" y="1481"/>
                  </a:cubicBezTo>
                  <a:cubicBezTo>
                    <a:pt x="179" y="1353"/>
                    <a:pt x="179" y="1353"/>
                    <a:pt x="179" y="1353"/>
                  </a:cubicBezTo>
                  <a:cubicBezTo>
                    <a:pt x="335" y="1197"/>
                    <a:pt x="335" y="1197"/>
                    <a:pt x="335" y="1197"/>
                  </a:cubicBezTo>
                  <a:cubicBezTo>
                    <a:pt x="351" y="1263"/>
                    <a:pt x="376" y="1327"/>
                    <a:pt x="410" y="1387"/>
                  </a:cubicBezTo>
                  <a:cubicBezTo>
                    <a:pt x="411" y="1388"/>
                    <a:pt x="411" y="1389"/>
                    <a:pt x="411" y="1390"/>
                  </a:cubicBezTo>
                  <a:cubicBezTo>
                    <a:pt x="413" y="1392"/>
                    <a:pt x="414" y="1394"/>
                    <a:pt x="416" y="1396"/>
                  </a:cubicBezTo>
                  <a:cubicBezTo>
                    <a:pt x="478" y="1501"/>
                    <a:pt x="565" y="1588"/>
                    <a:pt x="670" y="1650"/>
                  </a:cubicBezTo>
                  <a:cubicBezTo>
                    <a:pt x="671" y="1651"/>
                    <a:pt x="672" y="1652"/>
                    <a:pt x="674" y="1653"/>
                  </a:cubicBezTo>
                  <a:cubicBezTo>
                    <a:pt x="675" y="1654"/>
                    <a:pt x="677" y="1654"/>
                    <a:pt x="679" y="1655"/>
                  </a:cubicBezTo>
                  <a:cubicBezTo>
                    <a:pt x="776" y="1710"/>
                    <a:pt x="886" y="1742"/>
                    <a:pt x="998" y="1747"/>
                  </a:cubicBezTo>
                  <a:cubicBezTo>
                    <a:pt x="998" y="1851"/>
                    <a:pt x="998" y="1851"/>
                    <a:pt x="998" y="1851"/>
                  </a:cubicBezTo>
                  <a:cubicBezTo>
                    <a:pt x="998" y="1860"/>
                    <a:pt x="1001" y="1869"/>
                    <a:pt x="1008" y="1875"/>
                  </a:cubicBezTo>
                  <a:cubicBezTo>
                    <a:pt x="1076" y="1944"/>
                    <a:pt x="1076" y="1944"/>
                    <a:pt x="1076" y="1944"/>
                  </a:cubicBezTo>
                  <a:cubicBezTo>
                    <a:pt x="1083" y="1950"/>
                    <a:pt x="1091" y="1954"/>
                    <a:pt x="1100" y="1954"/>
                  </a:cubicBezTo>
                  <a:cubicBezTo>
                    <a:pt x="1242" y="1954"/>
                    <a:pt x="1242" y="1954"/>
                    <a:pt x="1242" y="1954"/>
                  </a:cubicBezTo>
                  <a:cubicBezTo>
                    <a:pt x="1259" y="2020"/>
                    <a:pt x="1323" y="2064"/>
                    <a:pt x="1391" y="2055"/>
                  </a:cubicBezTo>
                  <a:cubicBezTo>
                    <a:pt x="1459" y="2046"/>
                    <a:pt x="1510" y="1988"/>
                    <a:pt x="1510" y="1919"/>
                  </a:cubicBezTo>
                  <a:cubicBezTo>
                    <a:pt x="1510" y="1851"/>
                    <a:pt x="1459" y="1793"/>
                    <a:pt x="1391" y="1784"/>
                  </a:cubicBezTo>
                  <a:cubicBezTo>
                    <a:pt x="1323" y="1775"/>
                    <a:pt x="1259" y="1819"/>
                    <a:pt x="1242" y="1885"/>
                  </a:cubicBezTo>
                  <a:cubicBezTo>
                    <a:pt x="1114" y="1885"/>
                    <a:pt x="1114" y="1885"/>
                    <a:pt x="1114" y="1885"/>
                  </a:cubicBezTo>
                  <a:cubicBezTo>
                    <a:pt x="1066" y="1837"/>
                    <a:pt x="1066" y="1837"/>
                    <a:pt x="1066" y="1837"/>
                  </a:cubicBezTo>
                  <a:cubicBezTo>
                    <a:pt x="1066" y="1747"/>
                    <a:pt x="1066" y="1747"/>
                    <a:pt x="1066" y="1747"/>
                  </a:cubicBezTo>
                  <a:cubicBezTo>
                    <a:pt x="1178" y="1742"/>
                    <a:pt x="1288" y="1710"/>
                    <a:pt x="1386" y="1655"/>
                  </a:cubicBezTo>
                  <a:cubicBezTo>
                    <a:pt x="1387" y="1654"/>
                    <a:pt x="1389" y="1654"/>
                    <a:pt x="1390" y="1653"/>
                  </a:cubicBezTo>
                  <a:cubicBezTo>
                    <a:pt x="1392" y="1652"/>
                    <a:pt x="1393" y="1651"/>
                    <a:pt x="1394" y="1650"/>
                  </a:cubicBezTo>
                  <a:cubicBezTo>
                    <a:pt x="1499" y="1588"/>
                    <a:pt x="1586" y="1501"/>
                    <a:pt x="1648" y="1396"/>
                  </a:cubicBezTo>
                  <a:cubicBezTo>
                    <a:pt x="1650" y="1395"/>
                    <a:pt x="1651" y="1393"/>
                    <a:pt x="1653" y="1390"/>
                  </a:cubicBezTo>
                  <a:cubicBezTo>
                    <a:pt x="1653" y="1389"/>
                    <a:pt x="1654" y="1388"/>
                    <a:pt x="1654" y="1387"/>
                  </a:cubicBezTo>
                  <a:cubicBezTo>
                    <a:pt x="1688" y="1328"/>
                    <a:pt x="1713" y="1264"/>
                    <a:pt x="1729" y="1197"/>
                  </a:cubicBezTo>
                  <a:cubicBezTo>
                    <a:pt x="1885" y="1353"/>
                    <a:pt x="1885" y="1353"/>
                    <a:pt x="1885" y="1353"/>
                  </a:cubicBezTo>
                  <a:cubicBezTo>
                    <a:pt x="1885" y="1481"/>
                    <a:pt x="1885" y="1481"/>
                    <a:pt x="1885" y="1481"/>
                  </a:cubicBezTo>
                  <a:cubicBezTo>
                    <a:pt x="1819" y="1498"/>
                    <a:pt x="1775" y="1562"/>
                    <a:pt x="1784" y="1630"/>
                  </a:cubicBezTo>
                  <a:cubicBezTo>
                    <a:pt x="1793" y="1698"/>
                    <a:pt x="1851" y="1749"/>
                    <a:pt x="1919" y="1749"/>
                  </a:cubicBezTo>
                  <a:cubicBezTo>
                    <a:pt x="1988" y="1749"/>
                    <a:pt x="2046" y="1698"/>
                    <a:pt x="2055" y="1630"/>
                  </a:cubicBezTo>
                  <a:cubicBezTo>
                    <a:pt x="2064" y="1562"/>
                    <a:pt x="2020" y="1498"/>
                    <a:pt x="1954" y="1481"/>
                  </a:cubicBezTo>
                  <a:cubicBezTo>
                    <a:pt x="1954" y="1339"/>
                    <a:pt x="1954" y="1339"/>
                    <a:pt x="1954" y="1339"/>
                  </a:cubicBezTo>
                  <a:cubicBezTo>
                    <a:pt x="1954" y="1330"/>
                    <a:pt x="1950" y="1321"/>
                    <a:pt x="1944" y="1315"/>
                  </a:cubicBezTo>
                  <a:cubicBezTo>
                    <a:pt x="1744" y="1115"/>
                    <a:pt x="1744" y="1115"/>
                    <a:pt x="1744" y="1115"/>
                  </a:cubicBezTo>
                  <a:cubicBezTo>
                    <a:pt x="1751" y="1060"/>
                    <a:pt x="1751" y="1004"/>
                    <a:pt x="1744" y="949"/>
                  </a:cubicBezTo>
                  <a:cubicBezTo>
                    <a:pt x="1944" y="749"/>
                    <a:pt x="1944" y="749"/>
                    <a:pt x="1944" y="749"/>
                  </a:cubicBezTo>
                  <a:cubicBezTo>
                    <a:pt x="1950" y="743"/>
                    <a:pt x="1954" y="734"/>
                    <a:pt x="1954" y="725"/>
                  </a:cubicBezTo>
                  <a:close/>
                  <a:moveTo>
                    <a:pt x="691" y="213"/>
                  </a:moveTo>
                  <a:cubicBezTo>
                    <a:pt x="653" y="213"/>
                    <a:pt x="622" y="182"/>
                    <a:pt x="622" y="145"/>
                  </a:cubicBezTo>
                  <a:cubicBezTo>
                    <a:pt x="622" y="107"/>
                    <a:pt x="653" y="76"/>
                    <a:pt x="691" y="76"/>
                  </a:cubicBezTo>
                  <a:cubicBezTo>
                    <a:pt x="728" y="76"/>
                    <a:pt x="759" y="107"/>
                    <a:pt x="759" y="145"/>
                  </a:cubicBezTo>
                  <a:cubicBezTo>
                    <a:pt x="759" y="163"/>
                    <a:pt x="752" y="180"/>
                    <a:pt x="739" y="193"/>
                  </a:cubicBezTo>
                  <a:cubicBezTo>
                    <a:pt x="726" y="206"/>
                    <a:pt x="709" y="213"/>
                    <a:pt x="691" y="213"/>
                  </a:cubicBezTo>
                  <a:close/>
                  <a:moveTo>
                    <a:pt x="76" y="452"/>
                  </a:moveTo>
                  <a:cubicBezTo>
                    <a:pt x="76" y="414"/>
                    <a:pt x="107" y="383"/>
                    <a:pt x="145" y="383"/>
                  </a:cubicBezTo>
                  <a:cubicBezTo>
                    <a:pt x="182" y="383"/>
                    <a:pt x="213" y="414"/>
                    <a:pt x="213" y="452"/>
                  </a:cubicBezTo>
                  <a:cubicBezTo>
                    <a:pt x="213" y="489"/>
                    <a:pt x="182" y="520"/>
                    <a:pt x="145" y="520"/>
                  </a:cubicBezTo>
                  <a:cubicBezTo>
                    <a:pt x="126" y="520"/>
                    <a:pt x="109" y="513"/>
                    <a:pt x="96" y="500"/>
                  </a:cubicBezTo>
                  <a:cubicBezTo>
                    <a:pt x="83" y="487"/>
                    <a:pt x="76" y="470"/>
                    <a:pt x="76" y="452"/>
                  </a:cubicBezTo>
                  <a:close/>
                  <a:moveTo>
                    <a:pt x="213" y="1612"/>
                  </a:moveTo>
                  <a:cubicBezTo>
                    <a:pt x="213" y="1650"/>
                    <a:pt x="182" y="1681"/>
                    <a:pt x="145" y="1681"/>
                  </a:cubicBezTo>
                  <a:cubicBezTo>
                    <a:pt x="107" y="1681"/>
                    <a:pt x="76" y="1650"/>
                    <a:pt x="76" y="1612"/>
                  </a:cubicBezTo>
                  <a:cubicBezTo>
                    <a:pt x="76" y="1575"/>
                    <a:pt x="107" y="1544"/>
                    <a:pt x="145" y="1544"/>
                  </a:cubicBezTo>
                  <a:cubicBezTo>
                    <a:pt x="163" y="1544"/>
                    <a:pt x="180" y="1551"/>
                    <a:pt x="193" y="1564"/>
                  </a:cubicBezTo>
                  <a:cubicBezTo>
                    <a:pt x="206" y="1577"/>
                    <a:pt x="213" y="1594"/>
                    <a:pt x="213" y="1612"/>
                  </a:cubicBezTo>
                  <a:close/>
                  <a:moveTo>
                    <a:pt x="1373" y="1851"/>
                  </a:moveTo>
                  <a:cubicBezTo>
                    <a:pt x="1411" y="1851"/>
                    <a:pt x="1442" y="1882"/>
                    <a:pt x="1442" y="1919"/>
                  </a:cubicBezTo>
                  <a:cubicBezTo>
                    <a:pt x="1442" y="1957"/>
                    <a:pt x="1411" y="1988"/>
                    <a:pt x="1373" y="1988"/>
                  </a:cubicBezTo>
                  <a:cubicBezTo>
                    <a:pt x="1336" y="1988"/>
                    <a:pt x="1305" y="1957"/>
                    <a:pt x="1305" y="1919"/>
                  </a:cubicBezTo>
                  <a:cubicBezTo>
                    <a:pt x="1305" y="1882"/>
                    <a:pt x="1336" y="1851"/>
                    <a:pt x="1373" y="1851"/>
                  </a:cubicBezTo>
                  <a:close/>
                  <a:moveTo>
                    <a:pt x="1988" y="1612"/>
                  </a:moveTo>
                  <a:cubicBezTo>
                    <a:pt x="1988" y="1650"/>
                    <a:pt x="1957" y="1681"/>
                    <a:pt x="1919" y="1681"/>
                  </a:cubicBezTo>
                  <a:cubicBezTo>
                    <a:pt x="1882" y="1681"/>
                    <a:pt x="1851" y="1650"/>
                    <a:pt x="1851" y="1612"/>
                  </a:cubicBezTo>
                  <a:cubicBezTo>
                    <a:pt x="1851" y="1575"/>
                    <a:pt x="1882" y="1544"/>
                    <a:pt x="1919" y="1544"/>
                  </a:cubicBezTo>
                  <a:cubicBezTo>
                    <a:pt x="1957" y="1544"/>
                    <a:pt x="1988" y="1575"/>
                    <a:pt x="1988" y="1612"/>
                  </a:cubicBezTo>
                  <a:close/>
                  <a:moveTo>
                    <a:pt x="1385" y="1575"/>
                  </a:moveTo>
                  <a:cubicBezTo>
                    <a:pt x="1352" y="1517"/>
                    <a:pt x="1352" y="1517"/>
                    <a:pt x="1352" y="1517"/>
                  </a:cubicBezTo>
                  <a:cubicBezTo>
                    <a:pt x="1346" y="1507"/>
                    <a:pt x="1334" y="1500"/>
                    <a:pt x="1322" y="1500"/>
                  </a:cubicBezTo>
                  <a:cubicBezTo>
                    <a:pt x="1310" y="1500"/>
                    <a:pt x="1299" y="1507"/>
                    <a:pt x="1292" y="1517"/>
                  </a:cubicBezTo>
                  <a:cubicBezTo>
                    <a:pt x="1286" y="1528"/>
                    <a:pt x="1286" y="1541"/>
                    <a:pt x="1293" y="1552"/>
                  </a:cubicBezTo>
                  <a:cubicBezTo>
                    <a:pt x="1326" y="1609"/>
                    <a:pt x="1326" y="1609"/>
                    <a:pt x="1326" y="1609"/>
                  </a:cubicBezTo>
                  <a:cubicBezTo>
                    <a:pt x="1245" y="1651"/>
                    <a:pt x="1157" y="1674"/>
                    <a:pt x="1066" y="1679"/>
                  </a:cubicBezTo>
                  <a:cubicBezTo>
                    <a:pt x="1066" y="1612"/>
                    <a:pt x="1066" y="1612"/>
                    <a:pt x="1066" y="1612"/>
                  </a:cubicBezTo>
                  <a:cubicBezTo>
                    <a:pt x="1066" y="1593"/>
                    <a:pt x="1051" y="1578"/>
                    <a:pt x="1032" y="1578"/>
                  </a:cubicBezTo>
                  <a:cubicBezTo>
                    <a:pt x="1013" y="1578"/>
                    <a:pt x="998" y="1593"/>
                    <a:pt x="998" y="1612"/>
                  </a:cubicBezTo>
                  <a:cubicBezTo>
                    <a:pt x="998" y="1679"/>
                    <a:pt x="998" y="1679"/>
                    <a:pt x="998" y="1679"/>
                  </a:cubicBezTo>
                  <a:cubicBezTo>
                    <a:pt x="907" y="1674"/>
                    <a:pt x="819" y="1651"/>
                    <a:pt x="738" y="1609"/>
                  </a:cubicBezTo>
                  <a:cubicBezTo>
                    <a:pt x="771" y="1552"/>
                    <a:pt x="771" y="1552"/>
                    <a:pt x="771" y="1552"/>
                  </a:cubicBezTo>
                  <a:cubicBezTo>
                    <a:pt x="778" y="1541"/>
                    <a:pt x="778" y="1528"/>
                    <a:pt x="772" y="1517"/>
                  </a:cubicBezTo>
                  <a:cubicBezTo>
                    <a:pt x="765" y="1507"/>
                    <a:pt x="754" y="1500"/>
                    <a:pt x="742" y="1500"/>
                  </a:cubicBezTo>
                  <a:cubicBezTo>
                    <a:pt x="730" y="1500"/>
                    <a:pt x="718" y="1507"/>
                    <a:pt x="712" y="1517"/>
                  </a:cubicBezTo>
                  <a:cubicBezTo>
                    <a:pt x="679" y="1575"/>
                    <a:pt x="679" y="1575"/>
                    <a:pt x="679" y="1575"/>
                  </a:cubicBezTo>
                  <a:cubicBezTo>
                    <a:pt x="603" y="1526"/>
                    <a:pt x="538" y="1461"/>
                    <a:pt x="489" y="1385"/>
                  </a:cubicBezTo>
                  <a:cubicBezTo>
                    <a:pt x="547" y="1352"/>
                    <a:pt x="547" y="1352"/>
                    <a:pt x="547" y="1352"/>
                  </a:cubicBezTo>
                  <a:cubicBezTo>
                    <a:pt x="557" y="1346"/>
                    <a:pt x="564" y="1334"/>
                    <a:pt x="564" y="1322"/>
                  </a:cubicBezTo>
                  <a:cubicBezTo>
                    <a:pt x="564" y="1310"/>
                    <a:pt x="557" y="1299"/>
                    <a:pt x="547" y="1292"/>
                  </a:cubicBezTo>
                  <a:cubicBezTo>
                    <a:pt x="536" y="1286"/>
                    <a:pt x="523" y="1286"/>
                    <a:pt x="512" y="1293"/>
                  </a:cubicBezTo>
                  <a:cubicBezTo>
                    <a:pt x="455" y="1326"/>
                    <a:pt x="455" y="1326"/>
                    <a:pt x="455" y="1326"/>
                  </a:cubicBezTo>
                  <a:cubicBezTo>
                    <a:pt x="413" y="1245"/>
                    <a:pt x="390" y="1157"/>
                    <a:pt x="385" y="1066"/>
                  </a:cubicBezTo>
                  <a:cubicBezTo>
                    <a:pt x="452" y="1066"/>
                    <a:pt x="452" y="1066"/>
                    <a:pt x="452" y="1066"/>
                  </a:cubicBezTo>
                  <a:cubicBezTo>
                    <a:pt x="471" y="1066"/>
                    <a:pt x="486" y="1051"/>
                    <a:pt x="486" y="1032"/>
                  </a:cubicBezTo>
                  <a:cubicBezTo>
                    <a:pt x="486" y="1013"/>
                    <a:pt x="471" y="998"/>
                    <a:pt x="452" y="998"/>
                  </a:cubicBezTo>
                  <a:cubicBezTo>
                    <a:pt x="385" y="998"/>
                    <a:pt x="385" y="998"/>
                    <a:pt x="385" y="998"/>
                  </a:cubicBezTo>
                  <a:cubicBezTo>
                    <a:pt x="390" y="907"/>
                    <a:pt x="413" y="819"/>
                    <a:pt x="455" y="738"/>
                  </a:cubicBezTo>
                  <a:cubicBezTo>
                    <a:pt x="512" y="771"/>
                    <a:pt x="512" y="771"/>
                    <a:pt x="512" y="771"/>
                  </a:cubicBezTo>
                  <a:cubicBezTo>
                    <a:pt x="523" y="778"/>
                    <a:pt x="536" y="778"/>
                    <a:pt x="547" y="772"/>
                  </a:cubicBezTo>
                  <a:cubicBezTo>
                    <a:pt x="557" y="765"/>
                    <a:pt x="564" y="754"/>
                    <a:pt x="564" y="742"/>
                  </a:cubicBezTo>
                  <a:cubicBezTo>
                    <a:pt x="564" y="730"/>
                    <a:pt x="557" y="718"/>
                    <a:pt x="547" y="712"/>
                  </a:cubicBezTo>
                  <a:cubicBezTo>
                    <a:pt x="489" y="679"/>
                    <a:pt x="489" y="679"/>
                    <a:pt x="489" y="679"/>
                  </a:cubicBezTo>
                  <a:cubicBezTo>
                    <a:pt x="538" y="603"/>
                    <a:pt x="603" y="538"/>
                    <a:pt x="679" y="489"/>
                  </a:cubicBezTo>
                  <a:cubicBezTo>
                    <a:pt x="712" y="547"/>
                    <a:pt x="712" y="547"/>
                    <a:pt x="712" y="547"/>
                  </a:cubicBezTo>
                  <a:cubicBezTo>
                    <a:pt x="718" y="557"/>
                    <a:pt x="730" y="564"/>
                    <a:pt x="742" y="564"/>
                  </a:cubicBezTo>
                  <a:cubicBezTo>
                    <a:pt x="754" y="564"/>
                    <a:pt x="765" y="557"/>
                    <a:pt x="772" y="547"/>
                  </a:cubicBezTo>
                  <a:cubicBezTo>
                    <a:pt x="778" y="536"/>
                    <a:pt x="778" y="523"/>
                    <a:pt x="771" y="512"/>
                  </a:cubicBezTo>
                  <a:cubicBezTo>
                    <a:pt x="738" y="455"/>
                    <a:pt x="738" y="455"/>
                    <a:pt x="738" y="455"/>
                  </a:cubicBezTo>
                  <a:cubicBezTo>
                    <a:pt x="819" y="413"/>
                    <a:pt x="907" y="390"/>
                    <a:pt x="998" y="385"/>
                  </a:cubicBezTo>
                  <a:cubicBezTo>
                    <a:pt x="998" y="452"/>
                    <a:pt x="998" y="452"/>
                    <a:pt x="998" y="452"/>
                  </a:cubicBezTo>
                  <a:cubicBezTo>
                    <a:pt x="998" y="471"/>
                    <a:pt x="1013" y="486"/>
                    <a:pt x="1032" y="486"/>
                  </a:cubicBezTo>
                  <a:cubicBezTo>
                    <a:pt x="1051" y="486"/>
                    <a:pt x="1066" y="471"/>
                    <a:pt x="1066" y="452"/>
                  </a:cubicBezTo>
                  <a:cubicBezTo>
                    <a:pt x="1066" y="385"/>
                    <a:pt x="1066" y="385"/>
                    <a:pt x="1066" y="385"/>
                  </a:cubicBezTo>
                  <a:cubicBezTo>
                    <a:pt x="1157" y="390"/>
                    <a:pt x="1245" y="413"/>
                    <a:pt x="1326" y="455"/>
                  </a:cubicBezTo>
                  <a:cubicBezTo>
                    <a:pt x="1293" y="512"/>
                    <a:pt x="1293" y="512"/>
                    <a:pt x="1293" y="512"/>
                  </a:cubicBezTo>
                  <a:cubicBezTo>
                    <a:pt x="1286" y="523"/>
                    <a:pt x="1286" y="536"/>
                    <a:pt x="1292" y="547"/>
                  </a:cubicBezTo>
                  <a:cubicBezTo>
                    <a:pt x="1299" y="557"/>
                    <a:pt x="1310" y="564"/>
                    <a:pt x="1322" y="564"/>
                  </a:cubicBezTo>
                  <a:cubicBezTo>
                    <a:pt x="1334" y="564"/>
                    <a:pt x="1346" y="557"/>
                    <a:pt x="1352" y="547"/>
                  </a:cubicBezTo>
                  <a:cubicBezTo>
                    <a:pt x="1385" y="489"/>
                    <a:pt x="1385" y="489"/>
                    <a:pt x="1385" y="489"/>
                  </a:cubicBezTo>
                  <a:cubicBezTo>
                    <a:pt x="1461" y="538"/>
                    <a:pt x="1526" y="603"/>
                    <a:pt x="1575" y="679"/>
                  </a:cubicBezTo>
                  <a:cubicBezTo>
                    <a:pt x="1517" y="712"/>
                    <a:pt x="1517" y="712"/>
                    <a:pt x="1517" y="712"/>
                  </a:cubicBezTo>
                  <a:cubicBezTo>
                    <a:pt x="1507" y="718"/>
                    <a:pt x="1500" y="730"/>
                    <a:pt x="1500" y="742"/>
                  </a:cubicBezTo>
                  <a:cubicBezTo>
                    <a:pt x="1500" y="754"/>
                    <a:pt x="1507" y="765"/>
                    <a:pt x="1517" y="772"/>
                  </a:cubicBezTo>
                  <a:cubicBezTo>
                    <a:pt x="1528" y="778"/>
                    <a:pt x="1541" y="778"/>
                    <a:pt x="1552" y="771"/>
                  </a:cubicBezTo>
                  <a:cubicBezTo>
                    <a:pt x="1609" y="738"/>
                    <a:pt x="1609" y="738"/>
                    <a:pt x="1609" y="738"/>
                  </a:cubicBezTo>
                  <a:cubicBezTo>
                    <a:pt x="1651" y="819"/>
                    <a:pt x="1674" y="907"/>
                    <a:pt x="1679" y="998"/>
                  </a:cubicBezTo>
                  <a:cubicBezTo>
                    <a:pt x="1612" y="998"/>
                    <a:pt x="1612" y="998"/>
                    <a:pt x="1612" y="998"/>
                  </a:cubicBezTo>
                  <a:cubicBezTo>
                    <a:pt x="1593" y="998"/>
                    <a:pt x="1578" y="1013"/>
                    <a:pt x="1578" y="1032"/>
                  </a:cubicBezTo>
                  <a:cubicBezTo>
                    <a:pt x="1578" y="1051"/>
                    <a:pt x="1593" y="1066"/>
                    <a:pt x="1612" y="1066"/>
                  </a:cubicBezTo>
                  <a:cubicBezTo>
                    <a:pt x="1679" y="1066"/>
                    <a:pt x="1679" y="1066"/>
                    <a:pt x="1679" y="1066"/>
                  </a:cubicBezTo>
                  <a:cubicBezTo>
                    <a:pt x="1674" y="1157"/>
                    <a:pt x="1651" y="1245"/>
                    <a:pt x="1609" y="1326"/>
                  </a:cubicBezTo>
                  <a:cubicBezTo>
                    <a:pt x="1552" y="1293"/>
                    <a:pt x="1552" y="1293"/>
                    <a:pt x="1552" y="1293"/>
                  </a:cubicBezTo>
                  <a:cubicBezTo>
                    <a:pt x="1541" y="1286"/>
                    <a:pt x="1528" y="1286"/>
                    <a:pt x="1517" y="1292"/>
                  </a:cubicBezTo>
                  <a:cubicBezTo>
                    <a:pt x="1507" y="1299"/>
                    <a:pt x="1500" y="1310"/>
                    <a:pt x="1500" y="1322"/>
                  </a:cubicBezTo>
                  <a:cubicBezTo>
                    <a:pt x="1500" y="1334"/>
                    <a:pt x="1507" y="1346"/>
                    <a:pt x="1517" y="1352"/>
                  </a:cubicBezTo>
                  <a:cubicBezTo>
                    <a:pt x="1575" y="1385"/>
                    <a:pt x="1575" y="1385"/>
                    <a:pt x="1575" y="1385"/>
                  </a:cubicBezTo>
                  <a:cubicBezTo>
                    <a:pt x="1526" y="1461"/>
                    <a:pt x="1461" y="1526"/>
                    <a:pt x="1385" y="1575"/>
                  </a:cubicBezTo>
                  <a:close/>
                  <a:moveTo>
                    <a:pt x="1851" y="452"/>
                  </a:moveTo>
                  <a:cubicBezTo>
                    <a:pt x="1851" y="414"/>
                    <a:pt x="1882" y="383"/>
                    <a:pt x="1919" y="383"/>
                  </a:cubicBezTo>
                  <a:cubicBezTo>
                    <a:pt x="1957" y="383"/>
                    <a:pt x="1988" y="414"/>
                    <a:pt x="1988" y="452"/>
                  </a:cubicBezTo>
                  <a:cubicBezTo>
                    <a:pt x="1988" y="489"/>
                    <a:pt x="1957" y="520"/>
                    <a:pt x="1919" y="520"/>
                  </a:cubicBezTo>
                  <a:cubicBezTo>
                    <a:pt x="1882" y="520"/>
                    <a:pt x="1851" y="489"/>
                    <a:pt x="1851" y="4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</p:grpSp>
      <p:grpSp>
        <p:nvGrpSpPr>
          <p:cNvPr id="415" name="icon">
            <a:extLst>
              <a:ext uri="{FF2B5EF4-FFF2-40B4-BE49-F238E27FC236}">
                <a16:creationId xmlns:a16="http://schemas.microsoft.com/office/drawing/2014/main" id="{A1B7C616-CE29-4AC4-B76F-5C725E446D50}"/>
              </a:ext>
            </a:extLst>
          </p:cNvPr>
          <p:cNvGrpSpPr/>
          <p:nvPr/>
        </p:nvGrpSpPr>
        <p:grpSpPr>
          <a:xfrm>
            <a:off x="2100146" y="2385567"/>
            <a:ext cx="290748" cy="290748"/>
            <a:chOff x="10768012" y="4373563"/>
            <a:chExt cx="731838" cy="731838"/>
          </a:xfrm>
          <a:solidFill>
            <a:srgbClr val="FFFFFF"/>
          </a:solidFill>
        </p:grpSpPr>
        <p:sp>
          <p:nvSpPr>
            <p:cNvPr id="416" name="Freeform 406">
              <a:extLst>
                <a:ext uri="{FF2B5EF4-FFF2-40B4-BE49-F238E27FC236}">
                  <a16:creationId xmlns:a16="http://schemas.microsoft.com/office/drawing/2014/main" id="{E48F5B33-E45C-4CEB-8373-3B1913DCED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68012" y="4768850"/>
              <a:ext cx="222250" cy="252413"/>
            </a:xfrm>
            <a:custGeom>
              <a:avLst/>
              <a:gdLst>
                <a:gd name="T0" fmla="*/ 92 w 625"/>
                <a:gd name="T1" fmla="*/ 481 h 711"/>
                <a:gd name="T2" fmla="*/ 128 w 625"/>
                <a:gd name="T3" fmla="*/ 574 h 711"/>
                <a:gd name="T4" fmla="*/ 165 w 625"/>
                <a:gd name="T5" fmla="*/ 628 h 711"/>
                <a:gd name="T6" fmla="*/ 281 w 625"/>
                <a:gd name="T7" fmla="*/ 699 h 711"/>
                <a:gd name="T8" fmla="*/ 344 w 625"/>
                <a:gd name="T9" fmla="*/ 699 h 711"/>
                <a:gd name="T10" fmla="*/ 461 w 625"/>
                <a:gd name="T11" fmla="*/ 627 h 711"/>
                <a:gd name="T12" fmla="*/ 497 w 625"/>
                <a:gd name="T13" fmla="*/ 574 h 711"/>
                <a:gd name="T14" fmla="*/ 533 w 625"/>
                <a:gd name="T15" fmla="*/ 480 h 711"/>
                <a:gd name="T16" fmla="*/ 563 w 625"/>
                <a:gd name="T17" fmla="*/ 471 h 711"/>
                <a:gd name="T18" fmla="*/ 620 w 625"/>
                <a:gd name="T19" fmla="*/ 380 h 711"/>
                <a:gd name="T20" fmla="*/ 551 w 625"/>
                <a:gd name="T21" fmla="*/ 279 h 711"/>
                <a:gd name="T22" fmla="*/ 551 w 625"/>
                <a:gd name="T23" fmla="*/ 196 h 711"/>
                <a:gd name="T24" fmla="*/ 442 w 625"/>
                <a:gd name="T25" fmla="*/ 48 h 711"/>
                <a:gd name="T26" fmla="*/ 267 w 625"/>
                <a:gd name="T27" fmla="*/ 0 h 711"/>
                <a:gd name="T28" fmla="*/ 89 w 625"/>
                <a:gd name="T29" fmla="*/ 130 h 711"/>
                <a:gd name="T30" fmla="*/ 74 w 625"/>
                <a:gd name="T31" fmla="*/ 196 h 711"/>
                <a:gd name="T32" fmla="*/ 74 w 625"/>
                <a:gd name="T33" fmla="*/ 279 h 711"/>
                <a:gd name="T34" fmla="*/ 6 w 625"/>
                <a:gd name="T35" fmla="*/ 380 h 711"/>
                <a:gd name="T36" fmla="*/ 92 w 625"/>
                <a:gd name="T37" fmla="*/ 481 h 711"/>
                <a:gd name="T38" fmla="*/ 89 w 625"/>
                <a:gd name="T39" fmla="*/ 345 h 711"/>
                <a:gd name="T40" fmla="*/ 108 w 625"/>
                <a:gd name="T41" fmla="*/ 345 h 711"/>
                <a:gd name="T42" fmla="*/ 142 w 625"/>
                <a:gd name="T43" fmla="*/ 311 h 711"/>
                <a:gd name="T44" fmla="*/ 142 w 625"/>
                <a:gd name="T45" fmla="*/ 196 h 711"/>
                <a:gd name="T46" fmla="*/ 150 w 625"/>
                <a:gd name="T47" fmla="*/ 161 h 711"/>
                <a:gd name="T48" fmla="*/ 267 w 625"/>
                <a:gd name="T49" fmla="*/ 69 h 711"/>
                <a:gd name="T50" fmla="*/ 394 w 625"/>
                <a:gd name="T51" fmla="*/ 97 h 711"/>
                <a:gd name="T52" fmla="*/ 402 w 625"/>
                <a:gd name="T53" fmla="*/ 105 h 711"/>
                <a:gd name="T54" fmla="*/ 426 w 625"/>
                <a:gd name="T55" fmla="*/ 115 h 711"/>
                <a:gd name="T56" fmla="*/ 483 w 625"/>
                <a:gd name="T57" fmla="*/ 196 h 711"/>
                <a:gd name="T58" fmla="*/ 483 w 625"/>
                <a:gd name="T59" fmla="*/ 311 h 711"/>
                <a:gd name="T60" fmla="*/ 517 w 625"/>
                <a:gd name="T61" fmla="*/ 345 h 711"/>
                <a:gd name="T62" fmla="*/ 536 w 625"/>
                <a:gd name="T63" fmla="*/ 345 h 711"/>
                <a:gd name="T64" fmla="*/ 552 w 625"/>
                <a:gd name="T65" fmla="*/ 380 h 711"/>
                <a:gd name="T66" fmla="*/ 534 w 625"/>
                <a:gd name="T67" fmla="*/ 409 h 711"/>
                <a:gd name="T68" fmla="*/ 511 w 625"/>
                <a:gd name="T69" fmla="*/ 415 h 711"/>
                <a:gd name="T70" fmla="*/ 481 w 625"/>
                <a:gd name="T71" fmla="*/ 433 h 711"/>
                <a:gd name="T72" fmla="*/ 430 w 625"/>
                <a:gd name="T73" fmla="*/ 561 h 711"/>
                <a:gd name="T74" fmla="*/ 425 w 625"/>
                <a:gd name="T75" fmla="*/ 570 h 711"/>
                <a:gd name="T76" fmla="*/ 313 w 625"/>
                <a:gd name="T77" fmla="*/ 639 h 711"/>
                <a:gd name="T78" fmla="*/ 201 w 625"/>
                <a:gd name="T79" fmla="*/ 570 h 711"/>
                <a:gd name="T80" fmla="*/ 195 w 625"/>
                <a:gd name="T81" fmla="*/ 561 h 711"/>
                <a:gd name="T82" fmla="*/ 144 w 625"/>
                <a:gd name="T83" fmla="*/ 433 h 711"/>
                <a:gd name="T84" fmla="*/ 114 w 625"/>
                <a:gd name="T85" fmla="*/ 415 h 711"/>
                <a:gd name="T86" fmla="*/ 86 w 625"/>
                <a:gd name="T87" fmla="*/ 406 h 711"/>
                <a:gd name="T88" fmla="*/ 74 w 625"/>
                <a:gd name="T89" fmla="*/ 380 h 711"/>
                <a:gd name="T90" fmla="*/ 89 w 625"/>
                <a:gd name="T91" fmla="*/ 345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25" h="711">
                  <a:moveTo>
                    <a:pt x="92" y="481"/>
                  </a:moveTo>
                  <a:cubicBezTo>
                    <a:pt x="108" y="511"/>
                    <a:pt x="120" y="542"/>
                    <a:pt x="128" y="574"/>
                  </a:cubicBezTo>
                  <a:cubicBezTo>
                    <a:pt x="132" y="596"/>
                    <a:pt x="146" y="616"/>
                    <a:pt x="165" y="628"/>
                  </a:cubicBezTo>
                  <a:cubicBezTo>
                    <a:pt x="281" y="699"/>
                    <a:pt x="281" y="699"/>
                    <a:pt x="281" y="699"/>
                  </a:cubicBezTo>
                  <a:cubicBezTo>
                    <a:pt x="300" y="711"/>
                    <a:pt x="325" y="711"/>
                    <a:pt x="344" y="699"/>
                  </a:cubicBezTo>
                  <a:cubicBezTo>
                    <a:pt x="461" y="627"/>
                    <a:pt x="461" y="627"/>
                    <a:pt x="461" y="627"/>
                  </a:cubicBezTo>
                  <a:cubicBezTo>
                    <a:pt x="480" y="616"/>
                    <a:pt x="493" y="596"/>
                    <a:pt x="497" y="574"/>
                  </a:cubicBezTo>
                  <a:cubicBezTo>
                    <a:pt x="506" y="542"/>
                    <a:pt x="518" y="510"/>
                    <a:pt x="533" y="480"/>
                  </a:cubicBezTo>
                  <a:cubicBezTo>
                    <a:pt x="543" y="478"/>
                    <a:pt x="553" y="475"/>
                    <a:pt x="563" y="471"/>
                  </a:cubicBezTo>
                  <a:cubicBezTo>
                    <a:pt x="599" y="455"/>
                    <a:pt x="621" y="419"/>
                    <a:pt x="620" y="380"/>
                  </a:cubicBezTo>
                  <a:cubicBezTo>
                    <a:pt x="625" y="334"/>
                    <a:pt x="596" y="291"/>
                    <a:pt x="551" y="279"/>
                  </a:cubicBezTo>
                  <a:cubicBezTo>
                    <a:pt x="551" y="196"/>
                    <a:pt x="551" y="196"/>
                    <a:pt x="551" y="196"/>
                  </a:cubicBezTo>
                  <a:cubicBezTo>
                    <a:pt x="551" y="89"/>
                    <a:pt x="483" y="55"/>
                    <a:pt x="442" y="48"/>
                  </a:cubicBezTo>
                  <a:cubicBezTo>
                    <a:pt x="394" y="0"/>
                    <a:pt x="375" y="0"/>
                    <a:pt x="267" y="0"/>
                  </a:cubicBezTo>
                  <a:cubicBezTo>
                    <a:pt x="168" y="0"/>
                    <a:pt x="113" y="82"/>
                    <a:pt x="89" y="130"/>
                  </a:cubicBezTo>
                  <a:cubicBezTo>
                    <a:pt x="79" y="151"/>
                    <a:pt x="74" y="173"/>
                    <a:pt x="74" y="196"/>
                  </a:cubicBezTo>
                  <a:cubicBezTo>
                    <a:pt x="74" y="279"/>
                    <a:pt x="74" y="279"/>
                    <a:pt x="74" y="279"/>
                  </a:cubicBezTo>
                  <a:cubicBezTo>
                    <a:pt x="29" y="291"/>
                    <a:pt x="0" y="334"/>
                    <a:pt x="6" y="380"/>
                  </a:cubicBezTo>
                  <a:cubicBezTo>
                    <a:pt x="5" y="431"/>
                    <a:pt x="42" y="474"/>
                    <a:pt x="92" y="481"/>
                  </a:cubicBezTo>
                  <a:close/>
                  <a:moveTo>
                    <a:pt x="89" y="345"/>
                  </a:moveTo>
                  <a:cubicBezTo>
                    <a:pt x="108" y="345"/>
                    <a:pt x="108" y="345"/>
                    <a:pt x="108" y="345"/>
                  </a:cubicBezTo>
                  <a:cubicBezTo>
                    <a:pt x="127" y="345"/>
                    <a:pt x="142" y="330"/>
                    <a:pt x="142" y="311"/>
                  </a:cubicBezTo>
                  <a:cubicBezTo>
                    <a:pt x="142" y="196"/>
                    <a:pt x="142" y="196"/>
                    <a:pt x="142" y="196"/>
                  </a:cubicBezTo>
                  <a:cubicBezTo>
                    <a:pt x="142" y="184"/>
                    <a:pt x="145" y="172"/>
                    <a:pt x="150" y="161"/>
                  </a:cubicBezTo>
                  <a:cubicBezTo>
                    <a:pt x="167" y="126"/>
                    <a:pt x="205" y="69"/>
                    <a:pt x="267" y="69"/>
                  </a:cubicBezTo>
                  <a:cubicBezTo>
                    <a:pt x="366" y="69"/>
                    <a:pt x="366" y="69"/>
                    <a:pt x="394" y="97"/>
                  </a:cubicBezTo>
                  <a:cubicBezTo>
                    <a:pt x="402" y="105"/>
                    <a:pt x="402" y="105"/>
                    <a:pt x="402" y="105"/>
                  </a:cubicBezTo>
                  <a:cubicBezTo>
                    <a:pt x="408" y="111"/>
                    <a:pt x="417" y="115"/>
                    <a:pt x="426" y="115"/>
                  </a:cubicBezTo>
                  <a:cubicBezTo>
                    <a:pt x="439" y="115"/>
                    <a:pt x="483" y="122"/>
                    <a:pt x="483" y="196"/>
                  </a:cubicBezTo>
                  <a:cubicBezTo>
                    <a:pt x="483" y="311"/>
                    <a:pt x="483" y="311"/>
                    <a:pt x="483" y="311"/>
                  </a:cubicBezTo>
                  <a:cubicBezTo>
                    <a:pt x="483" y="330"/>
                    <a:pt x="499" y="345"/>
                    <a:pt x="517" y="345"/>
                  </a:cubicBezTo>
                  <a:cubicBezTo>
                    <a:pt x="536" y="345"/>
                    <a:pt x="536" y="345"/>
                    <a:pt x="536" y="345"/>
                  </a:cubicBezTo>
                  <a:cubicBezTo>
                    <a:pt x="536" y="345"/>
                    <a:pt x="552" y="346"/>
                    <a:pt x="552" y="380"/>
                  </a:cubicBezTo>
                  <a:cubicBezTo>
                    <a:pt x="553" y="393"/>
                    <a:pt x="546" y="405"/>
                    <a:pt x="534" y="409"/>
                  </a:cubicBezTo>
                  <a:cubicBezTo>
                    <a:pt x="527" y="412"/>
                    <a:pt x="519" y="414"/>
                    <a:pt x="511" y="415"/>
                  </a:cubicBezTo>
                  <a:cubicBezTo>
                    <a:pt x="499" y="415"/>
                    <a:pt x="487" y="422"/>
                    <a:pt x="481" y="433"/>
                  </a:cubicBezTo>
                  <a:cubicBezTo>
                    <a:pt x="459" y="473"/>
                    <a:pt x="442" y="517"/>
                    <a:pt x="430" y="561"/>
                  </a:cubicBezTo>
                  <a:cubicBezTo>
                    <a:pt x="430" y="565"/>
                    <a:pt x="428" y="568"/>
                    <a:pt x="425" y="570"/>
                  </a:cubicBezTo>
                  <a:cubicBezTo>
                    <a:pt x="313" y="639"/>
                    <a:pt x="313" y="639"/>
                    <a:pt x="313" y="639"/>
                  </a:cubicBezTo>
                  <a:cubicBezTo>
                    <a:pt x="201" y="570"/>
                    <a:pt x="201" y="570"/>
                    <a:pt x="201" y="570"/>
                  </a:cubicBezTo>
                  <a:cubicBezTo>
                    <a:pt x="198" y="568"/>
                    <a:pt x="196" y="565"/>
                    <a:pt x="195" y="561"/>
                  </a:cubicBezTo>
                  <a:cubicBezTo>
                    <a:pt x="183" y="516"/>
                    <a:pt x="166" y="473"/>
                    <a:pt x="144" y="433"/>
                  </a:cubicBezTo>
                  <a:cubicBezTo>
                    <a:pt x="138" y="422"/>
                    <a:pt x="127" y="415"/>
                    <a:pt x="114" y="415"/>
                  </a:cubicBezTo>
                  <a:cubicBezTo>
                    <a:pt x="104" y="416"/>
                    <a:pt x="94" y="413"/>
                    <a:pt x="86" y="406"/>
                  </a:cubicBezTo>
                  <a:cubicBezTo>
                    <a:pt x="79" y="400"/>
                    <a:pt x="74" y="390"/>
                    <a:pt x="74" y="380"/>
                  </a:cubicBezTo>
                  <a:cubicBezTo>
                    <a:pt x="74" y="358"/>
                    <a:pt x="80" y="346"/>
                    <a:pt x="89" y="3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17" name="Freeform 407">
              <a:extLst>
                <a:ext uri="{FF2B5EF4-FFF2-40B4-BE49-F238E27FC236}">
                  <a16:creationId xmlns:a16="http://schemas.microsoft.com/office/drawing/2014/main" id="{4F62DB00-DB5C-4721-BA28-D0345C9A68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77600" y="4768850"/>
              <a:ext cx="222250" cy="252413"/>
            </a:xfrm>
            <a:custGeom>
              <a:avLst/>
              <a:gdLst>
                <a:gd name="T0" fmla="*/ 551 w 625"/>
                <a:gd name="T1" fmla="*/ 279 h 711"/>
                <a:gd name="T2" fmla="*/ 551 w 625"/>
                <a:gd name="T3" fmla="*/ 196 h 711"/>
                <a:gd name="T4" fmla="*/ 442 w 625"/>
                <a:gd name="T5" fmla="*/ 48 h 711"/>
                <a:gd name="T6" fmla="*/ 267 w 625"/>
                <a:gd name="T7" fmla="*/ 0 h 711"/>
                <a:gd name="T8" fmla="*/ 89 w 625"/>
                <a:gd name="T9" fmla="*/ 130 h 711"/>
                <a:gd name="T10" fmla="*/ 74 w 625"/>
                <a:gd name="T11" fmla="*/ 196 h 711"/>
                <a:gd name="T12" fmla="*/ 74 w 625"/>
                <a:gd name="T13" fmla="*/ 279 h 711"/>
                <a:gd name="T14" fmla="*/ 5 w 625"/>
                <a:gd name="T15" fmla="*/ 380 h 711"/>
                <a:gd name="T16" fmla="*/ 92 w 625"/>
                <a:gd name="T17" fmla="*/ 481 h 711"/>
                <a:gd name="T18" fmla="*/ 128 w 625"/>
                <a:gd name="T19" fmla="*/ 574 h 711"/>
                <a:gd name="T20" fmla="*/ 164 w 625"/>
                <a:gd name="T21" fmla="*/ 628 h 711"/>
                <a:gd name="T22" fmla="*/ 281 w 625"/>
                <a:gd name="T23" fmla="*/ 699 h 711"/>
                <a:gd name="T24" fmla="*/ 344 w 625"/>
                <a:gd name="T25" fmla="*/ 699 h 711"/>
                <a:gd name="T26" fmla="*/ 460 w 625"/>
                <a:gd name="T27" fmla="*/ 628 h 711"/>
                <a:gd name="T28" fmla="*/ 497 w 625"/>
                <a:gd name="T29" fmla="*/ 574 h 711"/>
                <a:gd name="T30" fmla="*/ 533 w 625"/>
                <a:gd name="T31" fmla="*/ 480 h 711"/>
                <a:gd name="T32" fmla="*/ 562 w 625"/>
                <a:gd name="T33" fmla="*/ 471 h 711"/>
                <a:gd name="T34" fmla="*/ 619 w 625"/>
                <a:gd name="T35" fmla="*/ 380 h 711"/>
                <a:gd name="T36" fmla="*/ 551 w 625"/>
                <a:gd name="T37" fmla="*/ 279 h 711"/>
                <a:gd name="T38" fmla="*/ 533 w 625"/>
                <a:gd name="T39" fmla="*/ 409 h 711"/>
                <a:gd name="T40" fmla="*/ 511 w 625"/>
                <a:gd name="T41" fmla="*/ 415 h 711"/>
                <a:gd name="T42" fmla="*/ 481 w 625"/>
                <a:gd name="T43" fmla="*/ 433 h 711"/>
                <a:gd name="T44" fmla="*/ 430 w 625"/>
                <a:gd name="T45" fmla="*/ 561 h 711"/>
                <a:gd name="T46" fmla="*/ 424 w 625"/>
                <a:gd name="T47" fmla="*/ 570 h 711"/>
                <a:gd name="T48" fmla="*/ 312 w 625"/>
                <a:gd name="T49" fmla="*/ 639 h 711"/>
                <a:gd name="T50" fmla="*/ 200 w 625"/>
                <a:gd name="T51" fmla="*/ 570 h 711"/>
                <a:gd name="T52" fmla="*/ 195 w 625"/>
                <a:gd name="T53" fmla="*/ 561 h 711"/>
                <a:gd name="T54" fmla="*/ 144 w 625"/>
                <a:gd name="T55" fmla="*/ 433 h 711"/>
                <a:gd name="T56" fmla="*/ 114 w 625"/>
                <a:gd name="T57" fmla="*/ 415 h 711"/>
                <a:gd name="T58" fmla="*/ 86 w 625"/>
                <a:gd name="T59" fmla="*/ 406 h 711"/>
                <a:gd name="T60" fmla="*/ 74 w 625"/>
                <a:gd name="T61" fmla="*/ 380 h 711"/>
                <a:gd name="T62" fmla="*/ 89 w 625"/>
                <a:gd name="T63" fmla="*/ 345 h 711"/>
                <a:gd name="T64" fmla="*/ 108 w 625"/>
                <a:gd name="T65" fmla="*/ 345 h 711"/>
                <a:gd name="T66" fmla="*/ 142 w 625"/>
                <a:gd name="T67" fmla="*/ 311 h 711"/>
                <a:gd name="T68" fmla="*/ 142 w 625"/>
                <a:gd name="T69" fmla="*/ 196 h 711"/>
                <a:gd name="T70" fmla="*/ 150 w 625"/>
                <a:gd name="T71" fmla="*/ 161 h 711"/>
                <a:gd name="T72" fmla="*/ 267 w 625"/>
                <a:gd name="T73" fmla="*/ 69 h 711"/>
                <a:gd name="T74" fmla="*/ 394 w 625"/>
                <a:gd name="T75" fmla="*/ 97 h 711"/>
                <a:gd name="T76" fmla="*/ 402 w 625"/>
                <a:gd name="T77" fmla="*/ 105 h 711"/>
                <a:gd name="T78" fmla="*/ 426 w 625"/>
                <a:gd name="T79" fmla="*/ 115 h 711"/>
                <a:gd name="T80" fmla="*/ 483 w 625"/>
                <a:gd name="T81" fmla="*/ 196 h 711"/>
                <a:gd name="T82" fmla="*/ 483 w 625"/>
                <a:gd name="T83" fmla="*/ 311 h 711"/>
                <a:gd name="T84" fmla="*/ 517 w 625"/>
                <a:gd name="T85" fmla="*/ 345 h 711"/>
                <a:gd name="T86" fmla="*/ 536 w 625"/>
                <a:gd name="T87" fmla="*/ 345 h 711"/>
                <a:gd name="T88" fmla="*/ 551 w 625"/>
                <a:gd name="T89" fmla="*/ 380 h 711"/>
                <a:gd name="T90" fmla="*/ 533 w 625"/>
                <a:gd name="T91" fmla="*/ 409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25" h="711">
                  <a:moveTo>
                    <a:pt x="551" y="279"/>
                  </a:moveTo>
                  <a:cubicBezTo>
                    <a:pt x="551" y="196"/>
                    <a:pt x="551" y="196"/>
                    <a:pt x="551" y="196"/>
                  </a:cubicBezTo>
                  <a:cubicBezTo>
                    <a:pt x="551" y="89"/>
                    <a:pt x="482" y="55"/>
                    <a:pt x="442" y="48"/>
                  </a:cubicBezTo>
                  <a:cubicBezTo>
                    <a:pt x="394" y="0"/>
                    <a:pt x="374" y="0"/>
                    <a:pt x="267" y="0"/>
                  </a:cubicBezTo>
                  <a:cubicBezTo>
                    <a:pt x="167" y="0"/>
                    <a:pt x="113" y="82"/>
                    <a:pt x="89" y="130"/>
                  </a:cubicBezTo>
                  <a:cubicBezTo>
                    <a:pt x="79" y="151"/>
                    <a:pt x="73" y="173"/>
                    <a:pt x="74" y="196"/>
                  </a:cubicBezTo>
                  <a:cubicBezTo>
                    <a:pt x="74" y="279"/>
                    <a:pt x="74" y="279"/>
                    <a:pt x="74" y="279"/>
                  </a:cubicBezTo>
                  <a:cubicBezTo>
                    <a:pt x="29" y="291"/>
                    <a:pt x="0" y="334"/>
                    <a:pt x="5" y="380"/>
                  </a:cubicBezTo>
                  <a:cubicBezTo>
                    <a:pt x="4" y="431"/>
                    <a:pt x="42" y="474"/>
                    <a:pt x="92" y="481"/>
                  </a:cubicBezTo>
                  <a:cubicBezTo>
                    <a:pt x="107" y="511"/>
                    <a:pt x="119" y="542"/>
                    <a:pt x="128" y="574"/>
                  </a:cubicBezTo>
                  <a:cubicBezTo>
                    <a:pt x="132" y="597"/>
                    <a:pt x="145" y="616"/>
                    <a:pt x="164" y="628"/>
                  </a:cubicBezTo>
                  <a:cubicBezTo>
                    <a:pt x="281" y="699"/>
                    <a:pt x="281" y="699"/>
                    <a:pt x="281" y="699"/>
                  </a:cubicBezTo>
                  <a:cubicBezTo>
                    <a:pt x="300" y="711"/>
                    <a:pt x="325" y="711"/>
                    <a:pt x="344" y="699"/>
                  </a:cubicBezTo>
                  <a:cubicBezTo>
                    <a:pt x="460" y="628"/>
                    <a:pt x="460" y="628"/>
                    <a:pt x="460" y="628"/>
                  </a:cubicBezTo>
                  <a:cubicBezTo>
                    <a:pt x="479" y="616"/>
                    <a:pt x="493" y="596"/>
                    <a:pt x="497" y="574"/>
                  </a:cubicBezTo>
                  <a:cubicBezTo>
                    <a:pt x="505" y="542"/>
                    <a:pt x="517" y="510"/>
                    <a:pt x="533" y="480"/>
                  </a:cubicBezTo>
                  <a:cubicBezTo>
                    <a:pt x="543" y="479"/>
                    <a:pt x="553" y="475"/>
                    <a:pt x="562" y="471"/>
                  </a:cubicBezTo>
                  <a:cubicBezTo>
                    <a:pt x="598" y="455"/>
                    <a:pt x="621" y="419"/>
                    <a:pt x="619" y="380"/>
                  </a:cubicBezTo>
                  <a:cubicBezTo>
                    <a:pt x="625" y="334"/>
                    <a:pt x="596" y="291"/>
                    <a:pt x="551" y="279"/>
                  </a:cubicBezTo>
                  <a:close/>
                  <a:moveTo>
                    <a:pt x="533" y="409"/>
                  </a:moveTo>
                  <a:cubicBezTo>
                    <a:pt x="526" y="412"/>
                    <a:pt x="519" y="414"/>
                    <a:pt x="511" y="415"/>
                  </a:cubicBezTo>
                  <a:cubicBezTo>
                    <a:pt x="498" y="415"/>
                    <a:pt x="487" y="422"/>
                    <a:pt x="481" y="433"/>
                  </a:cubicBezTo>
                  <a:cubicBezTo>
                    <a:pt x="459" y="473"/>
                    <a:pt x="442" y="517"/>
                    <a:pt x="430" y="561"/>
                  </a:cubicBezTo>
                  <a:cubicBezTo>
                    <a:pt x="429" y="565"/>
                    <a:pt x="427" y="568"/>
                    <a:pt x="424" y="570"/>
                  </a:cubicBezTo>
                  <a:cubicBezTo>
                    <a:pt x="312" y="639"/>
                    <a:pt x="312" y="639"/>
                    <a:pt x="312" y="639"/>
                  </a:cubicBezTo>
                  <a:cubicBezTo>
                    <a:pt x="200" y="570"/>
                    <a:pt x="200" y="570"/>
                    <a:pt x="200" y="570"/>
                  </a:cubicBezTo>
                  <a:cubicBezTo>
                    <a:pt x="197" y="568"/>
                    <a:pt x="195" y="565"/>
                    <a:pt x="195" y="561"/>
                  </a:cubicBezTo>
                  <a:cubicBezTo>
                    <a:pt x="183" y="516"/>
                    <a:pt x="166" y="473"/>
                    <a:pt x="144" y="433"/>
                  </a:cubicBezTo>
                  <a:cubicBezTo>
                    <a:pt x="138" y="422"/>
                    <a:pt x="126" y="415"/>
                    <a:pt x="114" y="415"/>
                  </a:cubicBezTo>
                  <a:cubicBezTo>
                    <a:pt x="104" y="416"/>
                    <a:pt x="94" y="413"/>
                    <a:pt x="86" y="406"/>
                  </a:cubicBezTo>
                  <a:cubicBezTo>
                    <a:pt x="78" y="400"/>
                    <a:pt x="74" y="390"/>
                    <a:pt x="74" y="380"/>
                  </a:cubicBezTo>
                  <a:cubicBezTo>
                    <a:pt x="74" y="358"/>
                    <a:pt x="80" y="346"/>
                    <a:pt x="89" y="345"/>
                  </a:cubicBezTo>
                  <a:cubicBezTo>
                    <a:pt x="108" y="345"/>
                    <a:pt x="108" y="345"/>
                    <a:pt x="108" y="345"/>
                  </a:cubicBezTo>
                  <a:cubicBezTo>
                    <a:pt x="127" y="345"/>
                    <a:pt x="142" y="330"/>
                    <a:pt x="142" y="311"/>
                  </a:cubicBezTo>
                  <a:cubicBezTo>
                    <a:pt x="142" y="196"/>
                    <a:pt x="142" y="196"/>
                    <a:pt x="142" y="196"/>
                  </a:cubicBezTo>
                  <a:cubicBezTo>
                    <a:pt x="142" y="184"/>
                    <a:pt x="144" y="172"/>
                    <a:pt x="150" y="161"/>
                  </a:cubicBezTo>
                  <a:cubicBezTo>
                    <a:pt x="167" y="126"/>
                    <a:pt x="204" y="69"/>
                    <a:pt x="267" y="69"/>
                  </a:cubicBezTo>
                  <a:cubicBezTo>
                    <a:pt x="366" y="69"/>
                    <a:pt x="366" y="69"/>
                    <a:pt x="394" y="97"/>
                  </a:cubicBezTo>
                  <a:cubicBezTo>
                    <a:pt x="402" y="105"/>
                    <a:pt x="402" y="105"/>
                    <a:pt x="402" y="105"/>
                  </a:cubicBezTo>
                  <a:cubicBezTo>
                    <a:pt x="408" y="111"/>
                    <a:pt x="417" y="115"/>
                    <a:pt x="426" y="115"/>
                  </a:cubicBezTo>
                  <a:cubicBezTo>
                    <a:pt x="439" y="115"/>
                    <a:pt x="483" y="122"/>
                    <a:pt x="483" y="196"/>
                  </a:cubicBezTo>
                  <a:cubicBezTo>
                    <a:pt x="483" y="311"/>
                    <a:pt x="483" y="311"/>
                    <a:pt x="483" y="311"/>
                  </a:cubicBezTo>
                  <a:cubicBezTo>
                    <a:pt x="483" y="330"/>
                    <a:pt x="498" y="345"/>
                    <a:pt x="517" y="345"/>
                  </a:cubicBezTo>
                  <a:cubicBezTo>
                    <a:pt x="536" y="345"/>
                    <a:pt x="536" y="345"/>
                    <a:pt x="536" y="345"/>
                  </a:cubicBezTo>
                  <a:cubicBezTo>
                    <a:pt x="536" y="345"/>
                    <a:pt x="551" y="346"/>
                    <a:pt x="551" y="380"/>
                  </a:cubicBezTo>
                  <a:cubicBezTo>
                    <a:pt x="553" y="393"/>
                    <a:pt x="545" y="405"/>
                    <a:pt x="533" y="4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18" name="Freeform 408">
              <a:extLst>
                <a:ext uri="{FF2B5EF4-FFF2-40B4-BE49-F238E27FC236}">
                  <a16:creationId xmlns:a16="http://schemas.microsoft.com/office/drawing/2014/main" id="{B511DDD0-90C9-42A0-8FB4-0299CA7410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52150" y="4983163"/>
              <a:ext cx="563563" cy="122238"/>
            </a:xfrm>
            <a:custGeom>
              <a:avLst/>
              <a:gdLst>
                <a:gd name="T0" fmla="*/ 1581 w 1582"/>
                <a:gd name="T1" fmla="*/ 304 h 343"/>
                <a:gd name="T2" fmla="*/ 1580 w 1582"/>
                <a:gd name="T3" fmla="*/ 299 h 343"/>
                <a:gd name="T4" fmla="*/ 1548 w 1582"/>
                <a:gd name="T5" fmla="*/ 213 h 343"/>
                <a:gd name="T6" fmla="*/ 1503 w 1582"/>
                <a:gd name="T7" fmla="*/ 166 h 343"/>
                <a:gd name="T8" fmla="*/ 1035 w 1582"/>
                <a:gd name="T9" fmla="*/ 2 h 343"/>
                <a:gd name="T10" fmla="*/ 998 w 1582"/>
                <a:gd name="T11" fmla="*/ 23 h 343"/>
                <a:gd name="T12" fmla="*/ 895 w 1582"/>
                <a:gd name="T13" fmla="*/ 275 h 343"/>
                <a:gd name="T14" fmla="*/ 687 w 1582"/>
                <a:gd name="T15" fmla="*/ 275 h 343"/>
                <a:gd name="T16" fmla="*/ 584 w 1582"/>
                <a:gd name="T17" fmla="*/ 23 h 343"/>
                <a:gd name="T18" fmla="*/ 547 w 1582"/>
                <a:gd name="T19" fmla="*/ 2 h 343"/>
                <a:gd name="T20" fmla="*/ 79 w 1582"/>
                <a:gd name="T21" fmla="*/ 166 h 343"/>
                <a:gd name="T22" fmla="*/ 34 w 1582"/>
                <a:gd name="T23" fmla="*/ 213 h 343"/>
                <a:gd name="T24" fmla="*/ 2 w 1582"/>
                <a:gd name="T25" fmla="*/ 299 h 343"/>
                <a:gd name="T26" fmla="*/ 1 w 1582"/>
                <a:gd name="T27" fmla="*/ 304 h 343"/>
                <a:gd name="T28" fmla="*/ 0 w 1582"/>
                <a:gd name="T29" fmla="*/ 309 h 343"/>
                <a:gd name="T30" fmla="*/ 1 w 1582"/>
                <a:gd name="T31" fmla="*/ 311 h 343"/>
                <a:gd name="T32" fmla="*/ 2 w 1582"/>
                <a:gd name="T33" fmla="*/ 318 h 343"/>
                <a:gd name="T34" fmla="*/ 4 w 1582"/>
                <a:gd name="T35" fmla="*/ 323 h 343"/>
                <a:gd name="T36" fmla="*/ 7 w 1582"/>
                <a:gd name="T37" fmla="*/ 329 h 343"/>
                <a:gd name="T38" fmla="*/ 11 w 1582"/>
                <a:gd name="T39" fmla="*/ 334 h 343"/>
                <a:gd name="T40" fmla="*/ 16 w 1582"/>
                <a:gd name="T41" fmla="*/ 337 h 343"/>
                <a:gd name="T42" fmla="*/ 23 w 1582"/>
                <a:gd name="T43" fmla="*/ 341 h 343"/>
                <a:gd name="T44" fmla="*/ 24 w 1582"/>
                <a:gd name="T45" fmla="*/ 342 h 343"/>
                <a:gd name="T46" fmla="*/ 34 w 1582"/>
                <a:gd name="T47" fmla="*/ 343 h 343"/>
                <a:gd name="T48" fmla="*/ 1548 w 1582"/>
                <a:gd name="T49" fmla="*/ 343 h 343"/>
                <a:gd name="T50" fmla="*/ 1558 w 1582"/>
                <a:gd name="T51" fmla="*/ 342 h 343"/>
                <a:gd name="T52" fmla="*/ 1559 w 1582"/>
                <a:gd name="T53" fmla="*/ 341 h 343"/>
                <a:gd name="T54" fmla="*/ 1566 w 1582"/>
                <a:gd name="T55" fmla="*/ 337 h 343"/>
                <a:gd name="T56" fmla="*/ 1571 w 1582"/>
                <a:gd name="T57" fmla="*/ 334 h 343"/>
                <a:gd name="T58" fmla="*/ 1578 w 1582"/>
                <a:gd name="T59" fmla="*/ 324 h 343"/>
                <a:gd name="T60" fmla="*/ 1580 w 1582"/>
                <a:gd name="T61" fmla="*/ 318 h 343"/>
                <a:gd name="T62" fmla="*/ 1582 w 1582"/>
                <a:gd name="T63" fmla="*/ 311 h 343"/>
                <a:gd name="T64" fmla="*/ 1582 w 1582"/>
                <a:gd name="T65" fmla="*/ 309 h 343"/>
                <a:gd name="T66" fmla="*/ 1581 w 1582"/>
                <a:gd name="T67" fmla="*/ 304 h 343"/>
                <a:gd name="T68" fmla="*/ 1051 w 1582"/>
                <a:gd name="T69" fmla="*/ 74 h 343"/>
                <a:gd name="T70" fmla="*/ 1471 w 1582"/>
                <a:gd name="T71" fmla="*/ 226 h 343"/>
                <a:gd name="T72" fmla="*/ 1486 w 1582"/>
                <a:gd name="T73" fmla="*/ 241 h 343"/>
                <a:gd name="T74" fmla="*/ 1500 w 1582"/>
                <a:gd name="T75" fmla="*/ 275 h 343"/>
                <a:gd name="T76" fmla="*/ 968 w 1582"/>
                <a:gd name="T77" fmla="*/ 275 h 343"/>
                <a:gd name="T78" fmla="*/ 1051 w 1582"/>
                <a:gd name="T79" fmla="*/ 74 h 343"/>
                <a:gd name="T80" fmla="*/ 111 w 1582"/>
                <a:gd name="T81" fmla="*/ 226 h 343"/>
                <a:gd name="T82" fmla="*/ 531 w 1582"/>
                <a:gd name="T83" fmla="*/ 74 h 343"/>
                <a:gd name="T84" fmla="*/ 614 w 1582"/>
                <a:gd name="T85" fmla="*/ 275 h 343"/>
                <a:gd name="T86" fmla="*/ 82 w 1582"/>
                <a:gd name="T87" fmla="*/ 275 h 343"/>
                <a:gd name="T88" fmla="*/ 96 w 1582"/>
                <a:gd name="T89" fmla="*/ 241 h 343"/>
                <a:gd name="T90" fmla="*/ 111 w 1582"/>
                <a:gd name="T91" fmla="*/ 22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82" h="343">
                  <a:moveTo>
                    <a:pt x="1581" y="304"/>
                  </a:moveTo>
                  <a:cubicBezTo>
                    <a:pt x="1581" y="302"/>
                    <a:pt x="1580" y="301"/>
                    <a:pt x="1580" y="299"/>
                  </a:cubicBezTo>
                  <a:cubicBezTo>
                    <a:pt x="1571" y="270"/>
                    <a:pt x="1560" y="241"/>
                    <a:pt x="1548" y="213"/>
                  </a:cubicBezTo>
                  <a:cubicBezTo>
                    <a:pt x="1539" y="193"/>
                    <a:pt x="1523" y="176"/>
                    <a:pt x="1503" y="166"/>
                  </a:cubicBezTo>
                  <a:cubicBezTo>
                    <a:pt x="1357" y="87"/>
                    <a:pt x="1198" y="32"/>
                    <a:pt x="1035" y="2"/>
                  </a:cubicBezTo>
                  <a:cubicBezTo>
                    <a:pt x="1019" y="0"/>
                    <a:pt x="1004" y="9"/>
                    <a:pt x="998" y="23"/>
                  </a:cubicBezTo>
                  <a:cubicBezTo>
                    <a:pt x="895" y="275"/>
                    <a:pt x="895" y="275"/>
                    <a:pt x="895" y="275"/>
                  </a:cubicBezTo>
                  <a:cubicBezTo>
                    <a:pt x="687" y="275"/>
                    <a:pt x="687" y="275"/>
                    <a:pt x="687" y="275"/>
                  </a:cubicBezTo>
                  <a:cubicBezTo>
                    <a:pt x="584" y="23"/>
                    <a:pt x="584" y="23"/>
                    <a:pt x="584" y="23"/>
                  </a:cubicBezTo>
                  <a:cubicBezTo>
                    <a:pt x="578" y="9"/>
                    <a:pt x="563" y="0"/>
                    <a:pt x="547" y="2"/>
                  </a:cubicBezTo>
                  <a:cubicBezTo>
                    <a:pt x="384" y="32"/>
                    <a:pt x="225" y="87"/>
                    <a:pt x="79" y="166"/>
                  </a:cubicBezTo>
                  <a:cubicBezTo>
                    <a:pt x="59" y="176"/>
                    <a:pt x="43" y="193"/>
                    <a:pt x="34" y="213"/>
                  </a:cubicBezTo>
                  <a:cubicBezTo>
                    <a:pt x="22" y="241"/>
                    <a:pt x="11" y="270"/>
                    <a:pt x="2" y="299"/>
                  </a:cubicBezTo>
                  <a:cubicBezTo>
                    <a:pt x="2" y="300"/>
                    <a:pt x="1" y="302"/>
                    <a:pt x="1" y="304"/>
                  </a:cubicBezTo>
                  <a:cubicBezTo>
                    <a:pt x="1" y="305"/>
                    <a:pt x="0" y="307"/>
                    <a:pt x="0" y="309"/>
                  </a:cubicBezTo>
                  <a:cubicBezTo>
                    <a:pt x="0" y="310"/>
                    <a:pt x="1" y="310"/>
                    <a:pt x="1" y="311"/>
                  </a:cubicBezTo>
                  <a:cubicBezTo>
                    <a:pt x="1" y="313"/>
                    <a:pt x="1" y="315"/>
                    <a:pt x="2" y="318"/>
                  </a:cubicBezTo>
                  <a:cubicBezTo>
                    <a:pt x="2" y="320"/>
                    <a:pt x="3" y="322"/>
                    <a:pt x="4" y="323"/>
                  </a:cubicBezTo>
                  <a:cubicBezTo>
                    <a:pt x="5" y="325"/>
                    <a:pt x="6" y="327"/>
                    <a:pt x="7" y="329"/>
                  </a:cubicBezTo>
                  <a:cubicBezTo>
                    <a:pt x="8" y="331"/>
                    <a:pt x="10" y="332"/>
                    <a:pt x="11" y="334"/>
                  </a:cubicBezTo>
                  <a:cubicBezTo>
                    <a:pt x="13" y="335"/>
                    <a:pt x="15" y="336"/>
                    <a:pt x="16" y="337"/>
                  </a:cubicBezTo>
                  <a:cubicBezTo>
                    <a:pt x="18" y="339"/>
                    <a:pt x="20" y="340"/>
                    <a:pt x="23" y="341"/>
                  </a:cubicBezTo>
                  <a:cubicBezTo>
                    <a:pt x="23" y="341"/>
                    <a:pt x="24" y="341"/>
                    <a:pt x="24" y="342"/>
                  </a:cubicBezTo>
                  <a:cubicBezTo>
                    <a:pt x="27" y="343"/>
                    <a:pt x="31" y="343"/>
                    <a:pt x="34" y="343"/>
                  </a:cubicBezTo>
                  <a:cubicBezTo>
                    <a:pt x="1548" y="343"/>
                    <a:pt x="1548" y="343"/>
                    <a:pt x="1548" y="343"/>
                  </a:cubicBezTo>
                  <a:cubicBezTo>
                    <a:pt x="1551" y="343"/>
                    <a:pt x="1555" y="343"/>
                    <a:pt x="1558" y="342"/>
                  </a:cubicBezTo>
                  <a:cubicBezTo>
                    <a:pt x="1558" y="342"/>
                    <a:pt x="1559" y="341"/>
                    <a:pt x="1559" y="341"/>
                  </a:cubicBezTo>
                  <a:cubicBezTo>
                    <a:pt x="1562" y="340"/>
                    <a:pt x="1564" y="339"/>
                    <a:pt x="1566" y="337"/>
                  </a:cubicBezTo>
                  <a:cubicBezTo>
                    <a:pt x="1567" y="336"/>
                    <a:pt x="1569" y="335"/>
                    <a:pt x="1571" y="334"/>
                  </a:cubicBezTo>
                  <a:cubicBezTo>
                    <a:pt x="1573" y="331"/>
                    <a:pt x="1576" y="327"/>
                    <a:pt x="1578" y="324"/>
                  </a:cubicBezTo>
                  <a:cubicBezTo>
                    <a:pt x="1579" y="322"/>
                    <a:pt x="1580" y="320"/>
                    <a:pt x="1580" y="318"/>
                  </a:cubicBezTo>
                  <a:cubicBezTo>
                    <a:pt x="1581" y="315"/>
                    <a:pt x="1581" y="313"/>
                    <a:pt x="1582" y="311"/>
                  </a:cubicBezTo>
                  <a:cubicBezTo>
                    <a:pt x="1582" y="310"/>
                    <a:pt x="1582" y="310"/>
                    <a:pt x="1582" y="309"/>
                  </a:cubicBezTo>
                  <a:cubicBezTo>
                    <a:pt x="1582" y="307"/>
                    <a:pt x="1581" y="306"/>
                    <a:pt x="1581" y="304"/>
                  </a:cubicBezTo>
                  <a:close/>
                  <a:moveTo>
                    <a:pt x="1051" y="74"/>
                  </a:moveTo>
                  <a:cubicBezTo>
                    <a:pt x="1198" y="104"/>
                    <a:pt x="1339" y="155"/>
                    <a:pt x="1471" y="226"/>
                  </a:cubicBezTo>
                  <a:cubicBezTo>
                    <a:pt x="1478" y="229"/>
                    <a:pt x="1483" y="235"/>
                    <a:pt x="1486" y="241"/>
                  </a:cubicBezTo>
                  <a:cubicBezTo>
                    <a:pt x="1491" y="252"/>
                    <a:pt x="1495" y="263"/>
                    <a:pt x="1500" y="275"/>
                  </a:cubicBezTo>
                  <a:cubicBezTo>
                    <a:pt x="968" y="275"/>
                    <a:pt x="968" y="275"/>
                    <a:pt x="968" y="275"/>
                  </a:cubicBezTo>
                  <a:lnTo>
                    <a:pt x="1051" y="74"/>
                  </a:lnTo>
                  <a:close/>
                  <a:moveTo>
                    <a:pt x="111" y="226"/>
                  </a:moveTo>
                  <a:cubicBezTo>
                    <a:pt x="243" y="155"/>
                    <a:pt x="384" y="104"/>
                    <a:pt x="531" y="74"/>
                  </a:cubicBezTo>
                  <a:cubicBezTo>
                    <a:pt x="614" y="275"/>
                    <a:pt x="614" y="275"/>
                    <a:pt x="614" y="275"/>
                  </a:cubicBezTo>
                  <a:cubicBezTo>
                    <a:pt x="82" y="275"/>
                    <a:pt x="82" y="275"/>
                    <a:pt x="82" y="275"/>
                  </a:cubicBezTo>
                  <a:cubicBezTo>
                    <a:pt x="87" y="263"/>
                    <a:pt x="91" y="252"/>
                    <a:pt x="96" y="241"/>
                  </a:cubicBezTo>
                  <a:cubicBezTo>
                    <a:pt x="99" y="235"/>
                    <a:pt x="104" y="229"/>
                    <a:pt x="111" y="2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19" name="Freeform 409">
              <a:extLst>
                <a:ext uri="{FF2B5EF4-FFF2-40B4-BE49-F238E27FC236}">
                  <a16:creationId xmlns:a16="http://schemas.microsoft.com/office/drawing/2014/main" id="{425C83F5-1264-4627-86F6-81B3354177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01363" y="4373563"/>
              <a:ext cx="463550" cy="646113"/>
            </a:xfrm>
            <a:custGeom>
              <a:avLst/>
              <a:gdLst>
                <a:gd name="T0" fmla="*/ 1289 w 1303"/>
                <a:gd name="T1" fmla="*/ 546 h 1818"/>
                <a:gd name="T2" fmla="*/ 1210 w 1303"/>
                <a:gd name="T3" fmla="*/ 334 h 1818"/>
                <a:gd name="T4" fmla="*/ 1066 w 1303"/>
                <a:gd name="T5" fmla="*/ 164 h 1818"/>
                <a:gd name="T6" fmla="*/ 870 w 1303"/>
                <a:gd name="T7" fmla="*/ 52 h 1818"/>
                <a:gd name="T8" fmla="*/ 427 w 1303"/>
                <a:gd name="T9" fmla="*/ 54 h 1818"/>
                <a:gd name="T10" fmla="*/ 234 w 1303"/>
                <a:gd name="T11" fmla="*/ 168 h 1818"/>
                <a:gd name="T12" fmla="*/ 90 w 1303"/>
                <a:gd name="T13" fmla="*/ 341 h 1818"/>
                <a:gd name="T14" fmla="*/ 14 w 1303"/>
                <a:gd name="T15" fmla="*/ 552 h 1818"/>
                <a:gd name="T16" fmla="*/ 14 w 1303"/>
                <a:gd name="T17" fmla="*/ 776 h 1818"/>
                <a:gd name="T18" fmla="*/ 93 w 1303"/>
                <a:gd name="T19" fmla="*/ 988 h 1818"/>
                <a:gd name="T20" fmla="*/ 243 w 1303"/>
                <a:gd name="T21" fmla="*/ 1344 h 1818"/>
                <a:gd name="T22" fmla="*/ 454 w 1303"/>
                <a:gd name="T23" fmla="*/ 1697 h 1818"/>
                <a:gd name="T24" fmla="*/ 850 w 1303"/>
                <a:gd name="T25" fmla="*/ 1696 h 1818"/>
                <a:gd name="T26" fmla="*/ 992 w 1303"/>
                <a:gd name="T27" fmla="*/ 1463 h 1818"/>
                <a:gd name="T28" fmla="*/ 993 w 1303"/>
                <a:gd name="T29" fmla="*/ 1212 h 1818"/>
                <a:gd name="T30" fmla="*/ 1214 w 1303"/>
                <a:gd name="T31" fmla="*/ 984 h 1818"/>
                <a:gd name="T32" fmla="*/ 1290 w 1303"/>
                <a:gd name="T33" fmla="*/ 772 h 1818"/>
                <a:gd name="T34" fmla="*/ 925 w 1303"/>
                <a:gd name="T35" fmla="*/ 1412 h 1818"/>
                <a:gd name="T36" fmla="*/ 812 w 1303"/>
                <a:gd name="T37" fmla="*/ 1640 h 1818"/>
                <a:gd name="T38" fmla="*/ 478 w 1303"/>
                <a:gd name="T39" fmla="*/ 1616 h 1818"/>
                <a:gd name="T40" fmla="*/ 330 w 1303"/>
                <a:gd name="T41" fmla="*/ 1393 h 1818"/>
                <a:gd name="T42" fmla="*/ 379 w 1303"/>
                <a:gd name="T43" fmla="*/ 1241 h 1818"/>
                <a:gd name="T44" fmla="*/ 584 w 1303"/>
                <a:gd name="T45" fmla="*/ 866 h 1818"/>
                <a:gd name="T46" fmla="*/ 823 w 1303"/>
                <a:gd name="T47" fmla="*/ 934 h 1818"/>
                <a:gd name="T48" fmla="*/ 955 w 1303"/>
                <a:gd name="T49" fmla="*/ 1275 h 1818"/>
                <a:gd name="T50" fmla="*/ 961 w 1303"/>
                <a:gd name="T51" fmla="*/ 1403 h 1818"/>
                <a:gd name="T52" fmla="*/ 838 w 1303"/>
                <a:gd name="T53" fmla="*/ 867 h 1818"/>
                <a:gd name="T54" fmla="*/ 332 w 1303"/>
                <a:gd name="T55" fmla="*/ 981 h 1818"/>
                <a:gd name="T56" fmla="*/ 168 w 1303"/>
                <a:gd name="T57" fmla="*/ 980 h 1818"/>
                <a:gd name="T58" fmla="*/ 193 w 1303"/>
                <a:gd name="T59" fmla="*/ 907 h 1818"/>
                <a:gd name="T60" fmla="*/ 88 w 1303"/>
                <a:gd name="T61" fmla="*/ 796 h 1818"/>
                <a:gd name="T62" fmla="*/ 138 w 1303"/>
                <a:gd name="T63" fmla="*/ 734 h 1818"/>
                <a:gd name="T64" fmla="*/ 76 w 1303"/>
                <a:gd name="T65" fmla="*/ 595 h 1818"/>
                <a:gd name="T66" fmla="*/ 145 w 1303"/>
                <a:gd name="T67" fmla="*/ 569 h 1818"/>
                <a:gd name="T68" fmla="*/ 134 w 1303"/>
                <a:gd name="T69" fmla="*/ 402 h 1818"/>
                <a:gd name="T70" fmla="*/ 211 w 1303"/>
                <a:gd name="T71" fmla="*/ 387 h 1818"/>
                <a:gd name="T72" fmla="*/ 254 w 1303"/>
                <a:gd name="T73" fmla="*/ 241 h 1818"/>
                <a:gd name="T74" fmla="*/ 331 w 1303"/>
                <a:gd name="T75" fmla="*/ 252 h 1818"/>
                <a:gd name="T76" fmla="*/ 422 w 1303"/>
                <a:gd name="T77" fmla="*/ 129 h 1818"/>
                <a:gd name="T78" fmla="*/ 491 w 1303"/>
                <a:gd name="T79" fmla="*/ 168 h 1818"/>
                <a:gd name="T80" fmla="*/ 618 w 1303"/>
                <a:gd name="T81" fmla="*/ 83 h 1818"/>
                <a:gd name="T82" fmla="*/ 686 w 1303"/>
                <a:gd name="T83" fmla="*/ 112 h 1818"/>
                <a:gd name="T84" fmla="*/ 808 w 1303"/>
                <a:gd name="T85" fmla="*/ 134 h 1818"/>
                <a:gd name="T86" fmla="*/ 872 w 1303"/>
                <a:gd name="T87" fmla="*/ 157 h 1818"/>
                <a:gd name="T88" fmla="*/ 979 w 1303"/>
                <a:gd name="T89" fmla="*/ 219 h 1818"/>
                <a:gd name="T90" fmla="*/ 1050 w 1303"/>
                <a:gd name="T91" fmla="*/ 241 h 1818"/>
                <a:gd name="T92" fmla="*/ 1093 w 1303"/>
                <a:gd name="T93" fmla="*/ 387 h 1818"/>
                <a:gd name="T94" fmla="*/ 1170 w 1303"/>
                <a:gd name="T95" fmla="*/ 402 h 1818"/>
                <a:gd name="T96" fmla="*/ 1159 w 1303"/>
                <a:gd name="T97" fmla="*/ 569 h 1818"/>
                <a:gd name="T98" fmla="*/ 1228 w 1303"/>
                <a:gd name="T99" fmla="*/ 595 h 1818"/>
                <a:gd name="T100" fmla="*/ 1166 w 1303"/>
                <a:gd name="T101" fmla="*/ 734 h 1818"/>
                <a:gd name="T102" fmla="*/ 1216 w 1303"/>
                <a:gd name="T103" fmla="*/ 796 h 1818"/>
                <a:gd name="T104" fmla="*/ 1111 w 1303"/>
                <a:gd name="T105" fmla="*/ 907 h 1818"/>
                <a:gd name="T106" fmla="*/ 1136 w 1303"/>
                <a:gd name="T107" fmla="*/ 980 h 1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3" h="1818">
                  <a:moveTo>
                    <a:pt x="1290" y="552"/>
                  </a:moveTo>
                  <a:cubicBezTo>
                    <a:pt x="1290" y="551"/>
                    <a:pt x="1290" y="550"/>
                    <a:pt x="1290" y="549"/>
                  </a:cubicBezTo>
                  <a:cubicBezTo>
                    <a:pt x="1290" y="548"/>
                    <a:pt x="1289" y="547"/>
                    <a:pt x="1289" y="546"/>
                  </a:cubicBezTo>
                  <a:cubicBezTo>
                    <a:pt x="1276" y="474"/>
                    <a:pt x="1251" y="404"/>
                    <a:pt x="1214" y="341"/>
                  </a:cubicBezTo>
                  <a:cubicBezTo>
                    <a:pt x="1214" y="340"/>
                    <a:pt x="1214" y="338"/>
                    <a:pt x="1213" y="337"/>
                  </a:cubicBezTo>
                  <a:cubicBezTo>
                    <a:pt x="1212" y="336"/>
                    <a:pt x="1211" y="335"/>
                    <a:pt x="1210" y="334"/>
                  </a:cubicBezTo>
                  <a:cubicBezTo>
                    <a:pt x="1173" y="271"/>
                    <a:pt x="1126" y="215"/>
                    <a:pt x="1070" y="167"/>
                  </a:cubicBezTo>
                  <a:cubicBezTo>
                    <a:pt x="1070" y="167"/>
                    <a:pt x="1069" y="166"/>
                    <a:pt x="1068" y="165"/>
                  </a:cubicBezTo>
                  <a:cubicBezTo>
                    <a:pt x="1068" y="164"/>
                    <a:pt x="1067" y="164"/>
                    <a:pt x="1066" y="164"/>
                  </a:cubicBezTo>
                  <a:cubicBezTo>
                    <a:pt x="1010" y="117"/>
                    <a:pt x="946" y="80"/>
                    <a:pt x="877" y="54"/>
                  </a:cubicBezTo>
                  <a:cubicBezTo>
                    <a:pt x="876" y="54"/>
                    <a:pt x="875" y="53"/>
                    <a:pt x="874" y="52"/>
                  </a:cubicBezTo>
                  <a:cubicBezTo>
                    <a:pt x="873" y="52"/>
                    <a:pt x="871" y="52"/>
                    <a:pt x="870" y="52"/>
                  </a:cubicBezTo>
                  <a:cubicBezTo>
                    <a:pt x="729" y="0"/>
                    <a:pt x="575" y="0"/>
                    <a:pt x="434" y="52"/>
                  </a:cubicBezTo>
                  <a:cubicBezTo>
                    <a:pt x="433" y="52"/>
                    <a:pt x="432" y="52"/>
                    <a:pt x="431" y="52"/>
                  </a:cubicBezTo>
                  <a:cubicBezTo>
                    <a:pt x="430" y="53"/>
                    <a:pt x="428" y="54"/>
                    <a:pt x="427" y="54"/>
                  </a:cubicBezTo>
                  <a:cubicBezTo>
                    <a:pt x="358" y="80"/>
                    <a:pt x="294" y="117"/>
                    <a:pt x="238" y="164"/>
                  </a:cubicBezTo>
                  <a:cubicBezTo>
                    <a:pt x="237" y="164"/>
                    <a:pt x="236" y="164"/>
                    <a:pt x="236" y="165"/>
                  </a:cubicBezTo>
                  <a:cubicBezTo>
                    <a:pt x="235" y="166"/>
                    <a:pt x="234" y="167"/>
                    <a:pt x="234" y="168"/>
                  </a:cubicBezTo>
                  <a:cubicBezTo>
                    <a:pt x="178" y="215"/>
                    <a:pt x="131" y="271"/>
                    <a:pt x="94" y="334"/>
                  </a:cubicBezTo>
                  <a:cubicBezTo>
                    <a:pt x="93" y="335"/>
                    <a:pt x="92" y="336"/>
                    <a:pt x="91" y="337"/>
                  </a:cubicBezTo>
                  <a:cubicBezTo>
                    <a:pt x="90" y="338"/>
                    <a:pt x="90" y="340"/>
                    <a:pt x="90" y="341"/>
                  </a:cubicBezTo>
                  <a:cubicBezTo>
                    <a:pt x="53" y="405"/>
                    <a:pt x="28" y="474"/>
                    <a:pt x="15" y="547"/>
                  </a:cubicBezTo>
                  <a:cubicBezTo>
                    <a:pt x="14" y="547"/>
                    <a:pt x="14" y="548"/>
                    <a:pt x="14" y="549"/>
                  </a:cubicBezTo>
                  <a:cubicBezTo>
                    <a:pt x="14" y="550"/>
                    <a:pt x="14" y="551"/>
                    <a:pt x="14" y="552"/>
                  </a:cubicBezTo>
                  <a:cubicBezTo>
                    <a:pt x="0" y="625"/>
                    <a:pt x="0" y="700"/>
                    <a:pt x="14" y="772"/>
                  </a:cubicBezTo>
                  <a:cubicBezTo>
                    <a:pt x="14" y="774"/>
                    <a:pt x="14" y="774"/>
                    <a:pt x="14" y="774"/>
                  </a:cubicBezTo>
                  <a:cubicBezTo>
                    <a:pt x="14" y="775"/>
                    <a:pt x="14" y="775"/>
                    <a:pt x="14" y="776"/>
                  </a:cubicBezTo>
                  <a:cubicBezTo>
                    <a:pt x="28" y="849"/>
                    <a:pt x="53" y="919"/>
                    <a:pt x="90" y="984"/>
                  </a:cubicBezTo>
                  <a:cubicBezTo>
                    <a:pt x="90" y="984"/>
                    <a:pt x="90" y="985"/>
                    <a:pt x="91" y="986"/>
                  </a:cubicBezTo>
                  <a:cubicBezTo>
                    <a:pt x="91" y="987"/>
                    <a:pt x="92" y="987"/>
                    <a:pt x="93" y="988"/>
                  </a:cubicBezTo>
                  <a:cubicBezTo>
                    <a:pt x="146" y="1079"/>
                    <a:pt x="221" y="1156"/>
                    <a:pt x="311" y="1212"/>
                  </a:cubicBezTo>
                  <a:cubicBezTo>
                    <a:pt x="311" y="1215"/>
                    <a:pt x="311" y="1215"/>
                    <a:pt x="311" y="1215"/>
                  </a:cubicBezTo>
                  <a:cubicBezTo>
                    <a:pt x="278" y="1229"/>
                    <a:pt x="243" y="1265"/>
                    <a:pt x="243" y="1344"/>
                  </a:cubicBezTo>
                  <a:cubicBezTo>
                    <a:pt x="240" y="1411"/>
                    <a:pt x="290" y="1470"/>
                    <a:pt x="357" y="1478"/>
                  </a:cubicBezTo>
                  <a:cubicBezTo>
                    <a:pt x="380" y="1526"/>
                    <a:pt x="398" y="1577"/>
                    <a:pt x="411" y="1629"/>
                  </a:cubicBezTo>
                  <a:cubicBezTo>
                    <a:pt x="415" y="1656"/>
                    <a:pt x="431" y="1681"/>
                    <a:pt x="454" y="1697"/>
                  </a:cubicBezTo>
                  <a:cubicBezTo>
                    <a:pt x="614" y="1803"/>
                    <a:pt x="614" y="1803"/>
                    <a:pt x="614" y="1803"/>
                  </a:cubicBezTo>
                  <a:cubicBezTo>
                    <a:pt x="637" y="1818"/>
                    <a:pt x="667" y="1818"/>
                    <a:pt x="690" y="1803"/>
                  </a:cubicBezTo>
                  <a:cubicBezTo>
                    <a:pt x="850" y="1696"/>
                    <a:pt x="850" y="1696"/>
                    <a:pt x="850" y="1696"/>
                  </a:cubicBezTo>
                  <a:cubicBezTo>
                    <a:pt x="873" y="1681"/>
                    <a:pt x="889" y="1656"/>
                    <a:pt x="893" y="1628"/>
                  </a:cubicBezTo>
                  <a:cubicBezTo>
                    <a:pt x="906" y="1576"/>
                    <a:pt x="924" y="1526"/>
                    <a:pt x="948" y="1478"/>
                  </a:cubicBezTo>
                  <a:cubicBezTo>
                    <a:pt x="963" y="1475"/>
                    <a:pt x="978" y="1470"/>
                    <a:pt x="992" y="1463"/>
                  </a:cubicBezTo>
                  <a:cubicBezTo>
                    <a:pt x="1037" y="1441"/>
                    <a:pt x="1064" y="1394"/>
                    <a:pt x="1061" y="1344"/>
                  </a:cubicBezTo>
                  <a:cubicBezTo>
                    <a:pt x="1061" y="1265"/>
                    <a:pt x="1026" y="1229"/>
                    <a:pt x="993" y="1215"/>
                  </a:cubicBezTo>
                  <a:cubicBezTo>
                    <a:pt x="993" y="1212"/>
                    <a:pt x="993" y="1212"/>
                    <a:pt x="993" y="1212"/>
                  </a:cubicBezTo>
                  <a:cubicBezTo>
                    <a:pt x="1083" y="1156"/>
                    <a:pt x="1158" y="1079"/>
                    <a:pt x="1211" y="988"/>
                  </a:cubicBezTo>
                  <a:cubicBezTo>
                    <a:pt x="1212" y="987"/>
                    <a:pt x="1213" y="986"/>
                    <a:pt x="1213" y="986"/>
                  </a:cubicBezTo>
                  <a:cubicBezTo>
                    <a:pt x="1214" y="985"/>
                    <a:pt x="1214" y="984"/>
                    <a:pt x="1214" y="984"/>
                  </a:cubicBezTo>
                  <a:cubicBezTo>
                    <a:pt x="1251" y="919"/>
                    <a:pt x="1276" y="849"/>
                    <a:pt x="1290" y="776"/>
                  </a:cubicBezTo>
                  <a:cubicBezTo>
                    <a:pt x="1290" y="775"/>
                    <a:pt x="1290" y="775"/>
                    <a:pt x="1290" y="774"/>
                  </a:cubicBezTo>
                  <a:cubicBezTo>
                    <a:pt x="1290" y="773"/>
                    <a:pt x="1290" y="773"/>
                    <a:pt x="1290" y="772"/>
                  </a:cubicBezTo>
                  <a:cubicBezTo>
                    <a:pt x="1303" y="699"/>
                    <a:pt x="1303" y="625"/>
                    <a:pt x="1290" y="552"/>
                  </a:cubicBezTo>
                  <a:close/>
                  <a:moveTo>
                    <a:pt x="961" y="1403"/>
                  </a:moveTo>
                  <a:cubicBezTo>
                    <a:pt x="950" y="1408"/>
                    <a:pt x="937" y="1411"/>
                    <a:pt x="925" y="1412"/>
                  </a:cubicBezTo>
                  <a:cubicBezTo>
                    <a:pt x="912" y="1412"/>
                    <a:pt x="900" y="1419"/>
                    <a:pt x="894" y="1431"/>
                  </a:cubicBezTo>
                  <a:cubicBezTo>
                    <a:pt x="865" y="1490"/>
                    <a:pt x="842" y="1552"/>
                    <a:pt x="826" y="1616"/>
                  </a:cubicBezTo>
                  <a:cubicBezTo>
                    <a:pt x="825" y="1626"/>
                    <a:pt x="819" y="1634"/>
                    <a:pt x="812" y="1640"/>
                  </a:cubicBezTo>
                  <a:cubicBezTo>
                    <a:pt x="652" y="1746"/>
                    <a:pt x="652" y="1746"/>
                    <a:pt x="652" y="1746"/>
                  </a:cubicBezTo>
                  <a:cubicBezTo>
                    <a:pt x="492" y="1640"/>
                    <a:pt x="492" y="1640"/>
                    <a:pt x="492" y="1640"/>
                  </a:cubicBezTo>
                  <a:cubicBezTo>
                    <a:pt x="485" y="1634"/>
                    <a:pt x="479" y="1626"/>
                    <a:pt x="478" y="1616"/>
                  </a:cubicBezTo>
                  <a:cubicBezTo>
                    <a:pt x="462" y="1552"/>
                    <a:pt x="439" y="1490"/>
                    <a:pt x="410" y="1431"/>
                  </a:cubicBezTo>
                  <a:cubicBezTo>
                    <a:pt x="404" y="1419"/>
                    <a:pt x="392" y="1412"/>
                    <a:pt x="379" y="1412"/>
                  </a:cubicBezTo>
                  <a:cubicBezTo>
                    <a:pt x="361" y="1413"/>
                    <a:pt x="343" y="1406"/>
                    <a:pt x="330" y="1393"/>
                  </a:cubicBezTo>
                  <a:cubicBezTo>
                    <a:pt x="317" y="1380"/>
                    <a:pt x="310" y="1362"/>
                    <a:pt x="311" y="1344"/>
                  </a:cubicBezTo>
                  <a:cubicBezTo>
                    <a:pt x="311" y="1281"/>
                    <a:pt x="340" y="1276"/>
                    <a:pt x="345" y="1276"/>
                  </a:cubicBezTo>
                  <a:cubicBezTo>
                    <a:pt x="364" y="1276"/>
                    <a:pt x="379" y="1260"/>
                    <a:pt x="379" y="1241"/>
                  </a:cubicBezTo>
                  <a:cubicBezTo>
                    <a:pt x="379" y="1072"/>
                    <a:pt x="379" y="1072"/>
                    <a:pt x="379" y="1072"/>
                  </a:cubicBezTo>
                  <a:cubicBezTo>
                    <a:pt x="379" y="1051"/>
                    <a:pt x="384" y="1030"/>
                    <a:pt x="393" y="1012"/>
                  </a:cubicBezTo>
                  <a:cubicBezTo>
                    <a:pt x="420" y="957"/>
                    <a:pt x="481" y="866"/>
                    <a:pt x="584" y="866"/>
                  </a:cubicBezTo>
                  <a:cubicBezTo>
                    <a:pt x="740" y="866"/>
                    <a:pt x="740" y="866"/>
                    <a:pt x="787" y="912"/>
                  </a:cubicBezTo>
                  <a:cubicBezTo>
                    <a:pt x="798" y="924"/>
                    <a:pt x="798" y="924"/>
                    <a:pt x="798" y="924"/>
                  </a:cubicBezTo>
                  <a:cubicBezTo>
                    <a:pt x="805" y="931"/>
                    <a:pt x="814" y="934"/>
                    <a:pt x="823" y="934"/>
                  </a:cubicBezTo>
                  <a:cubicBezTo>
                    <a:pt x="827" y="934"/>
                    <a:pt x="925" y="936"/>
                    <a:pt x="925" y="1071"/>
                  </a:cubicBezTo>
                  <a:cubicBezTo>
                    <a:pt x="925" y="1241"/>
                    <a:pt x="925" y="1241"/>
                    <a:pt x="925" y="1241"/>
                  </a:cubicBezTo>
                  <a:cubicBezTo>
                    <a:pt x="925" y="1259"/>
                    <a:pt x="938" y="1273"/>
                    <a:pt x="955" y="1275"/>
                  </a:cubicBezTo>
                  <a:cubicBezTo>
                    <a:pt x="956" y="1275"/>
                    <a:pt x="957" y="1275"/>
                    <a:pt x="958" y="1275"/>
                  </a:cubicBezTo>
                  <a:cubicBezTo>
                    <a:pt x="964" y="1276"/>
                    <a:pt x="993" y="1281"/>
                    <a:pt x="993" y="1344"/>
                  </a:cubicBezTo>
                  <a:cubicBezTo>
                    <a:pt x="996" y="1368"/>
                    <a:pt x="983" y="1392"/>
                    <a:pt x="961" y="1403"/>
                  </a:cubicBezTo>
                  <a:close/>
                  <a:moveTo>
                    <a:pt x="993" y="1130"/>
                  </a:moveTo>
                  <a:cubicBezTo>
                    <a:pt x="993" y="1071"/>
                    <a:pt x="993" y="1071"/>
                    <a:pt x="993" y="1071"/>
                  </a:cubicBezTo>
                  <a:cubicBezTo>
                    <a:pt x="993" y="922"/>
                    <a:pt x="899" y="874"/>
                    <a:pt x="838" y="867"/>
                  </a:cubicBezTo>
                  <a:cubicBezTo>
                    <a:pt x="835" y="864"/>
                    <a:pt x="835" y="864"/>
                    <a:pt x="835" y="864"/>
                  </a:cubicBezTo>
                  <a:cubicBezTo>
                    <a:pt x="768" y="798"/>
                    <a:pt x="747" y="798"/>
                    <a:pt x="584" y="798"/>
                  </a:cubicBezTo>
                  <a:cubicBezTo>
                    <a:pt x="444" y="798"/>
                    <a:pt x="366" y="913"/>
                    <a:pt x="332" y="981"/>
                  </a:cubicBezTo>
                  <a:cubicBezTo>
                    <a:pt x="318" y="1009"/>
                    <a:pt x="311" y="1040"/>
                    <a:pt x="311" y="1072"/>
                  </a:cubicBezTo>
                  <a:cubicBezTo>
                    <a:pt x="311" y="1130"/>
                    <a:pt x="311" y="1130"/>
                    <a:pt x="311" y="1130"/>
                  </a:cubicBezTo>
                  <a:cubicBezTo>
                    <a:pt x="255" y="1089"/>
                    <a:pt x="206" y="1038"/>
                    <a:pt x="168" y="980"/>
                  </a:cubicBezTo>
                  <a:cubicBezTo>
                    <a:pt x="193" y="966"/>
                    <a:pt x="193" y="966"/>
                    <a:pt x="193" y="966"/>
                  </a:cubicBezTo>
                  <a:cubicBezTo>
                    <a:pt x="204" y="960"/>
                    <a:pt x="211" y="948"/>
                    <a:pt x="211" y="936"/>
                  </a:cubicBezTo>
                  <a:cubicBezTo>
                    <a:pt x="211" y="924"/>
                    <a:pt x="204" y="913"/>
                    <a:pt x="193" y="907"/>
                  </a:cubicBezTo>
                  <a:cubicBezTo>
                    <a:pt x="183" y="900"/>
                    <a:pt x="170" y="900"/>
                    <a:pt x="159" y="907"/>
                  </a:cubicBezTo>
                  <a:cubicBezTo>
                    <a:pt x="134" y="921"/>
                    <a:pt x="134" y="921"/>
                    <a:pt x="134" y="921"/>
                  </a:cubicBezTo>
                  <a:cubicBezTo>
                    <a:pt x="114" y="881"/>
                    <a:pt x="99" y="839"/>
                    <a:pt x="88" y="796"/>
                  </a:cubicBezTo>
                  <a:cubicBezTo>
                    <a:pt x="117" y="790"/>
                    <a:pt x="117" y="790"/>
                    <a:pt x="117" y="790"/>
                  </a:cubicBezTo>
                  <a:cubicBezTo>
                    <a:pt x="129" y="789"/>
                    <a:pt x="140" y="780"/>
                    <a:pt x="144" y="769"/>
                  </a:cubicBezTo>
                  <a:cubicBezTo>
                    <a:pt x="149" y="757"/>
                    <a:pt x="146" y="744"/>
                    <a:pt x="138" y="734"/>
                  </a:cubicBezTo>
                  <a:cubicBezTo>
                    <a:pt x="130" y="725"/>
                    <a:pt x="117" y="721"/>
                    <a:pt x="105" y="723"/>
                  </a:cubicBezTo>
                  <a:cubicBezTo>
                    <a:pt x="76" y="728"/>
                    <a:pt x="76" y="728"/>
                    <a:pt x="76" y="728"/>
                  </a:cubicBezTo>
                  <a:cubicBezTo>
                    <a:pt x="71" y="684"/>
                    <a:pt x="71" y="639"/>
                    <a:pt x="76" y="595"/>
                  </a:cubicBezTo>
                  <a:cubicBezTo>
                    <a:pt x="105" y="600"/>
                    <a:pt x="105" y="600"/>
                    <a:pt x="105" y="600"/>
                  </a:cubicBezTo>
                  <a:cubicBezTo>
                    <a:pt x="107" y="600"/>
                    <a:pt x="109" y="600"/>
                    <a:pt x="111" y="600"/>
                  </a:cubicBezTo>
                  <a:cubicBezTo>
                    <a:pt x="129" y="600"/>
                    <a:pt x="143" y="587"/>
                    <a:pt x="145" y="569"/>
                  </a:cubicBezTo>
                  <a:cubicBezTo>
                    <a:pt x="146" y="551"/>
                    <a:pt x="134" y="536"/>
                    <a:pt x="117" y="533"/>
                  </a:cubicBezTo>
                  <a:cubicBezTo>
                    <a:pt x="88" y="527"/>
                    <a:pt x="88" y="527"/>
                    <a:pt x="88" y="527"/>
                  </a:cubicBezTo>
                  <a:cubicBezTo>
                    <a:pt x="99" y="484"/>
                    <a:pt x="114" y="442"/>
                    <a:pt x="134" y="402"/>
                  </a:cubicBezTo>
                  <a:cubicBezTo>
                    <a:pt x="159" y="416"/>
                    <a:pt x="159" y="416"/>
                    <a:pt x="159" y="416"/>
                  </a:cubicBezTo>
                  <a:cubicBezTo>
                    <a:pt x="170" y="423"/>
                    <a:pt x="183" y="423"/>
                    <a:pt x="193" y="416"/>
                  </a:cubicBezTo>
                  <a:cubicBezTo>
                    <a:pt x="204" y="410"/>
                    <a:pt x="211" y="399"/>
                    <a:pt x="211" y="387"/>
                  </a:cubicBezTo>
                  <a:cubicBezTo>
                    <a:pt x="210" y="375"/>
                    <a:pt x="204" y="363"/>
                    <a:pt x="193" y="357"/>
                  </a:cubicBezTo>
                  <a:cubicBezTo>
                    <a:pt x="168" y="343"/>
                    <a:pt x="168" y="343"/>
                    <a:pt x="168" y="343"/>
                  </a:cubicBezTo>
                  <a:cubicBezTo>
                    <a:pt x="193" y="305"/>
                    <a:pt x="222" y="271"/>
                    <a:pt x="254" y="241"/>
                  </a:cubicBezTo>
                  <a:cubicBezTo>
                    <a:pt x="273" y="263"/>
                    <a:pt x="273" y="263"/>
                    <a:pt x="273" y="263"/>
                  </a:cubicBezTo>
                  <a:cubicBezTo>
                    <a:pt x="281" y="272"/>
                    <a:pt x="293" y="276"/>
                    <a:pt x="305" y="274"/>
                  </a:cubicBezTo>
                  <a:cubicBezTo>
                    <a:pt x="317" y="272"/>
                    <a:pt x="327" y="264"/>
                    <a:pt x="331" y="252"/>
                  </a:cubicBezTo>
                  <a:cubicBezTo>
                    <a:pt x="335" y="241"/>
                    <a:pt x="333" y="228"/>
                    <a:pt x="325" y="219"/>
                  </a:cubicBezTo>
                  <a:cubicBezTo>
                    <a:pt x="307" y="197"/>
                    <a:pt x="307" y="197"/>
                    <a:pt x="307" y="197"/>
                  </a:cubicBezTo>
                  <a:cubicBezTo>
                    <a:pt x="342" y="170"/>
                    <a:pt x="381" y="147"/>
                    <a:pt x="422" y="129"/>
                  </a:cubicBezTo>
                  <a:cubicBezTo>
                    <a:pt x="432" y="157"/>
                    <a:pt x="432" y="157"/>
                    <a:pt x="432" y="157"/>
                  </a:cubicBezTo>
                  <a:cubicBezTo>
                    <a:pt x="436" y="169"/>
                    <a:pt x="446" y="177"/>
                    <a:pt x="458" y="179"/>
                  </a:cubicBezTo>
                  <a:cubicBezTo>
                    <a:pt x="470" y="182"/>
                    <a:pt x="483" y="177"/>
                    <a:pt x="491" y="168"/>
                  </a:cubicBezTo>
                  <a:cubicBezTo>
                    <a:pt x="498" y="158"/>
                    <a:pt x="501" y="145"/>
                    <a:pt x="496" y="134"/>
                  </a:cubicBezTo>
                  <a:cubicBezTo>
                    <a:pt x="486" y="106"/>
                    <a:pt x="486" y="106"/>
                    <a:pt x="486" y="106"/>
                  </a:cubicBezTo>
                  <a:cubicBezTo>
                    <a:pt x="529" y="93"/>
                    <a:pt x="573" y="86"/>
                    <a:pt x="618" y="83"/>
                  </a:cubicBezTo>
                  <a:cubicBezTo>
                    <a:pt x="618" y="112"/>
                    <a:pt x="618" y="112"/>
                    <a:pt x="618" y="112"/>
                  </a:cubicBezTo>
                  <a:cubicBezTo>
                    <a:pt x="618" y="131"/>
                    <a:pt x="633" y="146"/>
                    <a:pt x="652" y="146"/>
                  </a:cubicBezTo>
                  <a:cubicBezTo>
                    <a:pt x="671" y="146"/>
                    <a:pt x="686" y="131"/>
                    <a:pt x="686" y="112"/>
                  </a:cubicBezTo>
                  <a:cubicBezTo>
                    <a:pt x="686" y="83"/>
                    <a:pt x="686" y="83"/>
                    <a:pt x="686" y="83"/>
                  </a:cubicBezTo>
                  <a:cubicBezTo>
                    <a:pt x="731" y="86"/>
                    <a:pt x="775" y="93"/>
                    <a:pt x="818" y="106"/>
                  </a:cubicBezTo>
                  <a:cubicBezTo>
                    <a:pt x="808" y="134"/>
                    <a:pt x="808" y="134"/>
                    <a:pt x="808" y="134"/>
                  </a:cubicBezTo>
                  <a:cubicBezTo>
                    <a:pt x="803" y="145"/>
                    <a:pt x="806" y="158"/>
                    <a:pt x="813" y="168"/>
                  </a:cubicBezTo>
                  <a:cubicBezTo>
                    <a:pt x="821" y="177"/>
                    <a:pt x="834" y="182"/>
                    <a:pt x="846" y="179"/>
                  </a:cubicBezTo>
                  <a:cubicBezTo>
                    <a:pt x="858" y="177"/>
                    <a:pt x="868" y="169"/>
                    <a:pt x="872" y="157"/>
                  </a:cubicBezTo>
                  <a:cubicBezTo>
                    <a:pt x="882" y="129"/>
                    <a:pt x="882" y="129"/>
                    <a:pt x="882" y="129"/>
                  </a:cubicBezTo>
                  <a:cubicBezTo>
                    <a:pt x="923" y="147"/>
                    <a:pt x="962" y="170"/>
                    <a:pt x="997" y="197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67" y="233"/>
                    <a:pt x="969" y="255"/>
                    <a:pt x="983" y="267"/>
                  </a:cubicBezTo>
                  <a:cubicBezTo>
                    <a:pt x="998" y="279"/>
                    <a:pt x="1019" y="277"/>
                    <a:pt x="1031" y="263"/>
                  </a:cubicBezTo>
                  <a:cubicBezTo>
                    <a:pt x="1050" y="241"/>
                    <a:pt x="1050" y="241"/>
                    <a:pt x="1050" y="241"/>
                  </a:cubicBezTo>
                  <a:cubicBezTo>
                    <a:pt x="1082" y="271"/>
                    <a:pt x="1111" y="305"/>
                    <a:pt x="1136" y="343"/>
                  </a:cubicBezTo>
                  <a:cubicBezTo>
                    <a:pt x="1111" y="357"/>
                    <a:pt x="1111" y="357"/>
                    <a:pt x="1111" y="357"/>
                  </a:cubicBezTo>
                  <a:cubicBezTo>
                    <a:pt x="1100" y="363"/>
                    <a:pt x="1093" y="375"/>
                    <a:pt x="1093" y="387"/>
                  </a:cubicBezTo>
                  <a:cubicBezTo>
                    <a:pt x="1093" y="399"/>
                    <a:pt x="1100" y="410"/>
                    <a:pt x="1111" y="416"/>
                  </a:cubicBezTo>
                  <a:cubicBezTo>
                    <a:pt x="1121" y="423"/>
                    <a:pt x="1134" y="423"/>
                    <a:pt x="1145" y="416"/>
                  </a:cubicBezTo>
                  <a:cubicBezTo>
                    <a:pt x="1170" y="402"/>
                    <a:pt x="1170" y="402"/>
                    <a:pt x="1170" y="402"/>
                  </a:cubicBezTo>
                  <a:cubicBezTo>
                    <a:pt x="1190" y="442"/>
                    <a:pt x="1205" y="484"/>
                    <a:pt x="1216" y="527"/>
                  </a:cubicBezTo>
                  <a:cubicBezTo>
                    <a:pt x="1187" y="533"/>
                    <a:pt x="1187" y="533"/>
                    <a:pt x="1187" y="533"/>
                  </a:cubicBezTo>
                  <a:cubicBezTo>
                    <a:pt x="1170" y="536"/>
                    <a:pt x="1158" y="551"/>
                    <a:pt x="1159" y="569"/>
                  </a:cubicBezTo>
                  <a:cubicBezTo>
                    <a:pt x="1161" y="587"/>
                    <a:pt x="1175" y="600"/>
                    <a:pt x="1193" y="600"/>
                  </a:cubicBezTo>
                  <a:cubicBezTo>
                    <a:pt x="1195" y="600"/>
                    <a:pt x="1197" y="600"/>
                    <a:pt x="1199" y="600"/>
                  </a:cubicBezTo>
                  <a:cubicBezTo>
                    <a:pt x="1228" y="595"/>
                    <a:pt x="1228" y="595"/>
                    <a:pt x="1228" y="595"/>
                  </a:cubicBezTo>
                  <a:cubicBezTo>
                    <a:pt x="1233" y="639"/>
                    <a:pt x="1233" y="684"/>
                    <a:pt x="1228" y="728"/>
                  </a:cubicBezTo>
                  <a:cubicBezTo>
                    <a:pt x="1199" y="723"/>
                    <a:pt x="1199" y="723"/>
                    <a:pt x="1199" y="723"/>
                  </a:cubicBezTo>
                  <a:cubicBezTo>
                    <a:pt x="1187" y="721"/>
                    <a:pt x="1174" y="725"/>
                    <a:pt x="1166" y="734"/>
                  </a:cubicBezTo>
                  <a:cubicBezTo>
                    <a:pt x="1158" y="744"/>
                    <a:pt x="1155" y="757"/>
                    <a:pt x="1160" y="769"/>
                  </a:cubicBezTo>
                  <a:cubicBezTo>
                    <a:pt x="1164" y="780"/>
                    <a:pt x="1175" y="789"/>
                    <a:pt x="1187" y="790"/>
                  </a:cubicBezTo>
                  <a:cubicBezTo>
                    <a:pt x="1216" y="796"/>
                    <a:pt x="1216" y="796"/>
                    <a:pt x="1216" y="796"/>
                  </a:cubicBezTo>
                  <a:cubicBezTo>
                    <a:pt x="1205" y="839"/>
                    <a:pt x="1190" y="881"/>
                    <a:pt x="1170" y="921"/>
                  </a:cubicBezTo>
                  <a:cubicBezTo>
                    <a:pt x="1145" y="907"/>
                    <a:pt x="1145" y="907"/>
                    <a:pt x="1145" y="907"/>
                  </a:cubicBezTo>
                  <a:cubicBezTo>
                    <a:pt x="1134" y="900"/>
                    <a:pt x="1121" y="900"/>
                    <a:pt x="1111" y="907"/>
                  </a:cubicBezTo>
                  <a:cubicBezTo>
                    <a:pt x="1100" y="913"/>
                    <a:pt x="1093" y="924"/>
                    <a:pt x="1093" y="936"/>
                  </a:cubicBezTo>
                  <a:cubicBezTo>
                    <a:pt x="1093" y="948"/>
                    <a:pt x="1100" y="960"/>
                    <a:pt x="1111" y="966"/>
                  </a:cubicBezTo>
                  <a:cubicBezTo>
                    <a:pt x="1136" y="980"/>
                    <a:pt x="1136" y="980"/>
                    <a:pt x="1136" y="980"/>
                  </a:cubicBezTo>
                  <a:cubicBezTo>
                    <a:pt x="1098" y="1038"/>
                    <a:pt x="1049" y="1089"/>
                    <a:pt x="993" y="11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20" name="Freeform 410">
              <a:extLst>
                <a:ext uri="{FF2B5EF4-FFF2-40B4-BE49-F238E27FC236}">
                  <a16:creationId xmlns:a16="http://schemas.microsoft.com/office/drawing/2014/main" id="{EA83F3E9-0ED3-4A2E-8809-DF756D9557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96625" y="4446588"/>
              <a:ext cx="163513" cy="198438"/>
            </a:xfrm>
            <a:custGeom>
              <a:avLst/>
              <a:gdLst>
                <a:gd name="T0" fmla="*/ 426 w 460"/>
                <a:gd name="T1" fmla="*/ 420 h 558"/>
                <a:gd name="T2" fmla="*/ 195 w 460"/>
                <a:gd name="T3" fmla="*/ 420 h 558"/>
                <a:gd name="T4" fmla="*/ 137 w 460"/>
                <a:gd name="T5" fmla="*/ 362 h 558"/>
                <a:gd name="T6" fmla="*/ 137 w 460"/>
                <a:gd name="T7" fmla="*/ 34 h 558"/>
                <a:gd name="T8" fmla="*/ 103 w 460"/>
                <a:gd name="T9" fmla="*/ 0 h 558"/>
                <a:gd name="T10" fmla="*/ 69 w 460"/>
                <a:gd name="T11" fmla="*/ 34 h 558"/>
                <a:gd name="T12" fmla="*/ 69 w 460"/>
                <a:gd name="T13" fmla="*/ 362 h 558"/>
                <a:gd name="T14" fmla="*/ 5 w 460"/>
                <a:gd name="T15" fmla="*/ 466 h 558"/>
                <a:gd name="T16" fmla="*/ 91 w 460"/>
                <a:gd name="T17" fmla="*/ 553 h 558"/>
                <a:gd name="T18" fmla="*/ 195 w 460"/>
                <a:gd name="T19" fmla="*/ 489 h 558"/>
                <a:gd name="T20" fmla="*/ 426 w 460"/>
                <a:gd name="T21" fmla="*/ 489 h 558"/>
                <a:gd name="T22" fmla="*/ 460 w 460"/>
                <a:gd name="T23" fmla="*/ 454 h 558"/>
                <a:gd name="T24" fmla="*/ 426 w 460"/>
                <a:gd name="T25" fmla="*/ 420 h 558"/>
                <a:gd name="T26" fmla="*/ 103 w 460"/>
                <a:gd name="T27" fmla="*/ 485 h 558"/>
                <a:gd name="T28" fmla="*/ 73 w 460"/>
                <a:gd name="T29" fmla="*/ 455 h 558"/>
                <a:gd name="T30" fmla="*/ 103 w 460"/>
                <a:gd name="T31" fmla="*/ 424 h 558"/>
                <a:gd name="T32" fmla="*/ 134 w 460"/>
                <a:gd name="T33" fmla="*/ 454 h 558"/>
                <a:gd name="T34" fmla="*/ 103 w 460"/>
                <a:gd name="T35" fmla="*/ 485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0" h="558">
                  <a:moveTo>
                    <a:pt x="426" y="420"/>
                  </a:moveTo>
                  <a:cubicBezTo>
                    <a:pt x="195" y="420"/>
                    <a:pt x="195" y="420"/>
                    <a:pt x="195" y="420"/>
                  </a:cubicBezTo>
                  <a:cubicBezTo>
                    <a:pt x="185" y="393"/>
                    <a:pt x="164" y="372"/>
                    <a:pt x="137" y="362"/>
                  </a:cubicBezTo>
                  <a:cubicBezTo>
                    <a:pt x="137" y="34"/>
                    <a:pt x="137" y="34"/>
                    <a:pt x="137" y="34"/>
                  </a:cubicBezTo>
                  <a:cubicBezTo>
                    <a:pt x="137" y="16"/>
                    <a:pt x="122" y="0"/>
                    <a:pt x="103" y="0"/>
                  </a:cubicBezTo>
                  <a:cubicBezTo>
                    <a:pt x="84" y="0"/>
                    <a:pt x="69" y="16"/>
                    <a:pt x="69" y="34"/>
                  </a:cubicBezTo>
                  <a:cubicBezTo>
                    <a:pt x="69" y="362"/>
                    <a:pt x="69" y="362"/>
                    <a:pt x="69" y="362"/>
                  </a:cubicBezTo>
                  <a:cubicBezTo>
                    <a:pt x="26" y="378"/>
                    <a:pt x="0" y="421"/>
                    <a:pt x="5" y="466"/>
                  </a:cubicBezTo>
                  <a:cubicBezTo>
                    <a:pt x="10" y="512"/>
                    <a:pt x="46" y="547"/>
                    <a:pt x="91" y="553"/>
                  </a:cubicBezTo>
                  <a:cubicBezTo>
                    <a:pt x="137" y="558"/>
                    <a:pt x="180" y="531"/>
                    <a:pt x="195" y="489"/>
                  </a:cubicBezTo>
                  <a:cubicBezTo>
                    <a:pt x="426" y="489"/>
                    <a:pt x="426" y="489"/>
                    <a:pt x="426" y="489"/>
                  </a:cubicBezTo>
                  <a:cubicBezTo>
                    <a:pt x="445" y="489"/>
                    <a:pt x="460" y="473"/>
                    <a:pt x="460" y="454"/>
                  </a:cubicBezTo>
                  <a:cubicBezTo>
                    <a:pt x="460" y="436"/>
                    <a:pt x="445" y="420"/>
                    <a:pt x="426" y="420"/>
                  </a:cubicBezTo>
                  <a:close/>
                  <a:moveTo>
                    <a:pt x="103" y="485"/>
                  </a:moveTo>
                  <a:cubicBezTo>
                    <a:pt x="86" y="485"/>
                    <a:pt x="73" y="471"/>
                    <a:pt x="73" y="455"/>
                  </a:cubicBezTo>
                  <a:cubicBezTo>
                    <a:pt x="73" y="438"/>
                    <a:pt x="86" y="424"/>
                    <a:pt x="103" y="424"/>
                  </a:cubicBezTo>
                  <a:cubicBezTo>
                    <a:pt x="120" y="424"/>
                    <a:pt x="134" y="438"/>
                    <a:pt x="134" y="454"/>
                  </a:cubicBezTo>
                  <a:cubicBezTo>
                    <a:pt x="134" y="471"/>
                    <a:pt x="120" y="485"/>
                    <a:pt x="103" y="4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</p:grpSp>
      <p:grpSp>
        <p:nvGrpSpPr>
          <p:cNvPr id="421" name="Icon">
            <a:extLst>
              <a:ext uri="{FF2B5EF4-FFF2-40B4-BE49-F238E27FC236}">
                <a16:creationId xmlns:a16="http://schemas.microsoft.com/office/drawing/2014/main" id="{FD45937F-474C-4D24-BCAA-19079416CD5D}"/>
              </a:ext>
            </a:extLst>
          </p:cNvPr>
          <p:cNvGrpSpPr/>
          <p:nvPr/>
        </p:nvGrpSpPr>
        <p:grpSpPr>
          <a:xfrm>
            <a:off x="9922165" y="2377664"/>
            <a:ext cx="296034" cy="290748"/>
            <a:chOff x="6005513" y="4124325"/>
            <a:chExt cx="800101" cy="785813"/>
          </a:xfrm>
          <a:solidFill>
            <a:srgbClr val="FFFFFF"/>
          </a:solidFill>
        </p:grpSpPr>
        <p:sp>
          <p:nvSpPr>
            <p:cNvPr id="422" name="Freeform 504">
              <a:extLst>
                <a:ext uri="{FF2B5EF4-FFF2-40B4-BE49-F238E27FC236}">
                  <a16:creationId xmlns:a16="http://schemas.microsoft.com/office/drawing/2014/main" id="{9C3E888B-0E01-4487-BE6A-C36471786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6013" y="4206875"/>
              <a:ext cx="52388" cy="44450"/>
            </a:xfrm>
            <a:custGeom>
              <a:avLst/>
              <a:gdLst>
                <a:gd name="T0" fmla="*/ 9 w 16"/>
                <a:gd name="T1" fmla="*/ 1 h 13"/>
                <a:gd name="T2" fmla="*/ 2 w 16"/>
                <a:gd name="T3" fmla="*/ 6 h 13"/>
                <a:gd name="T4" fmla="*/ 1 w 16"/>
                <a:gd name="T5" fmla="*/ 11 h 13"/>
                <a:gd name="T6" fmla="*/ 5 w 16"/>
                <a:gd name="T7" fmla="*/ 13 h 13"/>
                <a:gd name="T8" fmla="*/ 7 w 16"/>
                <a:gd name="T9" fmla="*/ 12 h 13"/>
                <a:gd name="T10" fmla="*/ 13 w 16"/>
                <a:gd name="T11" fmla="*/ 8 h 13"/>
                <a:gd name="T12" fmla="*/ 15 w 16"/>
                <a:gd name="T13" fmla="*/ 3 h 13"/>
                <a:gd name="T14" fmla="*/ 9 w 16"/>
                <a:gd name="T1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9" y="1"/>
                  </a:moveTo>
                  <a:cubicBezTo>
                    <a:pt x="7" y="3"/>
                    <a:pt x="5" y="4"/>
                    <a:pt x="2" y="6"/>
                  </a:cubicBezTo>
                  <a:cubicBezTo>
                    <a:pt x="0" y="7"/>
                    <a:pt x="0" y="9"/>
                    <a:pt x="1" y="11"/>
                  </a:cubicBezTo>
                  <a:cubicBezTo>
                    <a:pt x="2" y="12"/>
                    <a:pt x="3" y="13"/>
                    <a:pt x="5" y="13"/>
                  </a:cubicBezTo>
                  <a:cubicBezTo>
                    <a:pt x="5" y="13"/>
                    <a:pt x="6" y="13"/>
                    <a:pt x="7" y="12"/>
                  </a:cubicBezTo>
                  <a:cubicBezTo>
                    <a:pt x="9" y="11"/>
                    <a:pt x="11" y="9"/>
                    <a:pt x="13" y="8"/>
                  </a:cubicBezTo>
                  <a:cubicBezTo>
                    <a:pt x="15" y="7"/>
                    <a:pt x="16" y="5"/>
                    <a:pt x="15" y="3"/>
                  </a:cubicBezTo>
                  <a:cubicBezTo>
                    <a:pt x="14" y="1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23" name="Freeform 505">
              <a:extLst>
                <a:ext uri="{FF2B5EF4-FFF2-40B4-BE49-F238E27FC236}">
                  <a16:creationId xmlns:a16="http://schemas.microsoft.com/office/drawing/2014/main" id="{E19A5055-2267-4C88-9092-AB0236B46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1" y="4217988"/>
              <a:ext cx="50800" cy="42863"/>
            </a:xfrm>
            <a:custGeom>
              <a:avLst/>
              <a:gdLst>
                <a:gd name="T0" fmla="*/ 1 w 15"/>
                <a:gd name="T1" fmla="*/ 2 h 13"/>
                <a:gd name="T2" fmla="*/ 2 w 15"/>
                <a:gd name="T3" fmla="*/ 8 h 13"/>
                <a:gd name="T4" fmla="*/ 8 w 15"/>
                <a:gd name="T5" fmla="*/ 12 h 13"/>
                <a:gd name="T6" fmla="*/ 11 w 15"/>
                <a:gd name="T7" fmla="*/ 13 h 13"/>
                <a:gd name="T8" fmla="*/ 14 w 15"/>
                <a:gd name="T9" fmla="*/ 11 h 13"/>
                <a:gd name="T10" fmla="*/ 13 w 15"/>
                <a:gd name="T11" fmla="*/ 6 h 13"/>
                <a:gd name="T12" fmla="*/ 6 w 15"/>
                <a:gd name="T13" fmla="*/ 1 h 13"/>
                <a:gd name="T14" fmla="*/ 1 w 15"/>
                <a:gd name="T15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3">
                  <a:moveTo>
                    <a:pt x="1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4" y="9"/>
                    <a:pt x="6" y="11"/>
                    <a:pt x="8" y="12"/>
                  </a:cubicBezTo>
                  <a:cubicBezTo>
                    <a:pt x="9" y="13"/>
                    <a:pt x="10" y="13"/>
                    <a:pt x="11" y="13"/>
                  </a:cubicBezTo>
                  <a:cubicBezTo>
                    <a:pt x="12" y="13"/>
                    <a:pt x="13" y="13"/>
                    <a:pt x="14" y="11"/>
                  </a:cubicBezTo>
                  <a:cubicBezTo>
                    <a:pt x="15" y="10"/>
                    <a:pt x="15" y="7"/>
                    <a:pt x="13" y="6"/>
                  </a:cubicBezTo>
                  <a:cubicBezTo>
                    <a:pt x="11" y="4"/>
                    <a:pt x="9" y="3"/>
                    <a:pt x="6" y="1"/>
                  </a:cubicBezTo>
                  <a:cubicBezTo>
                    <a:pt x="5" y="0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24" name="Freeform 506">
              <a:extLst>
                <a:ext uri="{FF2B5EF4-FFF2-40B4-BE49-F238E27FC236}">
                  <a16:creationId xmlns:a16="http://schemas.microsoft.com/office/drawing/2014/main" id="{CBE82FBE-2789-4ED7-8819-525ACDCF77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251" y="4484688"/>
              <a:ext cx="106363" cy="133350"/>
            </a:xfrm>
            <a:custGeom>
              <a:avLst/>
              <a:gdLst>
                <a:gd name="T0" fmla="*/ 20 w 32"/>
                <a:gd name="T1" fmla="*/ 4 h 40"/>
                <a:gd name="T2" fmla="*/ 15 w 32"/>
                <a:gd name="T3" fmla="*/ 0 h 40"/>
                <a:gd name="T4" fmla="*/ 12 w 32"/>
                <a:gd name="T5" fmla="*/ 4 h 40"/>
                <a:gd name="T6" fmla="*/ 12 w 32"/>
                <a:gd name="T7" fmla="*/ 8 h 40"/>
                <a:gd name="T8" fmla="*/ 0 w 32"/>
                <a:gd name="T9" fmla="*/ 8 h 40"/>
                <a:gd name="T10" fmla="*/ 0 w 32"/>
                <a:gd name="T11" fmla="*/ 40 h 40"/>
                <a:gd name="T12" fmla="*/ 32 w 32"/>
                <a:gd name="T13" fmla="*/ 40 h 40"/>
                <a:gd name="T14" fmla="*/ 32 w 32"/>
                <a:gd name="T15" fmla="*/ 8 h 40"/>
                <a:gd name="T16" fmla="*/ 20 w 32"/>
                <a:gd name="T17" fmla="*/ 8 h 40"/>
                <a:gd name="T18" fmla="*/ 20 w 32"/>
                <a:gd name="T19" fmla="*/ 4 h 40"/>
                <a:gd name="T20" fmla="*/ 24 w 32"/>
                <a:gd name="T21" fmla="*/ 32 h 40"/>
                <a:gd name="T22" fmla="*/ 8 w 32"/>
                <a:gd name="T23" fmla="*/ 32 h 40"/>
                <a:gd name="T24" fmla="*/ 8 w 32"/>
                <a:gd name="T25" fmla="*/ 16 h 40"/>
                <a:gd name="T26" fmla="*/ 24 w 32"/>
                <a:gd name="T27" fmla="*/ 16 h 40"/>
                <a:gd name="T28" fmla="*/ 24 w 32"/>
                <a:gd name="T29" fmla="*/ 3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40">
                  <a:moveTo>
                    <a:pt x="20" y="4"/>
                  </a:moveTo>
                  <a:cubicBezTo>
                    <a:pt x="20" y="2"/>
                    <a:pt x="18" y="0"/>
                    <a:pt x="15" y="0"/>
                  </a:cubicBezTo>
                  <a:cubicBezTo>
                    <a:pt x="13" y="0"/>
                    <a:pt x="12" y="2"/>
                    <a:pt x="12" y="4"/>
                  </a:cubicBezTo>
                  <a:cubicBezTo>
                    <a:pt x="12" y="6"/>
                    <a:pt x="12" y="7"/>
                    <a:pt x="12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20" y="5"/>
                    <a:pt x="20" y="4"/>
                  </a:cubicBezTo>
                  <a:close/>
                  <a:moveTo>
                    <a:pt x="24" y="32"/>
                  </a:moveTo>
                  <a:cubicBezTo>
                    <a:pt x="8" y="32"/>
                    <a:pt x="8" y="32"/>
                    <a:pt x="8" y="32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24" y="16"/>
                    <a:pt x="24" y="16"/>
                    <a:pt x="24" y="16"/>
                  </a:cubicBezTo>
                  <a:lnTo>
                    <a:pt x="2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25" name="Freeform 507">
              <a:extLst>
                <a:ext uri="{FF2B5EF4-FFF2-40B4-BE49-F238E27FC236}">
                  <a16:creationId xmlns:a16="http://schemas.microsoft.com/office/drawing/2014/main" id="{77F0509E-7BFF-4066-86A2-820F374F4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9488" y="4387850"/>
              <a:ext cx="36513" cy="52388"/>
            </a:xfrm>
            <a:custGeom>
              <a:avLst/>
              <a:gdLst>
                <a:gd name="T0" fmla="*/ 3 w 11"/>
                <a:gd name="T1" fmla="*/ 3 h 16"/>
                <a:gd name="T2" fmla="*/ 0 w 11"/>
                <a:gd name="T3" fmla="*/ 11 h 16"/>
                <a:gd name="T4" fmla="*/ 3 w 11"/>
                <a:gd name="T5" fmla="*/ 16 h 16"/>
                <a:gd name="T6" fmla="*/ 4 w 11"/>
                <a:gd name="T7" fmla="*/ 16 h 16"/>
                <a:gd name="T8" fmla="*/ 8 w 11"/>
                <a:gd name="T9" fmla="*/ 13 h 16"/>
                <a:gd name="T10" fmla="*/ 10 w 11"/>
                <a:gd name="T11" fmla="*/ 6 h 16"/>
                <a:gd name="T12" fmla="*/ 8 w 11"/>
                <a:gd name="T13" fmla="*/ 1 h 16"/>
                <a:gd name="T14" fmla="*/ 3 w 11"/>
                <a:gd name="T15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3" y="3"/>
                  </a:moveTo>
                  <a:cubicBezTo>
                    <a:pt x="2" y="6"/>
                    <a:pt x="1" y="8"/>
                    <a:pt x="0" y="11"/>
                  </a:cubicBezTo>
                  <a:cubicBezTo>
                    <a:pt x="0" y="13"/>
                    <a:pt x="1" y="15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6" y="16"/>
                    <a:pt x="7" y="15"/>
                    <a:pt x="8" y="13"/>
                  </a:cubicBezTo>
                  <a:cubicBezTo>
                    <a:pt x="9" y="11"/>
                    <a:pt x="9" y="8"/>
                    <a:pt x="10" y="6"/>
                  </a:cubicBezTo>
                  <a:cubicBezTo>
                    <a:pt x="11" y="4"/>
                    <a:pt x="10" y="2"/>
                    <a:pt x="8" y="1"/>
                  </a:cubicBezTo>
                  <a:cubicBezTo>
                    <a:pt x="6" y="0"/>
                    <a:pt x="4" y="1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26" name="Freeform 508">
              <a:extLst>
                <a:ext uri="{FF2B5EF4-FFF2-40B4-BE49-F238E27FC236}">
                  <a16:creationId xmlns:a16="http://schemas.microsoft.com/office/drawing/2014/main" id="{63CBB0CD-4A01-4EC8-9D48-69A8DE36A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3063" y="4403725"/>
              <a:ext cx="36513" cy="53975"/>
            </a:xfrm>
            <a:custGeom>
              <a:avLst/>
              <a:gdLst>
                <a:gd name="T0" fmla="*/ 3 w 11"/>
                <a:gd name="T1" fmla="*/ 1 h 16"/>
                <a:gd name="T2" fmla="*/ 0 w 11"/>
                <a:gd name="T3" fmla="*/ 6 h 16"/>
                <a:gd name="T4" fmla="*/ 2 w 11"/>
                <a:gd name="T5" fmla="*/ 13 h 16"/>
                <a:gd name="T6" fmla="*/ 6 w 11"/>
                <a:gd name="T7" fmla="*/ 16 h 16"/>
                <a:gd name="T8" fmla="*/ 7 w 11"/>
                <a:gd name="T9" fmla="*/ 16 h 16"/>
                <a:gd name="T10" fmla="*/ 10 w 11"/>
                <a:gd name="T11" fmla="*/ 11 h 16"/>
                <a:gd name="T12" fmla="*/ 8 w 11"/>
                <a:gd name="T13" fmla="*/ 3 h 16"/>
                <a:gd name="T14" fmla="*/ 3 w 11"/>
                <a:gd name="T15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3" y="1"/>
                  </a:moveTo>
                  <a:cubicBezTo>
                    <a:pt x="1" y="1"/>
                    <a:pt x="0" y="4"/>
                    <a:pt x="0" y="6"/>
                  </a:cubicBezTo>
                  <a:cubicBezTo>
                    <a:pt x="1" y="8"/>
                    <a:pt x="2" y="11"/>
                    <a:pt x="2" y="13"/>
                  </a:cubicBezTo>
                  <a:cubicBezTo>
                    <a:pt x="3" y="15"/>
                    <a:pt x="4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9" y="16"/>
                    <a:pt x="11" y="13"/>
                    <a:pt x="10" y="11"/>
                  </a:cubicBezTo>
                  <a:cubicBezTo>
                    <a:pt x="10" y="9"/>
                    <a:pt x="9" y="6"/>
                    <a:pt x="8" y="3"/>
                  </a:cubicBezTo>
                  <a:cubicBezTo>
                    <a:pt x="7" y="1"/>
                    <a:pt x="5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27" name="Freeform 509">
              <a:extLst>
                <a:ext uri="{FF2B5EF4-FFF2-40B4-BE49-F238E27FC236}">
                  <a16:creationId xmlns:a16="http://schemas.microsoft.com/office/drawing/2014/main" id="{2C04C008-71F4-42A2-AC33-9255C70E7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8926" y="4267200"/>
              <a:ext cx="50800" cy="50800"/>
            </a:xfrm>
            <a:custGeom>
              <a:avLst/>
              <a:gdLst>
                <a:gd name="T0" fmla="*/ 8 w 15"/>
                <a:gd name="T1" fmla="*/ 2 h 15"/>
                <a:gd name="T2" fmla="*/ 2 w 15"/>
                <a:gd name="T3" fmla="*/ 2 h 15"/>
                <a:gd name="T4" fmla="*/ 2 w 15"/>
                <a:gd name="T5" fmla="*/ 7 h 15"/>
                <a:gd name="T6" fmla="*/ 7 w 15"/>
                <a:gd name="T7" fmla="*/ 13 h 15"/>
                <a:gd name="T8" fmla="*/ 10 w 15"/>
                <a:gd name="T9" fmla="*/ 15 h 15"/>
                <a:gd name="T10" fmla="*/ 13 w 15"/>
                <a:gd name="T11" fmla="*/ 14 h 15"/>
                <a:gd name="T12" fmla="*/ 13 w 15"/>
                <a:gd name="T13" fmla="*/ 8 h 15"/>
                <a:gd name="T14" fmla="*/ 8 w 15"/>
                <a:gd name="T15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5">
                  <a:moveTo>
                    <a:pt x="8" y="2"/>
                  </a:moveTo>
                  <a:cubicBezTo>
                    <a:pt x="6" y="0"/>
                    <a:pt x="4" y="0"/>
                    <a:pt x="2" y="2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4" y="9"/>
                    <a:pt x="5" y="11"/>
                    <a:pt x="7" y="13"/>
                  </a:cubicBezTo>
                  <a:cubicBezTo>
                    <a:pt x="8" y="14"/>
                    <a:pt x="9" y="15"/>
                    <a:pt x="10" y="15"/>
                  </a:cubicBezTo>
                  <a:cubicBezTo>
                    <a:pt x="11" y="15"/>
                    <a:pt x="12" y="14"/>
                    <a:pt x="13" y="14"/>
                  </a:cubicBezTo>
                  <a:cubicBezTo>
                    <a:pt x="14" y="12"/>
                    <a:pt x="15" y="10"/>
                    <a:pt x="13" y="8"/>
                  </a:cubicBezTo>
                  <a:cubicBezTo>
                    <a:pt x="11" y="6"/>
                    <a:pt x="10" y="4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28" name="Freeform 510">
              <a:extLst>
                <a:ext uri="{FF2B5EF4-FFF2-40B4-BE49-F238E27FC236}">
                  <a16:creationId xmlns:a16="http://schemas.microsoft.com/office/drawing/2014/main" id="{8D627E45-9DF0-4F3B-BAA6-0D6BF6436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5688" y="4257675"/>
              <a:ext cx="46038" cy="46038"/>
            </a:xfrm>
            <a:custGeom>
              <a:avLst/>
              <a:gdLst>
                <a:gd name="T0" fmla="*/ 13 w 14"/>
                <a:gd name="T1" fmla="*/ 7 h 14"/>
                <a:gd name="T2" fmla="*/ 13 w 14"/>
                <a:gd name="T3" fmla="*/ 1 h 14"/>
                <a:gd name="T4" fmla="*/ 7 w 14"/>
                <a:gd name="T5" fmla="*/ 1 h 14"/>
                <a:gd name="T6" fmla="*/ 1 w 14"/>
                <a:gd name="T7" fmla="*/ 7 h 14"/>
                <a:gd name="T8" fmla="*/ 2 w 14"/>
                <a:gd name="T9" fmla="*/ 13 h 14"/>
                <a:gd name="T10" fmla="*/ 4 w 14"/>
                <a:gd name="T11" fmla="*/ 14 h 14"/>
                <a:gd name="T12" fmla="*/ 7 w 14"/>
                <a:gd name="T13" fmla="*/ 12 h 14"/>
                <a:gd name="T14" fmla="*/ 13 w 14"/>
                <a:gd name="T15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4">
                  <a:moveTo>
                    <a:pt x="13" y="7"/>
                  </a:moveTo>
                  <a:cubicBezTo>
                    <a:pt x="14" y="5"/>
                    <a:pt x="14" y="3"/>
                    <a:pt x="13" y="1"/>
                  </a:cubicBezTo>
                  <a:cubicBezTo>
                    <a:pt x="11" y="0"/>
                    <a:pt x="9" y="0"/>
                    <a:pt x="7" y="1"/>
                  </a:cubicBezTo>
                  <a:cubicBezTo>
                    <a:pt x="5" y="3"/>
                    <a:pt x="3" y="5"/>
                    <a:pt x="1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2" y="13"/>
                    <a:pt x="3" y="14"/>
                    <a:pt x="4" y="14"/>
                  </a:cubicBezTo>
                  <a:cubicBezTo>
                    <a:pt x="6" y="14"/>
                    <a:pt x="7" y="13"/>
                    <a:pt x="7" y="12"/>
                  </a:cubicBezTo>
                  <a:cubicBezTo>
                    <a:pt x="9" y="10"/>
                    <a:pt x="11" y="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29" name="Freeform 511">
              <a:extLst>
                <a:ext uri="{FF2B5EF4-FFF2-40B4-BE49-F238E27FC236}">
                  <a16:creationId xmlns:a16="http://schemas.microsoft.com/office/drawing/2014/main" id="{B931A264-8B43-4B05-86C2-251E1BF2B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9726" y="4330700"/>
              <a:ext cx="42863" cy="53975"/>
            </a:xfrm>
            <a:custGeom>
              <a:avLst/>
              <a:gdLst>
                <a:gd name="T0" fmla="*/ 8 w 13"/>
                <a:gd name="T1" fmla="*/ 16 h 16"/>
                <a:gd name="T2" fmla="*/ 10 w 13"/>
                <a:gd name="T3" fmla="*/ 15 h 16"/>
                <a:gd name="T4" fmla="*/ 12 w 13"/>
                <a:gd name="T5" fmla="*/ 10 h 16"/>
                <a:gd name="T6" fmla="*/ 8 w 13"/>
                <a:gd name="T7" fmla="*/ 3 h 16"/>
                <a:gd name="T8" fmla="*/ 2 w 13"/>
                <a:gd name="T9" fmla="*/ 1 h 16"/>
                <a:gd name="T10" fmla="*/ 1 w 13"/>
                <a:gd name="T11" fmla="*/ 7 h 16"/>
                <a:gd name="T12" fmla="*/ 5 w 13"/>
                <a:gd name="T13" fmla="*/ 13 h 16"/>
                <a:gd name="T14" fmla="*/ 8 w 13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8" y="16"/>
                  </a:moveTo>
                  <a:cubicBezTo>
                    <a:pt x="9" y="16"/>
                    <a:pt x="9" y="16"/>
                    <a:pt x="10" y="15"/>
                  </a:cubicBezTo>
                  <a:cubicBezTo>
                    <a:pt x="12" y="14"/>
                    <a:pt x="13" y="12"/>
                    <a:pt x="12" y="10"/>
                  </a:cubicBezTo>
                  <a:cubicBezTo>
                    <a:pt x="10" y="7"/>
                    <a:pt x="9" y="5"/>
                    <a:pt x="8" y="3"/>
                  </a:cubicBezTo>
                  <a:cubicBezTo>
                    <a:pt x="7" y="1"/>
                    <a:pt x="4" y="0"/>
                    <a:pt x="2" y="1"/>
                  </a:cubicBezTo>
                  <a:cubicBezTo>
                    <a:pt x="0" y="2"/>
                    <a:pt x="0" y="5"/>
                    <a:pt x="1" y="7"/>
                  </a:cubicBezTo>
                  <a:cubicBezTo>
                    <a:pt x="2" y="9"/>
                    <a:pt x="3" y="11"/>
                    <a:pt x="5" y="13"/>
                  </a:cubicBezTo>
                  <a:cubicBezTo>
                    <a:pt x="5" y="15"/>
                    <a:pt x="7" y="16"/>
                    <a:pt x="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30" name="Freeform 512">
              <a:extLst>
                <a:ext uri="{FF2B5EF4-FFF2-40B4-BE49-F238E27FC236}">
                  <a16:creationId xmlns:a16="http://schemas.microsoft.com/office/drawing/2014/main" id="{082796F8-9579-42DD-BE3E-E5940C7F8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05513" y="4464050"/>
              <a:ext cx="106363" cy="153988"/>
            </a:xfrm>
            <a:custGeom>
              <a:avLst/>
              <a:gdLst>
                <a:gd name="T0" fmla="*/ 20 w 32"/>
                <a:gd name="T1" fmla="*/ 13 h 46"/>
                <a:gd name="T2" fmla="*/ 21 w 32"/>
                <a:gd name="T3" fmla="*/ 5 h 46"/>
                <a:gd name="T4" fmla="*/ 17 w 32"/>
                <a:gd name="T5" fmla="*/ 1 h 46"/>
                <a:gd name="T6" fmla="*/ 13 w 32"/>
                <a:gd name="T7" fmla="*/ 4 h 46"/>
                <a:gd name="T8" fmla="*/ 12 w 32"/>
                <a:gd name="T9" fmla="*/ 12 h 46"/>
                <a:gd name="T10" fmla="*/ 12 w 32"/>
                <a:gd name="T11" fmla="*/ 14 h 46"/>
                <a:gd name="T12" fmla="*/ 0 w 32"/>
                <a:gd name="T13" fmla="*/ 14 h 46"/>
                <a:gd name="T14" fmla="*/ 0 w 32"/>
                <a:gd name="T15" fmla="*/ 46 h 46"/>
                <a:gd name="T16" fmla="*/ 32 w 32"/>
                <a:gd name="T17" fmla="*/ 46 h 46"/>
                <a:gd name="T18" fmla="*/ 32 w 32"/>
                <a:gd name="T19" fmla="*/ 14 h 46"/>
                <a:gd name="T20" fmla="*/ 20 w 32"/>
                <a:gd name="T21" fmla="*/ 14 h 46"/>
                <a:gd name="T22" fmla="*/ 20 w 32"/>
                <a:gd name="T23" fmla="*/ 13 h 46"/>
                <a:gd name="T24" fmla="*/ 24 w 32"/>
                <a:gd name="T25" fmla="*/ 38 h 46"/>
                <a:gd name="T26" fmla="*/ 8 w 32"/>
                <a:gd name="T27" fmla="*/ 38 h 46"/>
                <a:gd name="T28" fmla="*/ 8 w 32"/>
                <a:gd name="T29" fmla="*/ 22 h 46"/>
                <a:gd name="T30" fmla="*/ 24 w 32"/>
                <a:gd name="T31" fmla="*/ 22 h 46"/>
                <a:gd name="T32" fmla="*/ 24 w 32"/>
                <a:gd name="T33" fmla="*/ 3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46">
                  <a:moveTo>
                    <a:pt x="20" y="13"/>
                  </a:moveTo>
                  <a:cubicBezTo>
                    <a:pt x="20" y="10"/>
                    <a:pt x="20" y="8"/>
                    <a:pt x="21" y="5"/>
                  </a:cubicBezTo>
                  <a:cubicBezTo>
                    <a:pt x="21" y="3"/>
                    <a:pt x="20" y="1"/>
                    <a:pt x="17" y="1"/>
                  </a:cubicBezTo>
                  <a:cubicBezTo>
                    <a:pt x="15" y="0"/>
                    <a:pt x="13" y="2"/>
                    <a:pt x="13" y="4"/>
                  </a:cubicBezTo>
                  <a:cubicBezTo>
                    <a:pt x="13" y="7"/>
                    <a:pt x="12" y="10"/>
                    <a:pt x="12" y="12"/>
                  </a:cubicBezTo>
                  <a:cubicBezTo>
                    <a:pt x="12" y="13"/>
                    <a:pt x="12" y="14"/>
                    <a:pt x="12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lose/>
                  <a:moveTo>
                    <a:pt x="24" y="38"/>
                  </a:moveTo>
                  <a:cubicBezTo>
                    <a:pt x="8" y="38"/>
                    <a:pt x="8" y="38"/>
                    <a:pt x="8" y="38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24" y="22"/>
                    <a:pt x="24" y="22"/>
                    <a:pt x="24" y="22"/>
                  </a:cubicBezTo>
                  <a:lnTo>
                    <a:pt x="24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31" name="Freeform 513">
              <a:extLst>
                <a:ext uri="{FF2B5EF4-FFF2-40B4-BE49-F238E27FC236}">
                  <a16:creationId xmlns:a16="http://schemas.microsoft.com/office/drawing/2014/main" id="{E40B3486-6964-410E-BB59-BA01587D4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9651" y="4318000"/>
              <a:ext cx="42863" cy="49213"/>
            </a:xfrm>
            <a:custGeom>
              <a:avLst/>
              <a:gdLst>
                <a:gd name="T0" fmla="*/ 5 w 13"/>
                <a:gd name="T1" fmla="*/ 2 h 15"/>
                <a:gd name="T2" fmla="*/ 1 w 13"/>
                <a:gd name="T3" fmla="*/ 9 h 15"/>
                <a:gd name="T4" fmla="*/ 2 w 13"/>
                <a:gd name="T5" fmla="*/ 14 h 15"/>
                <a:gd name="T6" fmla="*/ 4 w 13"/>
                <a:gd name="T7" fmla="*/ 15 h 15"/>
                <a:gd name="T8" fmla="*/ 8 w 13"/>
                <a:gd name="T9" fmla="*/ 13 h 15"/>
                <a:gd name="T10" fmla="*/ 12 w 13"/>
                <a:gd name="T11" fmla="*/ 6 h 15"/>
                <a:gd name="T12" fmla="*/ 11 w 13"/>
                <a:gd name="T13" fmla="*/ 1 h 15"/>
                <a:gd name="T14" fmla="*/ 5 w 13"/>
                <a:gd name="T15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5">
                  <a:moveTo>
                    <a:pt x="5" y="2"/>
                  </a:moveTo>
                  <a:cubicBezTo>
                    <a:pt x="4" y="4"/>
                    <a:pt x="2" y="7"/>
                    <a:pt x="1" y="9"/>
                  </a:cubicBezTo>
                  <a:cubicBezTo>
                    <a:pt x="0" y="11"/>
                    <a:pt x="0" y="13"/>
                    <a:pt x="2" y="14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6" y="15"/>
                    <a:pt x="7" y="14"/>
                    <a:pt x="8" y="13"/>
                  </a:cubicBezTo>
                  <a:cubicBezTo>
                    <a:pt x="9" y="11"/>
                    <a:pt x="10" y="9"/>
                    <a:pt x="12" y="6"/>
                  </a:cubicBezTo>
                  <a:cubicBezTo>
                    <a:pt x="13" y="5"/>
                    <a:pt x="13" y="2"/>
                    <a:pt x="11" y="1"/>
                  </a:cubicBezTo>
                  <a:cubicBezTo>
                    <a:pt x="9" y="0"/>
                    <a:pt x="6" y="0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32" name="Freeform 514">
              <a:extLst>
                <a:ext uri="{FF2B5EF4-FFF2-40B4-BE49-F238E27FC236}">
                  <a16:creationId xmlns:a16="http://schemas.microsoft.com/office/drawing/2014/main" id="{25DEA7C6-91CB-48F2-997A-28CE1A40A5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05513" y="4124325"/>
              <a:ext cx="800100" cy="106363"/>
            </a:xfrm>
            <a:custGeom>
              <a:avLst/>
              <a:gdLst>
                <a:gd name="T0" fmla="*/ 16 w 240"/>
                <a:gd name="T1" fmla="*/ 32 h 32"/>
                <a:gd name="T2" fmla="*/ 31 w 240"/>
                <a:gd name="T3" fmla="*/ 20 h 32"/>
                <a:gd name="T4" fmla="*/ 80 w 240"/>
                <a:gd name="T5" fmla="*/ 20 h 32"/>
                <a:gd name="T6" fmla="*/ 79 w 240"/>
                <a:gd name="T7" fmla="*/ 24 h 32"/>
                <a:gd name="T8" fmla="*/ 83 w 240"/>
                <a:gd name="T9" fmla="*/ 27 h 32"/>
                <a:gd name="T10" fmla="*/ 84 w 240"/>
                <a:gd name="T11" fmla="*/ 27 h 32"/>
                <a:gd name="T12" fmla="*/ 91 w 240"/>
                <a:gd name="T13" fmla="*/ 24 h 32"/>
                <a:gd name="T14" fmla="*/ 94 w 240"/>
                <a:gd name="T15" fmla="*/ 20 h 32"/>
                <a:gd name="T16" fmla="*/ 104 w 240"/>
                <a:gd name="T17" fmla="*/ 20 h 32"/>
                <a:gd name="T18" fmla="*/ 104 w 240"/>
                <a:gd name="T19" fmla="*/ 20 h 32"/>
                <a:gd name="T20" fmla="*/ 104 w 240"/>
                <a:gd name="T21" fmla="*/ 23 h 32"/>
                <a:gd name="T22" fmla="*/ 104 w 240"/>
                <a:gd name="T23" fmla="*/ 32 h 32"/>
                <a:gd name="T24" fmla="*/ 119 w 240"/>
                <a:gd name="T25" fmla="*/ 32 h 32"/>
                <a:gd name="T26" fmla="*/ 127 w 240"/>
                <a:gd name="T27" fmla="*/ 32 h 32"/>
                <a:gd name="T28" fmla="*/ 136 w 240"/>
                <a:gd name="T29" fmla="*/ 32 h 32"/>
                <a:gd name="T30" fmla="*/ 136 w 240"/>
                <a:gd name="T31" fmla="*/ 21 h 32"/>
                <a:gd name="T32" fmla="*/ 139 w 240"/>
                <a:gd name="T33" fmla="*/ 22 h 32"/>
                <a:gd name="T34" fmla="*/ 139 w 240"/>
                <a:gd name="T35" fmla="*/ 22 h 32"/>
                <a:gd name="T36" fmla="*/ 143 w 240"/>
                <a:gd name="T37" fmla="*/ 20 h 32"/>
                <a:gd name="T38" fmla="*/ 151 w 240"/>
                <a:gd name="T39" fmla="*/ 20 h 32"/>
                <a:gd name="T40" fmla="*/ 151 w 240"/>
                <a:gd name="T41" fmla="*/ 21 h 32"/>
                <a:gd name="T42" fmla="*/ 153 w 240"/>
                <a:gd name="T43" fmla="*/ 26 h 32"/>
                <a:gd name="T44" fmla="*/ 161 w 240"/>
                <a:gd name="T45" fmla="*/ 29 h 32"/>
                <a:gd name="T46" fmla="*/ 162 w 240"/>
                <a:gd name="T47" fmla="*/ 29 h 32"/>
                <a:gd name="T48" fmla="*/ 166 w 240"/>
                <a:gd name="T49" fmla="*/ 27 h 32"/>
                <a:gd name="T50" fmla="*/ 164 w 240"/>
                <a:gd name="T51" fmla="*/ 21 h 32"/>
                <a:gd name="T52" fmla="*/ 161 w 240"/>
                <a:gd name="T53" fmla="*/ 20 h 32"/>
                <a:gd name="T54" fmla="*/ 209 w 240"/>
                <a:gd name="T55" fmla="*/ 20 h 32"/>
                <a:gd name="T56" fmla="*/ 224 w 240"/>
                <a:gd name="T57" fmla="*/ 32 h 32"/>
                <a:gd name="T58" fmla="*/ 240 w 240"/>
                <a:gd name="T59" fmla="*/ 16 h 32"/>
                <a:gd name="T60" fmla="*/ 224 w 240"/>
                <a:gd name="T61" fmla="*/ 0 h 32"/>
                <a:gd name="T62" fmla="*/ 209 w 240"/>
                <a:gd name="T63" fmla="*/ 12 h 32"/>
                <a:gd name="T64" fmla="*/ 136 w 240"/>
                <a:gd name="T65" fmla="*/ 12 h 32"/>
                <a:gd name="T66" fmla="*/ 136 w 240"/>
                <a:gd name="T67" fmla="*/ 0 h 32"/>
                <a:gd name="T68" fmla="*/ 104 w 240"/>
                <a:gd name="T69" fmla="*/ 0 h 32"/>
                <a:gd name="T70" fmla="*/ 104 w 240"/>
                <a:gd name="T71" fmla="*/ 12 h 32"/>
                <a:gd name="T72" fmla="*/ 31 w 240"/>
                <a:gd name="T73" fmla="*/ 12 h 32"/>
                <a:gd name="T74" fmla="*/ 16 w 240"/>
                <a:gd name="T75" fmla="*/ 0 h 32"/>
                <a:gd name="T76" fmla="*/ 0 w 240"/>
                <a:gd name="T77" fmla="*/ 16 h 32"/>
                <a:gd name="T78" fmla="*/ 16 w 240"/>
                <a:gd name="T79" fmla="*/ 32 h 32"/>
                <a:gd name="T80" fmla="*/ 224 w 240"/>
                <a:gd name="T81" fmla="*/ 8 h 32"/>
                <a:gd name="T82" fmla="*/ 232 w 240"/>
                <a:gd name="T83" fmla="*/ 16 h 32"/>
                <a:gd name="T84" fmla="*/ 224 w 240"/>
                <a:gd name="T85" fmla="*/ 24 h 32"/>
                <a:gd name="T86" fmla="*/ 216 w 240"/>
                <a:gd name="T87" fmla="*/ 16 h 32"/>
                <a:gd name="T88" fmla="*/ 224 w 240"/>
                <a:gd name="T89" fmla="*/ 8 h 32"/>
                <a:gd name="T90" fmla="*/ 112 w 240"/>
                <a:gd name="T91" fmla="*/ 8 h 32"/>
                <a:gd name="T92" fmla="*/ 128 w 240"/>
                <a:gd name="T93" fmla="*/ 8 h 32"/>
                <a:gd name="T94" fmla="*/ 128 w 240"/>
                <a:gd name="T95" fmla="*/ 12 h 32"/>
                <a:gd name="T96" fmla="*/ 128 w 240"/>
                <a:gd name="T97" fmla="*/ 17 h 32"/>
                <a:gd name="T98" fmla="*/ 128 w 240"/>
                <a:gd name="T99" fmla="*/ 24 h 32"/>
                <a:gd name="T100" fmla="*/ 127 w 240"/>
                <a:gd name="T101" fmla="*/ 24 h 32"/>
                <a:gd name="T102" fmla="*/ 119 w 240"/>
                <a:gd name="T103" fmla="*/ 24 h 32"/>
                <a:gd name="T104" fmla="*/ 112 w 240"/>
                <a:gd name="T105" fmla="*/ 24 h 32"/>
                <a:gd name="T106" fmla="*/ 112 w 240"/>
                <a:gd name="T107" fmla="*/ 23 h 32"/>
                <a:gd name="T108" fmla="*/ 112 w 240"/>
                <a:gd name="T109" fmla="*/ 12 h 32"/>
                <a:gd name="T110" fmla="*/ 112 w 240"/>
                <a:gd name="T111" fmla="*/ 8 h 32"/>
                <a:gd name="T112" fmla="*/ 16 w 240"/>
                <a:gd name="T113" fmla="*/ 8 h 32"/>
                <a:gd name="T114" fmla="*/ 24 w 240"/>
                <a:gd name="T115" fmla="*/ 16 h 32"/>
                <a:gd name="T116" fmla="*/ 16 w 240"/>
                <a:gd name="T117" fmla="*/ 24 h 32"/>
                <a:gd name="T118" fmla="*/ 8 w 240"/>
                <a:gd name="T119" fmla="*/ 16 h 32"/>
                <a:gd name="T120" fmla="*/ 16 w 240"/>
                <a:gd name="T121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0" h="32">
                  <a:moveTo>
                    <a:pt x="16" y="32"/>
                  </a:moveTo>
                  <a:cubicBezTo>
                    <a:pt x="23" y="32"/>
                    <a:pt x="30" y="27"/>
                    <a:pt x="3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1"/>
                    <a:pt x="78" y="23"/>
                    <a:pt x="79" y="24"/>
                  </a:cubicBezTo>
                  <a:cubicBezTo>
                    <a:pt x="80" y="26"/>
                    <a:pt x="81" y="27"/>
                    <a:pt x="83" y="27"/>
                  </a:cubicBezTo>
                  <a:cubicBezTo>
                    <a:pt x="83" y="27"/>
                    <a:pt x="84" y="27"/>
                    <a:pt x="84" y="27"/>
                  </a:cubicBezTo>
                  <a:cubicBezTo>
                    <a:pt x="87" y="26"/>
                    <a:pt x="89" y="25"/>
                    <a:pt x="91" y="24"/>
                  </a:cubicBezTo>
                  <a:cubicBezTo>
                    <a:pt x="93" y="24"/>
                    <a:pt x="94" y="22"/>
                    <a:pt x="9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27" y="32"/>
                    <a:pt x="127" y="32"/>
                    <a:pt x="127" y="32"/>
                  </a:cubicBezTo>
                  <a:cubicBezTo>
                    <a:pt x="136" y="32"/>
                    <a:pt x="136" y="32"/>
                    <a:pt x="136" y="32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37" y="21"/>
                    <a:pt x="138" y="22"/>
                    <a:pt x="139" y="22"/>
                  </a:cubicBezTo>
                  <a:cubicBezTo>
                    <a:pt x="139" y="22"/>
                    <a:pt x="139" y="22"/>
                    <a:pt x="139" y="22"/>
                  </a:cubicBezTo>
                  <a:cubicBezTo>
                    <a:pt x="141" y="22"/>
                    <a:pt x="142" y="21"/>
                    <a:pt x="143" y="20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51" y="20"/>
                    <a:pt x="151" y="20"/>
                    <a:pt x="151" y="21"/>
                  </a:cubicBezTo>
                  <a:cubicBezTo>
                    <a:pt x="150" y="23"/>
                    <a:pt x="151" y="25"/>
                    <a:pt x="153" y="26"/>
                  </a:cubicBezTo>
                  <a:cubicBezTo>
                    <a:pt x="156" y="27"/>
                    <a:pt x="158" y="28"/>
                    <a:pt x="161" y="29"/>
                  </a:cubicBezTo>
                  <a:cubicBezTo>
                    <a:pt x="161" y="29"/>
                    <a:pt x="162" y="29"/>
                    <a:pt x="162" y="29"/>
                  </a:cubicBezTo>
                  <a:cubicBezTo>
                    <a:pt x="164" y="29"/>
                    <a:pt x="165" y="28"/>
                    <a:pt x="166" y="27"/>
                  </a:cubicBezTo>
                  <a:cubicBezTo>
                    <a:pt x="167" y="25"/>
                    <a:pt x="166" y="22"/>
                    <a:pt x="164" y="21"/>
                  </a:cubicBezTo>
                  <a:cubicBezTo>
                    <a:pt x="163" y="21"/>
                    <a:pt x="162" y="20"/>
                    <a:pt x="161" y="20"/>
                  </a:cubicBezTo>
                  <a:cubicBezTo>
                    <a:pt x="209" y="20"/>
                    <a:pt x="209" y="20"/>
                    <a:pt x="209" y="20"/>
                  </a:cubicBezTo>
                  <a:cubicBezTo>
                    <a:pt x="210" y="27"/>
                    <a:pt x="217" y="32"/>
                    <a:pt x="224" y="32"/>
                  </a:cubicBezTo>
                  <a:cubicBezTo>
                    <a:pt x="233" y="32"/>
                    <a:pt x="240" y="25"/>
                    <a:pt x="240" y="16"/>
                  </a:cubicBezTo>
                  <a:cubicBezTo>
                    <a:pt x="240" y="7"/>
                    <a:pt x="233" y="0"/>
                    <a:pt x="224" y="0"/>
                  </a:cubicBezTo>
                  <a:cubicBezTo>
                    <a:pt x="217" y="0"/>
                    <a:pt x="210" y="5"/>
                    <a:pt x="209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0" y="5"/>
                    <a:pt x="23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lose/>
                  <a:moveTo>
                    <a:pt x="224" y="8"/>
                  </a:moveTo>
                  <a:cubicBezTo>
                    <a:pt x="228" y="8"/>
                    <a:pt x="232" y="12"/>
                    <a:pt x="232" y="16"/>
                  </a:cubicBezTo>
                  <a:cubicBezTo>
                    <a:pt x="232" y="20"/>
                    <a:pt x="228" y="24"/>
                    <a:pt x="224" y="24"/>
                  </a:cubicBezTo>
                  <a:cubicBezTo>
                    <a:pt x="220" y="24"/>
                    <a:pt x="216" y="20"/>
                    <a:pt x="216" y="16"/>
                  </a:cubicBezTo>
                  <a:cubicBezTo>
                    <a:pt x="216" y="12"/>
                    <a:pt x="220" y="8"/>
                    <a:pt x="224" y="8"/>
                  </a:cubicBezTo>
                  <a:close/>
                  <a:moveTo>
                    <a:pt x="112" y="8"/>
                  </a:moveTo>
                  <a:cubicBezTo>
                    <a:pt x="128" y="8"/>
                    <a:pt x="128" y="8"/>
                    <a:pt x="128" y="8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12"/>
                    <a:pt x="112" y="12"/>
                    <a:pt x="112" y="12"/>
                  </a:cubicBezTo>
                  <a:lnTo>
                    <a:pt x="112" y="8"/>
                  </a:lnTo>
                  <a:close/>
                  <a:moveTo>
                    <a:pt x="16" y="8"/>
                  </a:moveTo>
                  <a:cubicBezTo>
                    <a:pt x="20" y="8"/>
                    <a:pt x="24" y="12"/>
                    <a:pt x="24" y="16"/>
                  </a:cubicBezTo>
                  <a:cubicBezTo>
                    <a:pt x="24" y="20"/>
                    <a:pt x="20" y="24"/>
                    <a:pt x="16" y="24"/>
                  </a:cubicBezTo>
                  <a:cubicBezTo>
                    <a:pt x="12" y="24"/>
                    <a:pt x="8" y="20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  <p:sp>
          <p:nvSpPr>
            <p:cNvPr id="433" name="Freeform 515">
              <a:extLst>
                <a:ext uri="{FF2B5EF4-FFF2-40B4-BE49-F238E27FC236}">
                  <a16:creationId xmlns:a16="http://schemas.microsoft.com/office/drawing/2014/main" id="{FCA5611B-76AC-4DE5-B31A-91F2345072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56326" y="4244975"/>
              <a:ext cx="500063" cy="665163"/>
            </a:xfrm>
            <a:custGeom>
              <a:avLst/>
              <a:gdLst>
                <a:gd name="T0" fmla="*/ 79 w 150"/>
                <a:gd name="T1" fmla="*/ 4 h 200"/>
                <a:gd name="T2" fmla="*/ 75 w 150"/>
                <a:gd name="T3" fmla="*/ 0 h 200"/>
                <a:gd name="T4" fmla="*/ 71 w 150"/>
                <a:gd name="T5" fmla="*/ 4 h 200"/>
                <a:gd name="T6" fmla="*/ 71 w 150"/>
                <a:gd name="T7" fmla="*/ 7 h 200"/>
                <a:gd name="T8" fmla="*/ 0 w 150"/>
                <a:gd name="T9" fmla="*/ 116 h 200"/>
                <a:gd name="T10" fmla="*/ 20 w 150"/>
                <a:gd name="T11" fmla="*/ 116 h 200"/>
                <a:gd name="T12" fmla="*/ 43 w 150"/>
                <a:gd name="T13" fmla="*/ 139 h 200"/>
                <a:gd name="T14" fmla="*/ 43 w 150"/>
                <a:gd name="T15" fmla="*/ 152 h 200"/>
                <a:gd name="T16" fmla="*/ 43 w 150"/>
                <a:gd name="T17" fmla="*/ 160 h 200"/>
                <a:gd name="T18" fmla="*/ 43 w 150"/>
                <a:gd name="T19" fmla="*/ 180 h 200"/>
                <a:gd name="T20" fmla="*/ 51 w 150"/>
                <a:gd name="T21" fmla="*/ 180 h 200"/>
                <a:gd name="T22" fmla="*/ 51 w 150"/>
                <a:gd name="T23" fmla="*/ 200 h 200"/>
                <a:gd name="T24" fmla="*/ 99 w 150"/>
                <a:gd name="T25" fmla="*/ 200 h 200"/>
                <a:gd name="T26" fmla="*/ 99 w 150"/>
                <a:gd name="T27" fmla="*/ 180 h 200"/>
                <a:gd name="T28" fmla="*/ 107 w 150"/>
                <a:gd name="T29" fmla="*/ 180 h 200"/>
                <a:gd name="T30" fmla="*/ 107 w 150"/>
                <a:gd name="T31" fmla="*/ 160 h 200"/>
                <a:gd name="T32" fmla="*/ 107 w 150"/>
                <a:gd name="T33" fmla="*/ 152 h 200"/>
                <a:gd name="T34" fmla="*/ 107 w 150"/>
                <a:gd name="T35" fmla="*/ 139 h 200"/>
                <a:gd name="T36" fmla="*/ 130 w 150"/>
                <a:gd name="T37" fmla="*/ 116 h 200"/>
                <a:gd name="T38" fmla="*/ 150 w 150"/>
                <a:gd name="T39" fmla="*/ 116 h 200"/>
                <a:gd name="T40" fmla="*/ 79 w 150"/>
                <a:gd name="T41" fmla="*/ 7 h 200"/>
                <a:gd name="T42" fmla="*/ 79 w 150"/>
                <a:gd name="T43" fmla="*/ 4 h 200"/>
                <a:gd name="T44" fmla="*/ 75 w 150"/>
                <a:gd name="T45" fmla="*/ 100 h 200"/>
                <a:gd name="T46" fmla="*/ 83 w 150"/>
                <a:gd name="T47" fmla="*/ 108 h 200"/>
                <a:gd name="T48" fmla="*/ 75 w 150"/>
                <a:gd name="T49" fmla="*/ 116 h 200"/>
                <a:gd name="T50" fmla="*/ 67 w 150"/>
                <a:gd name="T51" fmla="*/ 108 h 200"/>
                <a:gd name="T52" fmla="*/ 75 w 150"/>
                <a:gd name="T53" fmla="*/ 100 h 200"/>
                <a:gd name="T54" fmla="*/ 91 w 150"/>
                <a:gd name="T55" fmla="*/ 192 h 200"/>
                <a:gd name="T56" fmla="*/ 59 w 150"/>
                <a:gd name="T57" fmla="*/ 192 h 200"/>
                <a:gd name="T58" fmla="*/ 59 w 150"/>
                <a:gd name="T59" fmla="*/ 180 h 200"/>
                <a:gd name="T60" fmla="*/ 91 w 150"/>
                <a:gd name="T61" fmla="*/ 180 h 200"/>
                <a:gd name="T62" fmla="*/ 91 w 150"/>
                <a:gd name="T63" fmla="*/ 192 h 200"/>
                <a:gd name="T64" fmla="*/ 99 w 150"/>
                <a:gd name="T65" fmla="*/ 172 h 200"/>
                <a:gd name="T66" fmla="*/ 51 w 150"/>
                <a:gd name="T67" fmla="*/ 172 h 200"/>
                <a:gd name="T68" fmla="*/ 51 w 150"/>
                <a:gd name="T69" fmla="*/ 160 h 200"/>
                <a:gd name="T70" fmla="*/ 99 w 150"/>
                <a:gd name="T71" fmla="*/ 160 h 200"/>
                <a:gd name="T72" fmla="*/ 99 w 150"/>
                <a:gd name="T73" fmla="*/ 172 h 200"/>
                <a:gd name="T74" fmla="*/ 130 w 150"/>
                <a:gd name="T75" fmla="*/ 108 h 200"/>
                <a:gd name="T76" fmla="*/ 99 w 150"/>
                <a:gd name="T77" fmla="*/ 139 h 200"/>
                <a:gd name="T78" fmla="*/ 99 w 150"/>
                <a:gd name="T79" fmla="*/ 152 h 200"/>
                <a:gd name="T80" fmla="*/ 51 w 150"/>
                <a:gd name="T81" fmla="*/ 152 h 200"/>
                <a:gd name="T82" fmla="*/ 51 w 150"/>
                <a:gd name="T83" fmla="*/ 139 h 200"/>
                <a:gd name="T84" fmla="*/ 20 w 150"/>
                <a:gd name="T85" fmla="*/ 108 h 200"/>
                <a:gd name="T86" fmla="*/ 14 w 150"/>
                <a:gd name="T87" fmla="*/ 108 h 200"/>
                <a:gd name="T88" fmla="*/ 71 w 150"/>
                <a:gd name="T89" fmla="*/ 21 h 200"/>
                <a:gd name="T90" fmla="*/ 71 w 150"/>
                <a:gd name="T91" fmla="*/ 93 h 200"/>
                <a:gd name="T92" fmla="*/ 59 w 150"/>
                <a:gd name="T93" fmla="*/ 108 h 200"/>
                <a:gd name="T94" fmla="*/ 75 w 150"/>
                <a:gd name="T95" fmla="*/ 124 h 200"/>
                <a:gd name="T96" fmla="*/ 91 w 150"/>
                <a:gd name="T97" fmla="*/ 108 h 200"/>
                <a:gd name="T98" fmla="*/ 79 w 150"/>
                <a:gd name="T99" fmla="*/ 93 h 200"/>
                <a:gd name="T100" fmla="*/ 79 w 150"/>
                <a:gd name="T101" fmla="*/ 21 h 200"/>
                <a:gd name="T102" fmla="*/ 136 w 150"/>
                <a:gd name="T103" fmla="*/ 108 h 200"/>
                <a:gd name="T104" fmla="*/ 130 w 150"/>
                <a:gd name="T105" fmla="*/ 10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0" h="200">
                  <a:moveTo>
                    <a:pt x="79" y="4"/>
                  </a:moveTo>
                  <a:cubicBezTo>
                    <a:pt x="79" y="2"/>
                    <a:pt x="77" y="0"/>
                    <a:pt x="75" y="0"/>
                  </a:cubicBezTo>
                  <a:cubicBezTo>
                    <a:pt x="73" y="0"/>
                    <a:pt x="71" y="2"/>
                    <a:pt x="71" y="4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33" y="116"/>
                    <a:pt x="43" y="126"/>
                    <a:pt x="43" y="139"/>
                  </a:cubicBezTo>
                  <a:cubicBezTo>
                    <a:pt x="43" y="152"/>
                    <a:pt x="43" y="152"/>
                    <a:pt x="43" y="152"/>
                  </a:cubicBezTo>
                  <a:cubicBezTo>
                    <a:pt x="43" y="160"/>
                    <a:pt x="43" y="160"/>
                    <a:pt x="43" y="160"/>
                  </a:cubicBezTo>
                  <a:cubicBezTo>
                    <a:pt x="43" y="180"/>
                    <a:pt x="43" y="180"/>
                    <a:pt x="43" y="180"/>
                  </a:cubicBezTo>
                  <a:cubicBezTo>
                    <a:pt x="51" y="180"/>
                    <a:pt x="51" y="180"/>
                    <a:pt x="51" y="180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99" y="200"/>
                    <a:pt x="99" y="200"/>
                    <a:pt x="99" y="200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60"/>
                    <a:pt x="107" y="160"/>
                    <a:pt x="107" y="160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07" y="139"/>
                    <a:pt x="107" y="139"/>
                    <a:pt x="107" y="139"/>
                  </a:cubicBezTo>
                  <a:cubicBezTo>
                    <a:pt x="107" y="126"/>
                    <a:pt x="117" y="116"/>
                    <a:pt x="130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79" y="7"/>
                    <a:pt x="79" y="7"/>
                    <a:pt x="79" y="7"/>
                  </a:cubicBezTo>
                  <a:lnTo>
                    <a:pt x="79" y="4"/>
                  </a:lnTo>
                  <a:close/>
                  <a:moveTo>
                    <a:pt x="75" y="100"/>
                  </a:moveTo>
                  <a:cubicBezTo>
                    <a:pt x="79" y="100"/>
                    <a:pt x="83" y="104"/>
                    <a:pt x="83" y="108"/>
                  </a:cubicBezTo>
                  <a:cubicBezTo>
                    <a:pt x="83" y="112"/>
                    <a:pt x="79" y="116"/>
                    <a:pt x="75" y="116"/>
                  </a:cubicBezTo>
                  <a:cubicBezTo>
                    <a:pt x="71" y="116"/>
                    <a:pt x="67" y="112"/>
                    <a:pt x="67" y="108"/>
                  </a:cubicBezTo>
                  <a:cubicBezTo>
                    <a:pt x="67" y="104"/>
                    <a:pt x="71" y="100"/>
                    <a:pt x="75" y="100"/>
                  </a:cubicBezTo>
                  <a:close/>
                  <a:moveTo>
                    <a:pt x="91" y="192"/>
                  </a:moveTo>
                  <a:cubicBezTo>
                    <a:pt x="59" y="192"/>
                    <a:pt x="59" y="192"/>
                    <a:pt x="59" y="192"/>
                  </a:cubicBezTo>
                  <a:cubicBezTo>
                    <a:pt x="59" y="180"/>
                    <a:pt x="59" y="180"/>
                    <a:pt x="59" y="180"/>
                  </a:cubicBezTo>
                  <a:cubicBezTo>
                    <a:pt x="91" y="180"/>
                    <a:pt x="91" y="180"/>
                    <a:pt x="91" y="180"/>
                  </a:cubicBezTo>
                  <a:lnTo>
                    <a:pt x="91" y="192"/>
                  </a:lnTo>
                  <a:close/>
                  <a:moveTo>
                    <a:pt x="99" y="172"/>
                  </a:moveTo>
                  <a:cubicBezTo>
                    <a:pt x="51" y="172"/>
                    <a:pt x="51" y="172"/>
                    <a:pt x="51" y="172"/>
                  </a:cubicBezTo>
                  <a:cubicBezTo>
                    <a:pt x="51" y="160"/>
                    <a:pt x="51" y="160"/>
                    <a:pt x="51" y="160"/>
                  </a:cubicBezTo>
                  <a:cubicBezTo>
                    <a:pt x="99" y="160"/>
                    <a:pt x="99" y="160"/>
                    <a:pt x="99" y="160"/>
                  </a:cubicBezTo>
                  <a:lnTo>
                    <a:pt x="99" y="172"/>
                  </a:lnTo>
                  <a:close/>
                  <a:moveTo>
                    <a:pt x="130" y="108"/>
                  </a:moveTo>
                  <a:cubicBezTo>
                    <a:pt x="113" y="108"/>
                    <a:pt x="99" y="122"/>
                    <a:pt x="99" y="139"/>
                  </a:cubicBezTo>
                  <a:cubicBezTo>
                    <a:pt x="99" y="152"/>
                    <a:pt x="99" y="152"/>
                    <a:pt x="99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39"/>
                    <a:pt x="51" y="139"/>
                    <a:pt x="51" y="139"/>
                  </a:cubicBezTo>
                  <a:cubicBezTo>
                    <a:pt x="51" y="122"/>
                    <a:pt x="37" y="108"/>
                    <a:pt x="20" y="108"/>
                  </a:cubicBezTo>
                  <a:cubicBezTo>
                    <a:pt x="14" y="108"/>
                    <a:pt x="14" y="108"/>
                    <a:pt x="14" y="108"/>
                  </a:cubicBezTo>
                  <a:cubicBezTo>
                    <a:pt x="71" y="21"/>
                    <a:pt x="71" y="21"/>
                    <a:pt x="71" y="21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64" y="94"/>
                    <a:pt x="59" y="101"/>
                    <a:pt x="59" y="108"/>
                  </a:cubicBezTo>
                  <a:cubicBezTo>
                    <a:pt x="59" y="117"/>
                    <a:pt x="66" y="124"/>
                    <a:pt x="75" y="124"/>
                  </a:cubicBezTo>
                  <a:cubicBezTo>
                    <a:pt x="84" y="124"/>
                    <a:pt x="91" y="117"/>
                    <a:pt x="91" y="108"/>
                  </a:cubicBezTo>
                  <a:cubicBezTo>
                    <a:pt x="91" y="101"/>
                    <a:pt x="86" y="94"/>
                    <a:pt x="79" y="93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136" y="108"/>
                    <a:pt x="136" y="108"/>
                    <a:pt x="136" y="108"/>
                  </a:cubicBezTo>
                  <a:lnTo>
                    <a:pt x="130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r"/>
                <a:ea typeface="+mn-ea"/>
                <a:cs typeface="+mn-cs"/>
              </a:endParaRPr>
            </a:p>
          </p:txBody>
        </p:sp>
      </p:grpSp>
      <p:cxnSp>
        <p:nvCxnSpPr>
          <p:cNvPr id="104" name="line">
            <a:extLst>
              <a:ext uri="{FF2B5EF4-FFF2-40B4-BE49-F238E27FC236}">
                <a16:creationId xmlns:a16="http://schemas.microsoft.com/office/drawing/2014/main" id="{862D6C2D-571B-4773-83C2-EDA84EB676C2}"/>
              </a:ext>
            </a:extLst>
          </p:cNvPr>
          <p:cNvCxnSpPr>
            <a:cxnSpLocks/>
          </p:cNvCxnSpPr>
          <p:nvPr/>
        </p:nvCxnSpPr>
        <p:spPr>
          <a:xfrm>
            <a:off x="8954319" y="4374190"/>
            <a:ext cx="2351394" cy="0"/>
          </a:xfrm>
          <a:prstGeom prst="line">
            <a:avLst/>
          </a:prstGeom>
          <a:ln w="6350" cap="flat">
            <a:solidFill>
              <a:schemeClr val="tx1"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line">
            <a:extLst>
              <a:ext uri="{FF2B5EF4-FFF2-40B4-BE49-F238E27FC236}">
                <a16:creationId xmlns:a16="http://schemas.microsoft.com/office/drawing/2014/main" id="{4FA485B9-F3EE-46DF-B677-10A9609EB728}"/>
              </a:ext>
            </a:extLst>
          </p:cNvPr>
          <p:cNvCxnSpPr>
            <a:cxnSpLocks/>
          </p:cNvCxnSpPr>
          <p:nvPr/>
        </p:nvCxnSpPr>
        <p:spPr>
          <a:xfrm>
            <a:off x="4966017" y="4354526"/>
            <a:ext cx="2351394" cy="0"/>
          </a:xfrm>
          <a:prstGeom prst="line">
            <a:avLst/>
          </a:prstGeom>
          <a:ln w="6350" cap="flat">
            <a:solidFill>
              <a:schemeClr val="tx1"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line">
            <a:extLst>
              <a:ext uri="{FF2B5EF4-FFF2-40B4-BE49-F238E27FC236}">
                <a16:creationId xmlns:a16="http://schemas.microsoft.com/office/drawing/2014/main" id="{C551A587-A22C-4C42-9A2C-F155C3F3A001}"/>
              </a:ext>
            </a:extLst>
          </p:cNvPr>
          <p:cNvCxnSpPr>
            <a:cxnSpLocks/>
          </p:cNvCxnSpPr>
          <p:nvPr/>
        </p:nvCxnSpPr>
        <p:spPr>
          <a:xfrm>
            <a:off x="1104162" y="4401405"/>
            <a:ext cx="2351394" cy="0"/>
          </a:xfrm>
          <a:prstGeom prst="line">
            <a:avLst/>
          </a:prstGeom>
          <a:ln w="6350" cap="flat">
            <a:solidFill>
              <a:schemeClr val="tx1"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Прямоугольник 1"/>
          <p:cNvSpPr/>
          <p:nvPr/>
        </p:nvSpPr>
        <p:spPr>
          <a:xfrm>
            <a:off x="224946" y="6333841"/>
            <a:ext cx="9150262" cy="3970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rgbClr val="FFFFFF">
                    <a:alpha val="70000"/>
                  </a:srgbClr>
                </a:solidFill>
              </a:rPr>
              <a:t>*Рабочего времени уходит на поиск информации согласно отчету 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</a:rPr>
              <a:t>McKinsey</a:t>
            </a:r>
          </a:p>
        </p:txBody>
      </p:sp>
    </p:spTree>
    <p:extLst>
      <p:ext uri="{BB962C8B-B14F-4D97-AF65-F5344CB8AC3E}">
        <p14:creationId xmlns:p14="http://schemas.microsoft.com/office/powerpoint/2010/main" val="21638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" grpId="0" animBg="1"/>
      <p:bldP spid="315" grpId="0" animBg="1"/>
      <p:bldP spid="316" grpId="0" animBg="1"/>
      <p:bldP spid="303" grpId="0" animBg="1"/>
      <p:bldP spid="307" grpId="0" animBg="1"/>
      <p:bldP spid="308" grpId="0" animBg="1"/>
      <p:bldP spid="261" grpId="0" animBg="1"/>
      <p:bldP spid="319" grpId="0" animBg="1"/>
      <p:bldP spid="366" grpId="0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EFF45A6-08F6-DE41-AEFE-E6E043C1C2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" r="-1" b="1375"/>
          <a:stretch/>
        </p:blipFill>
        <p:spPr>
          <a:xfrm>
            <a:off x="519754" y="10"/>
            <a:ext cx="6992881" cy="6857990"/>
          </a:xfrm>
          <a:prstGeom prst="rect">
            <a:avLst/>
          </a:prstGeom>
        </p:spPr>
      </p:pic>
      <p:sp>
        <p:nvSpPr>
          <p:cNvPr id="14" name="Title">
            <a:extLst>
              <a:ext uri="{FF2B5EF4-FFF2-40B4-BE49-F238E27FC236}">
                <a16:creationId xmlns:a16="http://schemas.microsoft.com/office/drawing/2014/main" id="{9C761092-E369-4346-9D8A-E84B832ABBFB}"/>
              </a:ext>
            </a:extLst>
          </p:cNvPr>
          <p:cNvSpPr txBox="1">
            <a:spLocks/>
          </p:cNvSpPr>
          <p:nvPr/>
        </p:nvSpPr>
        <p:spPr>
          <a:xfrm>
            <a:off x="2387864" y="805836"/>
            <a:ext cx="9217427" cy="344062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dirty="0"/>
              <a:t>Чат бот</a:t>
            </a:r>
            <a:r>
              <a:rPr lang="ru-RU" sz="5400" dirty="0">
                <a:solidFill>
                  <a:schemeClr val="accent1"/>
                </a:solidFill>
              </a:rPr>
              <a:t> </a:t>
            </a:r>
            <a:r>
              <a:rPr lang="ru-RU" sz="5400" dirty="0" err="1">
                <a:solidFill>
                  <a:schemeClr val="accent1"/>
                </a:solidFill>
              </a:rPr>
              <a:t>Санни</a:t>
            </a:r>
            <a:r>
              <a:rPr lang="ru-RU" sz="5400" dirty="0">
                <a:solidFill>
                  <a:schemeClr val="accent1"/>
                </a:solidFill>
              </a:rPr>
              <a:t> </a:t>
            </a:r>
          </a:p>
          <a:p>
            <a:r>
              <a:rPr lang="ru-RU" sz="5400" dirty="0"/>
              <a:t>рад с Вами познакомиться!</a:t>
            </a:r>
            <a:endParaRPr lang="en-US" sz="540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FA64FCF-C02C-2941-A063-9AF468F647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6310">
            <a:off x="-1458662" y="3892978"/>
            <a:ext cx="4731599" cy="456302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80D44B7-CAAF-C046-9D3F-8610164F41C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99713">
            <a:off x="-218986" y="-583399"/>
            <a:ext cx="4009359" cy="386652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EFF45A6-08F6-DE41-AEFE-E6E043C1C2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" r="-1" b="1375"/>
          <a:stretch/>
        </p:blipFill>
        <p:spPr>
          <a:xfrm>
            <a:off x="3400657" y="-1085429"/>
            <a:ext cx="6992881" cy="685799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911" y="496144"/>
            <a:ext cx="4399292" cy="293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36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218 0.37153 L -3.95833E-6 -3.33333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09" y="-1858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72 -0.41945 L -2.08333E-7 1.48148E-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94" y="2097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F105B76-2931-4177-BB06-2503FDBA2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3141" y="425267"/>
            <a:ext cx="13495252" cy="699910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DF1206-9D53-488A-ABF9-799B785DB3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7881" y="880751"/>
            <a:ext cx="8693499" cy="4646410"/>
          </a:xfrm>
          <a:prstGeom prst="rect">
            <a:avLst/>
          </a:prstGeom>
        </p:spPr>
      </p:pic>
      <p:sp>
        <p:nvSpPr>
          <p:cNvPr id="8" name="box background">
            <a:extLst>
              <a:ext uri="{FF2B5EF4-FFF2-40B4-BE49-F238E27FC236}">
                <a16:creationId xmlns:a16="http://schemas.microsoft.com/office/drawing/2014/main" id="{7C2012C1-598E-49F7-8226-9A308E18E85C}"/>
              </a:ext>
            </a:extLst>
          </p:cNvPr>
          <p:cNvSpPr/>
          <p:nvPr/>
        </p:nvSpPr>
        <p:spPr>
          <a:xfrm>
            <a:off x="9847894" y="82537"/>
            <a:ext cx="2072800" cy="79821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508000" dist="127000" dir="5400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tlCol="0" anchor="t"/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  <a:latin typeface="+mj-lt"/>
              </a:rPr>
              <a:t>#1 </a:t>
            </a:r>
            <a:r>
              <a:rPr lang="ru-RU" sz="1400" dirty="0">
                <a:solidFill>
                  <a:srgbClr val="FFFFFF"/>
                </a:solidFill>
                <a:latin typeface="+mj-lt"/>
              </a:rPr>
              <a:t>Одна кнопка для открытия чат -бота</a:t>
            </a:r>
            <a:endParaRPr lang="en-US" sz="1400" dirty="0">
              <a:solidFill>
                <a:srgbClr val="FFFFFF"/>
              </a:solidFill>
              <a:latin typeface="+mj-lt"/>
            </a:endParaRPr>
          </a:p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1200" dirty="0">
                <a:solidFill>
                  <a:srgbClr val="FFFFFF">
                    <a:alpha val="70000"/>
                  </a:srgbClr>
                </a:solidFill>
                <a:latin typeface="Inter" panose="020B0502030000000004" pitchFamily="34" charset="0"/>
              </a:rPr>
              <a:t>.</a:t>
            </a:r>
            <a:endParaRPr lang="en-US" sz="1200" dirty="0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5B96856E-49EC-4C86-9E99-7DBC5B133894}"/>
              </a:ext>
            </a:extLst>
          </p:cNvPr>
          <p:cNvSpPr/>
          <p:nvPr/>
        </p:nvSpPr>
        <p:spPr>
          <a:xfrm rot="21279815">
            <a:off x="9136152" y="261967"/>
            <a:ext cx="984851" cy="933076"/>
          </a:xfrm>
          <a:prstGeom prst="arc">
            <a:avLst>
              <a:gd name="adj1" fmla="val 10663848"/>
              <a:gd name="adj2" fmla="val 17138363"/>
            </a:avLst>
          </a:prstGeom>
          <a:ln w="508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box background">
            <a:extLst>
              <a:ext uri="{FF2B5EF4-FFF2-40B4-BE49-F238E27FC236}">
                <a16:creationId xmlns:a16="http://schemas.microsoft.com/office/drawing/2014/main" id="{1B9C5642-66B0-47FF-959F-2E1AAE6666C8}"/>
              </a:ext>
            </a:extLst>
          </p:cNvPr>
          <p:cNvSpPr/>
          <p:nvPr/>
        </p:nvSpPr>
        <p:spPr>
          <a:xfrm>
            <a:off x="9312051" y="5886257"/>
            <a:ext cx="2721944" cy="793512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>
            <a:outerShdw blurRad="508000" dist="127000" dir="5400000" algn="t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tlCol="0" anchor="t"/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1400" dirty="0">
                <a:solidFill>
                  <a:srgbClr val="FFFFFF"/>
                </a:solidFill>
                <a:latin typeface="+mj-lt"/>
              </a:rPr>
              <a:t>#2 </a:t>
            </a:r>
            <a:r>
              <a:rPr lang="ru-RU" sz="1400" dirty="0">
                <a:solidFill>
                  <a:srgbClr val="FFFFFF"/>
                </a:solidFill>
                <a:latin typeface="+mj-lt"/>
              </a:rPr>
              <a:t>Знакомый каждому формат</a:t>
            </a:r>
            <a:endParaRPr lang="en-US" sz="14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259E922E-F58C-4C32-A6DF-FC2D76192700}"/>
              </a:ext>
            </a:extLst>
          </p:cNvPr>
          <p:cNvSpPr/>
          <p:nvPr/>
        </p:nvSpPr>
        <p:spPr>
          <a:xfrm>
            <a:off x="8613790" y="4949316"/>
            <a:ext cx="1067363" cy="1226167"/>
          </a:xfrm>
          <a:prstGeom prst="arc">
            <a:avLst>
              <a:gd name="adj1" fmla="val 5407057"/>
              <a:gd name="adj2" fmla="val 10804264"/>
            </a:avLst>
          </a:prstGeom>
          <a:ln w="508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ox background">
            <a:extLst>
              <a:ext uri="{FF2B5EF4-FFF2-40B4-BE49-F238E27FC236}">
                <a16:creationId xmlns:a16="http://schemas.microsoft.com/office/drawing/2014/main" id="{AF1E9927-53E4-46CB-810D-A60FD1E02043}"/>
              </a:ext>
            </a:extLst>
          </p:cNvPr>
          <p:cNvSpPr/>
          <p:nvPr/>
        </p:nvSpPr>
        <p:spPr>
          <a:xfrm>
            <a:off x="135652" y="3797235"/>
            <a:ext cx="2196494" cy="924851"/>
          </a:xfrm>
          <a:prstGeom prst="roundRect">
            <a:avLst>
              <a:gd name="adj" fmla="val 0"/>
            </a:avLst>
          </a:prstGeom>
          <a:solidFill>
            <a:srgbClr val="00ABBA"/>
          </a:solidFill>
          <a:ln>
            <a:noFill/>
          </a:ln>
          <a:effectLst>
            <a:outerShdw blurRad="508000" dist="127000" dir="5400000" algn="t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tlCol="0" anchor="t"/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1400" dirty="0">
                <a:solidFill>
                  <a:srgbClr val="FFFFFF"/>
                </a:solidFill>
                <a:latin typeface="+mj-lt"/>
              </a:rPr>
              <a:t>#</a:t>
            </a:r>
            <a:r>
              <a:rPr lang="ru-RU" sz="1400" dirty="0">
                <a:solidFill>
                  <a:srgbClr val="FFFFFF"/>
                </a:solidFill>
                <a:latin typeface="+mj-lt"/>
              </a:rPr>
              <a:t>3</a:t>
            </a:r>
            <a:r>
              <a:rPr lang="en-US" sz="1400" dirty="0">
                <a:solidFill>
                  <a:srgbClr val="FFFFFF"/>
                </a:solidFill>
                <a:latin typeface="+mj-lt"/>
              </a:rPr>
              <a:t> </a:t>
            </a:r>
            <a:r>
              <a:rPr lang="ru-RU" sz="1400" dirty="0">
                <a:solidFill>
                  <a:srgbClr val="FFFFFF"/>
                </a:solidFill>
                <a:latin typeface="+mj-lt"/>
              </a:rPr>
              <a:t>Связь с вашей </a:t>
            </a:r>
            <a:r>
              <a:rPr lang="en-US" sz="1400" dirty="0">
                <a:solidFill>
                  <a:srgbClr val="FFFFFF"/>
                </a:solidFill>
                <a:latin typeface="+mj-lt"/>
              </a:rPr>
              <a:t>CRM/ERP </a:t>
            </a:r>
            <a:r>
              <a:rPr lang="ru-RU" sz="1400" dirty="0">
                <a:solidFill>
                  <a:srgbClr val="FFFFFF"/>
                </a:solidFill>
                <a:latin typeface="+mj-lt"/>
              </a:rPr>
              <a:t>системой</a:t>
            </a:r>
            <a:endParaRPr lang="en-US" sz="14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D7BBC94C-27D3-4C95-A8D2-8D46724392CB}"/>
              </a:ext>
            </a:extLst>
          </p:cNvPr>
          <p:cNvSpPr/>
          <p:nvPr/>
        </p:nvSpPr>
        <p:spPr>
          <a:xfrm rot="15386449">
            <a:off x="882314" y="4171362"/>
            <a:ext cx="1261782" cy="1101449"/>
          </a:xfrm>
          <a:prstGeom prst="arc">
            <a:avLst>
              <a:gd name="adj1" fmla="val 10663848"/>
              <a:gd name="adj2" fmla="val 17138363"/>
            </a:avLst>
          </a:prstGeom>
          <a:ln w="508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59ED5572-F0F1-40ED-9849-0DBC30D2C1CA}"/>
              </a:ext>
            </a:extLst>
          </p:cNvPr>
          <p:cNvSpPr/>
          <p:nvPr/>
        </p:nvSpPr>
        <p:spPr>
          <a:xfrm>
            <a:off x="5446207" y="5677319"/>
            <a:ext cx="1067363" cy="299930"/>
          </a:xfrm>
          <a:prstGeom prst="ellipse">
            <a:avLst/>
          </a:prstGeom>
          <a:solidFill>
            <a:srgbClr val="D2D3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88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Главные преимущества c точки зрения бизнеса</a:t>
            </a:r>
            <a:endParaRPr lang="en-US" dirty="0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2049463" y="3497410"/>
            <a:ext cx="8078788" cy="1014413"/>
          </a:xfrm>
          <a:custGeom>
            <a:avLst/>
            <a:gdLst>
              <a:gd name="T0" fmla="*/ 0 w 5089"/>
              <a:gd name="T1" fmla="*/ 0 h 639"/>
              <a:gd name="T2" fmla="*/ 1310 w 5089"/>
              <a:gd name="T3" fmla="*/ 639 h 639"/>
              <a:gd name="T4" fmla="*/ 2545 w 5089"/>
              <a:gd name="T5" fmla="*/ 0 h 639"/>
              <a:gd name="T6" fmla="*/ 3842 w 5089"/>
              <a:gd name="T7" fmla="*/ 639 h 639"/>
              <a:gd name="T8" fmla="*/ 5089 w 5089"/>
              <a:gd name="T9" fmla="*/ 8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89" h="639">
                <a:moveTo>
                  <a:pt x="0" y="0"/>
                </a:moveTo>
                <a:lnTo>
                  <a:pt x="1310" y="639"/>
                </a:lnTo>
                <a:lnTo>
                  <a:pt x="2545" y="0"/>
                </a:lnTo>
                <a:lnTo>
                  <a:pt x="3842" y="639"/>
                </a:lnTo>
                <a:lnTo>
                  <a:pt x="5089" y="8"/>
                </a:lnTo>
              </a:path>
            </a:pathLst>
          </a:custGeom>
          <a:noFill/>
          <a:ln w="50800" cap="flat">
            <a:gradFill>
              <a:gsLst>
                <a:gs pos="0">
                  <a:schemeClr val="accent1">
                    <a:alpha val="50000"/>
                  </a:schemeClr>
                </a:gs>
                <a:gs pos="26000">
                  <a:schemeClr val="accent2">
                    <a:alpha val="50000"/>
                  </a:schemeClr>
                </a:gs>
                <a:gs pos="78000">
                  <a:schemeClr val="accent4">
                    <a:alpha val="50000"/>
                  </a:schemeClr>
                </a:gs>
                <a:gs pos="54000">
                  <a:schemeClr val="accent3">
                    <a:alpha val="50000"/>
                  </a:schemeClr>
                </a:gs>
                <a:gs pos="100000">
                  <a:schemeClr val="accent5">
                    <a:alpha val="50000"/>
                  </a:schemeClr>
                </a:gs>
              </a:gsLst>
              <a:lin ang="0" scaled="0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3476625" y="4030810"/>
            <a:ext cx="1296988" cy="800101"/>
            <a:chOff x="3476625" y="4030810"/>
            <a:chExt cx="1296988" cy="800101"/>
          </a:xfrm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500438" y="4407048"/>
              <a:ext cx="1252538" cy="423863"/>
            </a:xfrm>
            <a:custGeom>
              <a:avLst/>
              <a:gdLst>
                <a:gd name="T0" fmla="*/ 407 w 429"/>
                <a:gd name="T1" fmla="*/ 32 h 145"/>
                <a:gd name="T2" fmla="*/ 269 w 429"/>
                <a:gd name="T3" fmla="*/ 112 h 145"/>
                <a:gd name="T4" fmla="*/ 161 w 429"/>
                <a:gd name="T5" fmla="*/ 112 h 145"/>
                <a:gd name="T6" fmla="*/ 22 w 429"/>
                <a:gd name="T7" fmla="*/ 32 h 145"/>
                <a:gd name="T8" fmla="*/ 0 w 429"/>
                <a:gd name="T9" fmla="*/ 0 h 145"/>
                <a:gd name="T10" fmla="*/ 0 w 429"/>
                <a:gd name="T11" fmla="*/ 16 h 145"/>
                <a:gd name="T12" fmla="*/ 22 w 429"/>
                <a:gd name="T13" fmla="*/ 48 h 145"/>
                <a:gd name="T14" fmla="*/ 161 w 429"/>
                <a:gd name="T15" fmla="*/ 128 h 145"/>
                <a:gd name="T16" fmla="*/ 268 w 429"/>
                <a:gd name="T17" fmla="*/ 128 h 145"/>
                <a:gd name="T18" fmla="*/ 407 w 429"/>
                <a:gd name="T19" fmla="*/ 48 h 145"/>
                <a:gd name="T20" fmla="*/ 429 w 429"/>
                <a:gd name="T21" fmla="*/ 17 h 145"/>
                <a:gd name="T22" fmla="*/ 429 w 429"/>
                <a:gd name="T23" fmla="*/ 1 h 145"/>
                <a:gd name="T24" fmla="*/ 407 w 429"/>
                <a:gd name="T25" fmla="*/ 3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9" h="145">
                  <a:moveTo>
                    <a:pt x="407" y="32"/>
                  </a:moveTo>
                  <a:cubicBezTo>
                    <a:pt x="269" y="112"/>
                    <a:pt x="269" y="112"/>
                    <a:pt x="269" y="112"/>
                  </a:cubicBezTo>
                  <a:cubicBezTo>
                    <a:pt x="239" y="129"/>
                    <a:pt x="191" y="129"/>
                    <a:pt x="161" y="11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7" y="23"/>
                    <a:pt x="0" y="12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8"/>
                    <a:pt x="7" y="39"/>
                    <a:pt x="22" y="48"/>
                  </a:cubicBezTo>
                  <a:cubicBezTo>
                    <a:pt x="161" y="128"/>
                    <a:pt x="161" y="128"/>
                    <a:pt x="161" y="128"/>
                  </a:cubicBezTo>
                  <a:cubicBezTo>
                    <a:pt x="191" y="145"/>
                    <a:pt x="239" y="145"/>
                    <a:pt x="268" y="128"/>
                  </a:cubicBezTo>
                  <a:cubicBezTo>
                    <a:pt x="407" y="48"/>
                    <a:pt x="407" y="48"/>
                    <a:pt x="407" y="48"/>
                  </a:cubicBezTo>
                  <a:cubicBezTo>
                    <a:pt x="422" y="39"/>
                    <a:pt x="429" y="28"/>
                    <a:pt x="429" y="17"/>
                  </a:cubicBezTo>
                  <a:cubicBezTo>
                    <a:pt x="429" y="1"/>
                    <a:pt x="429" y="1"/>
                    <a:pt x="429" y="1"/>
                  </a:cubicBezTo>
                  <a:cubicBezTo>
                    <a:pt x="429" y="12"/>
                    <a:pt x="422" y="23"/>
                    <a:pt x="407" y="3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3476625" y="4030810"/>
              <a:ext cx="1296988" cy="754063"/>
            </a:xfrm>
            <a:custGeom>
              <a:avLst/>
              <a:gdLst>
                <a:gd name="T0" fmla="*/ 415 w 444"/>
                <a:gd name="T1" fmla="*/ 97 h 257"/>
                <a:gd name="T2" fmla="*/ 415 w 444"/>
                <a:gd name="T3" fmla="*/ 160 h 257"/>
                <a:gd name="T4" fmla="*/ 277 w 444"/>
                <a:gd name="T5" fmla="*/ 240 h 257"/>
                <a:gd name="T6" fmla="*/ 169 w 444"/>
                <a:gd name="T7" fmla="*/ 240 h 257"/>
                <a:gd name="T8" fmla="*/ 30 w 444"/>
                <a:gd name="T9" fmla="*/ 160 h 257"/>
                <a:gd name="T10" fmla="*/ 30 w 444"/>
                <a:gd name="T11" fmla="*/ 97 h 257"/>
                <a:gd name="T12" fmla="*/ 168 w 444"/>
                <a:gd name="T13" fmla="*/ 17 h 257"/>
                <a:gd name="T14" fmla="*/ 275 w 444"/>
                <a:gd name="T15" fmla="*/ 17 h 257"/>
                <a:gd name="T16" fmla="*/ 415 w 444"/>
                <a:gd name="T17" fmla="*/ 9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257">
                  <a:moveTo>
                    <a:pt x="415" y="97"/>
                  </a:moveTo>
                  <a:cubicBezTo>
                    <a:pt x="444" y="115"/>
                    <a:pt x="444" y="142"/>
                    <a:pt x="415" y="160"/>
                  </a:cubicBezTo>
                  <a:cubicBezTo>
                    <a:pt x="277" y="240"/>
                    <a:pt x="277" y="240"/>
                    <a:pt x="277" y="240"/>
                  </a:cubicBezTo>
                  <a:cubicBezTo>
                    <a:pt x="247" y="257"/>
                    <a:pt x="199" y="257"/>
                    <a:pt x="169" y="24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0" y="142"/>
                    <a:pt x="0" y="115"/>
                    <a:pt x="30" y="97"/>
                  </a:cubicBezTo>
                  <a:cubicBezTo>
                    <a:pt x="168" y="17"/>
                    <a:pt x="168" y="17"/>
                    <a:pt x="168" y="17"/>
                  </a:cubicBezTo>
                  <a:cubicBezTo>
                    <a:pt x="198" y="0"/>
                    <a:pt x="246" y="0"/>
                    <a:pt x="275" y="17"/>
                  </a:cubicBezTo>
                  <a:lnTo>
                    <a:pt x="415" y="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381000" dist="317500" dir="5400000" algn="ctr" rotWithShape="0">
                <a:schemeClr val="accent2">
                  <a:lumMod val="75000"/>
                  <a:alpha val="4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486650" y="4030810"/>
            <a:ext cx="1298575" cy="800101"/>
            <a:chOff x="7486650" y="4030810"/>
            <a:chExt cx="1298575" cy="800101"/>
          </a:xfrm>
        </p:grpSpPr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7508875" y="4407048"/>
              <a:ext cx="1252538" cy="423863"/>
            </a:xfrm>
            <a:custGeom>
              <a:avLst/>
              <a:gdLst>
                <a:gd name="T0" fmla="*/ 407 w 429"/>
                <a:gd name="T1" fmla="*/ 32 h 145"/>
                <a:gd name="T2" fmla="*/ 269 w 429"/>
                <a:gd name="T3" fmla="*/ 112 h 145"/>
                <a:gd name="T4" fmla="*/ 162 w 429"/>
                <a:gd name="T5" fmla="*/ 112 h 145"/>
                <a:gd name="T6" fmla="*/ 22 w 429"/>
                <a:gd name="T7" fmla="*/ 32 h 145"/>
                <a:gd name="T8" fmla="*/ 0 w 429"/>
                <a:gd name="T9" fmla="*/ 0 h 145"/>
                <a:gd name="T10" fmla="*/ 0 w 429"/>
                <a:gd name="T11" fmla="*/ 16 h 145"/>
                <a:gd name="T12" fmla="*/ 22 w 429"/>
                <a:gd name="T13" fmla="*/ 48 h 145"/>
                <a:gd name="T14" fmla="*/ 162 w 429"/>
                <a:gd name="T15" fmla="*/ 128 h 145"/>
                <a:gd name="T16" fmla="*/ 269 w 429"/>
                <a:gd name="T17" fmla="*/ 128 h 145"/>
                <a:gd name="T18" fmla="*/ 407 w 429"/>
                <a:gd name="T19" fmla="*/ 48 h 145"/>
                <a:gd name="T20" fmla="*/ 429 w 429"/>
                <a:gd name="T21" fmla="*/ 17 h 145"/>
                <a:gd name="T22" fmla="*/ 429 w 429"/>
                <a:gd name="T23" fmla="*/ 1 h 145"/>
                <a:gd name="T24" fmla="*/ 407 w 429"/>
                <a:gd name="T25" fmla="*/ 3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9" h="145">
                  <a:moveTo>
                    <a:pt x="407" y="32"/>
                  </a:moveTo>
                  <a:cubicBezTo>
                    <a:pt x="269" y="112"/>
                    <a:pt x="269" y="112"/>
                    <a:pt x="269" y="112"/>
                  </a:cubicBezTo>
                  <a:cubicBezTo>
                    <a:pt x="239" y="129"/>
                    <a:pt x="191" y="129"/>
                    <a:pt x="162" y="11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7" y="23"/>
                    <a:pt x="0" y="12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8"/>
                    <a:pt x="7" y="39"/>
                    <a:pt x="22" y="48"/>
                  </a:cubicBezTo>
                  <a:cubicBezTo>
                    <a:pt x="162" y="128"/>
                    <a:pt x="162" y="128"/>
                    <a:pt x="162" y="128"/>
                  </a:cubicBezTo>
                  <a:cubicBezTo>
                    <a:pt x="191" y="145"/>
                    <a:pt x="239" y="145"/>
                    <a:pt x="269" y="128"/>
                  </a:cubicBezTo>
                  <a:cubicBezTo>
                    <a:pt x="407" y="48"/>
                    <a:pt x="407" y="48"/>
                    <a:pt x="407" y="48"/>
                  </a:cubicBezTo>
                  <a:cubicBezTo>
                    <a:pt x="422" y="39"/>
                    <a:pt x="429" y="28"/>
                    <a:pt x="429" y="17"/>
                  </a:cubicBezTo>
                  <a:cubicBezTo>
                    <a:pt x="429" y="1"/>
                    <a:pt x="429" y="1"/>
                    <a:pt x="429" y="1"/>
                  </a:cubicBezTo>
                  <a:cubicBezTo>
                    <a:pt x="429" y="12"/>
                    <a:pt x="422" y="23"/>
                    <a:pt x="407" y="32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7486650" y="4030810"/>
              <a:ext cx="1298575" cy="754063"/>
            </a:xfrm>
            <a:custGeom>
              <a:avLst/>
              <a:gdLst>
                <a:gd name="T0" fmla="*/ 415 w 445"/>
                <a:gd name="T1" fmla="*/ 97 h 257"/>
                <a:gd name="T2" fmla="*/ 415 w 445"/>
                <a:gd name="T3" fmla="*/ 160 h 257"/>
                <a:gd name="T4" fmla="*/ 277 w 445"/>
                <a:gd name="T5" fmla="*/ 240 h 257"/>
                <a:gd name="T6" fmla="*/ 170 w 445"/>
                <a:gd name="T7" fmla="*/ 240 h 257"/>
                <a:gd name="T8" fmla="*/ 30 w 445"/>
                <a:gd name="T9" fmla="*/ 160 h 257"/>
                <a:gd name="T10" fmla="*/ 30 w 445"/>
                <a:gd name="T11" fmla="*/ 97 h 257"/>
                <a:gd name="T12" fmla="*/ 168 w 445"/>
                <a:gd name="T13" fmla="*/ 17 h 257"/>
                <a:gd name="T14" fmla="*/ 276 w 445"/>
                <a:gd name="T15" fmla="*/ 17 h 257"/>
                <a:gd name="T16" fmla="*/ 415 w 445"/>
                <a:gd name="T17" fmla="*/ 9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5" h="257">
                  <a:moveTo>
                    <a:pt x="415" y="97"/>
                  </a:moveTo>
                  <a:cubicBezTo>
                    <a:pt x="445" y="115"/>
                    <a:pt x="445" y="142"/>
                    <a:pt x="415" y="160"/>
                  </a:cubicBezTo>
                  <a:cubicBezTo>
                    <a:pt x="277" y="240"/>
                    <a:pt x="277" y="240"/>
                    <a:pt x="277" y="240"/>
                  </a:cubicBezTo>
                  <a:cubicBezTo>
                    <a:pt x="247" y="257"/>
                    <a:pt x="199" y="257"/>
                    <a:pt x="170" y="24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1" y="142"/>
                    <a:pt x="0" y="115"/>
                    <a:pt x="30" y="97"/>
                  </a:cubicBezTo>
                  <a:cubicBezTo>
                    <a:pt x="168" y="17"/>
                    <a:pt x="168" y="17"/>
                    <a:pt x="168" y="17"/>
                  </a:cubicBezTo>
                  <a:cubicBezTo>
                    <a:pt x="198" y="0"/>
                    <a:pt x="246" y="0"/>
                    <a:pt x="276" y="17"/>
                  </a:cubicBezTo>
                  <a:lnTo>
                    <a:pt x="415" y="9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381000" dist="317500" dir="5400000" algn="ctr" rotWithShape="0">
                <a:schemeClr val="accent4">
                  <a:lumMod val="75000"/>
                  <a:alpha val="4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438775" y="3038622"/>
            <a:ext cx="1296988" cy="798514"/>
            <a:chOff x="5438775" y="3038622"/>
            <a:chExt cx="1296988" cy="798514"/>
          </a:xfrm>
        </p:grpSpPr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5459413" y="3413273"/>
              <a:ext cx="1252538" cy="423863"/>
            </a:xfrm>
            <a:custGeom>
              <a:avLst/>
              <a:gdLst>
                <a:gd name="T0" fmla="*/ 407 w 429"/>
                <a:gd name="T1" fmla="*/ 32 h 145"/>
                <a:gd name="T2" fmla="*/ 269 w 429"/>
                <a:gd name="T3" fmla="*/ 112 h 145"/>
                <a:gd name="T4" fmla="*/ 162 w 429"/>
                <a:gd name="T5" fmla="*/ 112 h 145"/>
                <a:gd name="T6" fmla="*/ 22 w 429"/>
                <a:gd name="T7" fmla="*/ 32 h 145"/>
                <a:gd name="T8" fmla="*/ 0 w 429"/>
                <a:gd name="T9" fmla="*/ 0 h 145"/>
                <a:gd name="T10" fmla="*/ 0 w 429"/>
                <a:gd name="T11" fmla="*/ 16 h 145"/>
                <a:gd name="T12" fmla="*/ 22 w 429"/>
                <a:gd name="T13" fmla="*/ 48 h 145"/>
                <a:gd name="T14" fmla="*/ 162 w 429"/>
                <a:gd name="T15" fmla="*/ 128 h 145"/>
                <a:gd name="T16" fmla="*/ 269 w 429"/>
                <a:gd name="T17" fmla="*/ 128 h 145"/>
                <a:gd name="T18" fmla="*/ 407 w 429"/>
                <a:gd name="T19" fmla="*/ 48 h 145"/>
                <a:gd name="T20" fmla="*/ 429 w 429"/>
                <a:gd name="T21" fmla="*/ 17 h 145"/>
                <a:gd name="T22" fmla="*/ 429 w 429"/>
                <a:gd name="T23" fmla="*/ 1 h 145"/>
                <a:gd name="T24" fmla="*/ 407 w 429"/>
                <a:gd name="T25" fmla="*/ 3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9" h="145">
                  <a:moveTo>
                    <a:pt x="407" y="32"/>
                  </a:moveTo>
                  <a:cubicBezTo>
                    <a:pt x="269" y="112"/>
                    <a:pt x="269" y="112"/>
                    <a:pt x="269" y="112"/>
                  </a:cubicBezTo>
                  <a:cubicBezTo>
                    <a:pt x="239" y="129"/>
                    <a:pt x="191" y="129"/>
                    <a:pt x="162" y="11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7" y="23"/>
                    <a:pt x="0" y="12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8"/>
                    <a:pt x="7" y="39"/>
                    <a:pt x="22" y="48"/>
                  </a:cubicBezTo>
                  <a:cubicBezTo>
                    <a:pt x="162" y="128"/>
                    <a:pt x="162" y="128"/>
                    <a:pt x="162" y="128"/>
                  </a:cubicBezTo>
                  <a:cubicBezTo>
                    <a:pt x="191" y="145"/>
                    <a:pt x="239" y="145"/>
                    <a:pt x="269" y="128"/>
                  </a:cubicBezTo>
                  <a:cubicBezTo>
                    <a:pt x="407" y="48"/>
                    <a:pt x="407" y="48"/>
                    <a:pt x="407" y="48"/>
                  </a:cubicBezTo>
                  <a:cubicBezTo>
                    <a:pt x="422" y="39"/>
                    <a:pt x="429" y="28"/>
                    <a:pt x="429" y="17"/>
                  </a:cubicBezTo>
                  <a:cubicBezTo>
                    <a:pt x="429" y="1"/>
                    <a:pt x="429" y="1"/>
                    <a:pt x="429" y="1"/>
                  </a:cubicBezTo>
                  <a:cubicBezTo>
                    <a:pt x="429" y="12"/>
                    <a:pt x="422" y="23"/>
                    <a:pt x="407" y="3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5438775" y="3038622"/>
              <a:ext cx="1296988" cy="752475"/>
            </a:xfrm>
            <a:custGeom>
              <a:avLst/>
              <a:gdLst>
                <a:gd name="T0" fmla="*/ 414 w 444"/>
                <a:gd name="T1" fmla="*/ 98 h 257"/>
                <a:gd name="T2" fmla="*/ 414 w 444"/>
                <a:gd name="T3" fmla="*/ 160 h 257"/>
                <a:gd name="T4" fmla="*/ 276 w 444"/>
                <a:gd name="T5" fmla="*/ 240 h 257"/>
                <a:gd name="T6" fmla="*/ 169 w 444"/>
                <a:gd name="T7" fmla="*/ 240 h 257"/>
                <a:gd name="T8" fmla="*/ 29 w 444"/>
                <a:gd name="T9" fmla="*/ 160 h 257"/>
                <a:gd name="T10" fmla="*/ 29 w 444"/>
                <a:gd name="T11" fmla="*/ 98 h 257"/>
                <a:gd name="T12" fmla="*/ 167 w 444"/>
                <a:gd name="T13" fmla="*/ 17 h 257"/>
                <a:gd name="T14" fmla="*/ 275 w 444"/>
                <a:gd name="T15" fmla="*/ 17 h 257"/>
                <a:gd name="T16" fmla="*/ 414 w 444"/>
                <a:gd name="T17" fmla="*/ 9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257">
                  <a:moveTo>
                    <a:pt x="414" y="98"/>
                  </a:moveTo>
                  <a:cubicBezTo>
                    <a:pt x="444" y="115"/>
                    <a:pt x="444" y="143"/>
                    <a:pt x="414" y="16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46" y="257"/>
                    <a:pt x="198" y="257"/>
                    <a:pt x="169" y="24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0" y="143"/>
                    <a:pt x="0" y="115"/>
                    <a:pt x="29" y="98"/>
                  </a:cubicBezTo>
                  <a:cubicBezTo>
                    <a:pt x="167" y="17"/>
                    <a:pt x="167" y="17"/>
                    <a:pt x="167" y="17"/>
                  </a:cubicBezTo>
                  <a:cubicBezTo>
                    <a:pt x="197" y="0"/>
                    <a:pt x="245" y="0"/>
                    <a:pt x="275" y="17"/>
                  </a:cubicBezTo>
                  <a:lnTo>
                    <a:pt x="414" y="9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381000" dist="317500" dir="5400000" algn="ctr" rotWithShape="0">
                <a:schemeClr val="accent3">
                  <a:lumMod val="75000"/>
                  <a:alpha val="4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467850" y="3038622"/>
            <a:ext cx="1296988" cy="798514"/>
            <a:chOff x="9467850" y="3038622"/>
            <a:chExt cx="1296988" cy="798514"/>
          </a:xfrm>
        </p:grpSpPr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9488488" y="3413273"/>
              <a:ext cx="1255713" cy="423863"/>
            </a:xfrm>
            <a:custGeom>
              <a:avLst/>
              <a:gdLst>
                <a:gd name="T0" fmla="*/ 408 w 430"/>
                <a:gd name="T1" fmla="*/ 32 h 145"/>
                <a:gd name="T2" fmla="*/ 269 w 430"/>
                <a:gd name="T3" fmla="*/ 112 h 145"/>
                <a:gd name="T4" fmla="*/ 162 w 430"/>
                <a:gd name="T5" fmla="*/ 112 h 145"/>
                <a:gd name="T6" fmla="*/ 23 w 430"/>
                <a:gd name="T7" fmla="*/ 32 h 145"/>
                <a:gd name="T8" fmla="*/ 0 w 430"/>
                <a:gd name="T9" fmla="*/ 0 h 145"/>
                <a:gd name="T10" fmla="*/ 0 w 430"/>
                <a:gd name="T11" fmla="*/ 16 h 145"/>
                <a:gd name="T12" fmla="*/ 23 w 430"/>
                <a:gd name="T13" fmla="*/ 48 h 145"/>
                <a:gd name="T14" fmla="*/ 162 w 430"/>
                <a:gd name="T15" fmla="*/ 128 h 145"/>
                <a:gd name="T16" fmla="*/ 269 w 430"/>
                <a:gd name="T17" fmla="*/ 128 h 145"/>
                <a:gd name="T18" fmla="*/ 408 w 430"/>
                <a:gd name="T19" fmla="*/ 48 h 145"/>
                <a:gd name="T20" fmla="*/ 430 w 430"/>
                <a:gd name="T21" fmla="*/ 17 h 145"/>
                <a:gd name="T22" fmla="*/ 430 w 430"/>
                <a:gd name="T23" fmla="*/ 1 h 145"/>
                <a:gd name="T24" fmla="*/ 408 w 430"/>
                <a:gd name="T25" fmla="*/ 3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0" h="145">
                  <a:moveTo>
                    <a:pt x="408" y="32"/>
                  </a:moveTo>
                  <a:cubicBezTo>
                    <a:pt x="269" y="112"/>
                    <a:pt x="269" y="112"/>
                    <a:pt x="269" y="112"/>
                  </a:cubicBezTo>
                  <a:cubicBezTo>
                    <a:pt x="240" y="129"/>
                    <a:pt x="192" y="129"/>
                    <a:pt x="162" y="11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8" y="23"/>
                    <a:pt x="0" y="12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8"/>
                    <a:pt x="8" y="39"/>
                    <a:pt x="23" y="48"/>
                  </a:cubicBezTo>
                  <a:cubicBezTo>
                    <a:pt x="162" y="128"/>
                    <a:pt x="162" y="128"/>
                    <a:pt x="162" y="128"/>
                  </a:cubicBezTo>
                  <a:cubicBezTo>
                    <a:pt x="192" y="145"/>
                    <a:pt x="240" y="145"/>
                    <a:pt x="269" y="128"/>
                  </a:cubicBezTo>
                  <a:cubicBezTo>
                    <a:pt x="408" y="48"/>
                    <a:pt x="408" y="48"/>
                    <a:pt x="408" y="48"/>
                  </a:cubicBezTo>
                  <a:cubicBezTo>
                    <a:pt x="422" y="39"/>
                    <a:pt x="430" y="28"/>
                    <a:pt x="430" y="17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30" y="12"/>
                    <a:pt x="422" y="23"/>
                    <a:pt x="408" y="32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9467850" y="3038622"/>
              <a:ext cx="1296988" cy="752475"/>
            </a:xfrm>
            <a:custGeom>
              <a:avLst/>
              <a:gdLst>
                <a:gd name="T0" fmla="*/ 414 w 444"/>
                <a:gd name="T1" fmla="*/ 98 h 257"/>
                <a:gd name="T2" fmla="*/ 415 w 444"/>
                <a:gd name="T3" fmla="*/ 160 h 257"/>
                <a:gd name="T4" fmla="*/ 276 w 444"/>
                <a:gd name="T5" fmla="*/ 240 h 257"/>
                <a:gd name="T6" fmla="*/ 169 w 444"/>
                <a:gd name="T7" fmla="*/ 240 h 257"/>
                <a:gd name="T8" fmla="*/ 30 w 444"/>
                <a:gd name="T9" fmla="*/ 160 h 257"/>
                <a:gd name="T10" fmla="*/ 29 w 444"/>
                <a:gd name="T11" fmla="*/ 98 h 257"/>
                <a:gd name="T12" fmla="*/ 168 w 444"/>
                <a:gd name="T13" fmla="*/ 17 h 257"/>
                <a:gd name="T14" fmla="*/ 275 w 444"/>
                <a:gd name="T15" fmla="*/ 17 h 257"/>
                <a:gd name="T16" fmla="*/ 414 w 444"/>
                <a:gd name="T17" fmla="*/ 9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257">
                  <a:moveTo>
                    <a:pt x="414" y="98"/>
                  </a:moveTo>
                  <a:cubicBezTo>
                    <a:pt x="444" y="115"/>
                    <a:pt x="444" y="143"/>
                    <a:pt x="415" y="16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47" y="257"/>
                    <a:pt x="199" y="257"/>
                    <a:pt x="169" y="24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0" y="143"/>
                    <a:pt x="0" y="115"/>
                    <a:pt x="29" y="98"/>
                  </a:cubicBezTo>
                  <a:cubicBezTo>
                    <a:pt x="168" y="17"/>
                    <a:pt x="168" y="17"/>
                    <a:pt x="168" y="17"/>
                  </a:cubicBezTo>
                  <a:cubicBezTo>
                    <a:pt x="197" y="0"/>
                    <a:pt x="245" y="0"/>
                    <a:pt x="275" y="17"/>
                  </a:cubicBezTo>
                  <a:lnTo>
                    <a:pt x="414" y="9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381000" dist="317500" dir="5400000" algn="ctr" rotWithShape="0">
                <a:schemeClr val="accent5">
                  <a:lumMod val="75000"/>
                  <a:alpha val="4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427163" y="3038622"/>
            <a:ext cx="1300163" cy="798514"/>
            <a:chOff x="1427163" y="3038622"/>
            <a:chExt cx="1300163" cy="798514"/>
          </a:xfrm>
        </p:grpSpPr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1450975" y="3413273"/>
              <a:ext cx="1252538" cy="423863"/>
            </a:xfrm>
            <a:custGeom>
              <a:avLst/>
              <a:gdLst>
                <a:gd name="T0" fmla="*/ 407 w 429"/>
                <a:gd name="T1" fmla="*/ 32 h 145"/>
                <a:gd name="T2" fmla="*/ 269 w 429"/>
                <a:gd name="T3" fmla="*/ 112 h 145"/>
                <a:gd name="T4" fmla="*/ 161 w 429"/>
                <a:gd name="T5" fmla="*/ 112 h 145"/>
                <a:gd name="T6" fmla="*/ 22 w 429"/>
                <a:gd name="T7" fmla="*/ 32 h 145"/>
                <a:gd name="T8" fmla="*/ 0 w 429"/>
                <a:gd name="T9" fmla="*/ 0 h 145"/>
                <a:gd name="T10" fmla="*/ 0 w 429"/>
                <a:gd name="T11" fmla="*/ 16 h 145"/>
                <a:gd name="T12" fmla="*/ 22 w 429"/>
                <a:gd name="T13" fmla="*/ 48 h 145"/>
                <a:gd name="T14" fmla="*/ 161 w 429"/>
                <a:gd name="T15" fmla="*/ 128 h 145"/>
                <a:gd name="T16" fmla="*/ 269 w 429"/>
                <a:gd name="T17" fmla="*/ 128 h 145"/>
                <a:gd name="T18" fmla="*/ 407 w 429"/>
                <a:gd name="T19" fmla="*/ 48 h 145"/>
                <a:gd name="T20" fmla="*/ 429 w 429"/>
                <a:gd name="T21" fmla="*/ 17 h 145"/>
                <a:gd name="T22" fmla="*/ 429 w 429"/>
                <a:gd name="T23" fmla="*/ 1 h 145"/>
                <a:gd name="T24" fmla="*/ 407 w 429"/>
                <a:gd name="T25" fmla="*/ 3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9" h="145">
                  <a:moveTo>
                    <a:pt x="407" y="32"/>
                  </a:moveTo>
                  <a:cubicBezTo>
                    <a:pt x="269" y="112"/>
                    <a:pt x="269" y="112"/>
                    <a:pt x="269" y="112"/>
                  </a:cubicBezTo>
                  <a:cubicBezTo>
                    <a:pt x="239" y="129"/>
                    <a:pt x="191" y="129"/>
                    <a:pt x="161" y="11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7" y="23"/>
                    <a:pt x="0" y="12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8"/>
                    <a:pt x="7" y="39"/>
                    <a:pt x="22" y="48"/>
                  </a:cubicBezTo>
                  <a:cubicBezTo>
                    <a:pt x="161" y="128"/>
                    <a:pt x="161" y="128"/>
                    <a:pt x="161" y="128"/>
                  </a:cubicBezTo>
                  <a:cubicBezTo>
                    <a:pt x="191" y="145"/>
                    <a:pt x="239" y="145"/>
                    <a:pt x="269" y="128"/>
                  </a:cubicBezTo>
                  <a:cubicBezTo>
                    <a:pt x="407" y="48"/>
                    <a:pt x="407" y="48"/>
                    <a:pt x="407" y="48"/>
                  </a:cubicBezTo>
                  <a:cubicBezTo>
                    <a:pt x="422" y="39"/>
                    <a:pt x="429" y="28"/>
                    <a:pt x="429" y="17"/>
                  </a:cubicBezTo>
                  <a:cubicBezTo>
                    <a:pt x="429" y="1"/>
                    <a:pt x="429" y="1"/>
                    <a:pt x="429" y="1"/>
                  </a:cubicBezTo>
                  <a:cubicBezTo>
                    <a:pt x="429" y="12"/>
                    <a:pt x="422" y="23"/>
                    <a:pt x="407" y="3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1427163" y="3038622"/>
              <a:ext cx="1300163" cy="752475"/>
            </a:xfrm>
            <a:custGeom>
              <a:avLst/>
              <a:gdLst>
                <a:gd name="T0" fmla="*/ 415 w 445"/>
                <a:gd name="T1" fmla="*/ 98 h 257"/>
                <a:gd name="T2" fmla="*/ 415 w 445"/>
                <a:gd name="T3" fmla="*/ 160 h 257"/>
                <a:gd name="T4" fmla="*/ 277 w 445"/>
                <a:gd name="T5" fmla="*/ 240 h 257"/>
                <a:gd name="T6" fmla="*/ 169 w 445"/>
                <a:gd name="T7" fmla="*/ 240 h 257"/>
                <a:gd name="T8" fmla="*/ 30 w 445"/>
                <a:gd name="T9" fmla="*/ 160 h 257"/>
                <a:gd name="T10" fmla="*/ 30 w 445"/>
                <a:gd name="T11" fmla="*/ 98 h 257"/>
                <a:gd name="T12" fmla="*/ 168 w 445"/>
                <a:gd name="T13" fmla="*/ 17 h 257"/>
                <a:gd name="T14" fmla="*/ 275 w 445"/>
                <a:gd name="T15" fmla="*/ 17 h 257"/>
                <a:gd name="T16" fmla="*/ 415 w 445"/>
                <a:gd name="T17" fmla="*/ 9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5" h="257">
                  <a:moveTo>
                    <a:pt x="415" y="98"/>
                  </a:moveTo>
                  <a:cubicBezTo>
                    <a:pt x="444" y="115"/>
                    <a:pt x="445" y="143"/>
                    <a:pt x="415" y="160"/>
                  </a:cubicBezTo>
                  <a:cubicBezTo>
                    <a:pt x="277" y="240"/>
                    <a:pt x="277" y="240"/>
                    <a:pt x="277" y="240"/>
                  </a:cubicBezTo>
                  <a:cubicBezTo>
                    <a:pt x="247" y="257"/>
                    <a:pt x="199" y="257"/>
                    <a:pt x="169" y="24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0" y="143"/>
                    <a:pt x="0" y="115"/>
                    <a:pt x="30" y="98"/>
                  </a:cubicBezTo>
                  <a:cubicBezTo>
                    <a:pt x="168" y="17"/>
                    <a:pt x="168" y="17"/>
                    <a:pt x="168" y="17"/>
                  </a:cubicBezTo>
                  <a:cubicBezTo>
                    <a:pt x="198" y="0"/>
                    <a:pt x="246" y="0"/>
                    <a:pt x="275" y="17"/>
                  </a:cubicBezTo>
                  <a:lnTo>
                    <a:pt x="415" y="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381000" dist="317500" dir="5400000" algn="t" rotWithShape="0">
                <a:schemeClr val="accent1">
                  <a:lumMod val="75000"/>
                  <a:alpha val="4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4" name="box background">
            <a:extLst>
              <a:ext uri="{FF2B5EF4-FFF2-40B4-BE49-F238E27FC236}">
                <a16:creationId xmlns:a16="http://schemas.microsoft.com/office/drawing/2014/main" id="{00DD0042-368D-49E0-B5ED-F329613ADEE9}"/>
              </a:ext>
            </a:extLst>
          </p:cNvPr>
          <p:cNvSpPr/>
          <p:nvPr/>
        </p:nvSpPr>
        <p:spPr>
          <a:xfrm>
            <a:off x="767533" y="1394796"/>
            <a:ext cx="2563859" cy="942955"/>
          </a:xfrm>
          <a:prstGeom prst="roundRect">
            <a:avLst>
              <a:gd name="adj" fmla="val 1256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numCol="1" rtlCol="0" anchor="t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chemeClr val="accent1"/>
                </a:solidFill>
                <a:latin typeface="+mj-lt"/>
              </a:rPr>
              <a:t>Поддержка работы любой выбранной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CRM </a:t>
            </a:r>
            <a:r>
              <a:rPr lang="ru-RU" dirty="0">
                <a:solidFill>
                  <a:schemeClr val="accent1"/>
                </a:solidFill>
                <a:latin typeface="+mj-lt"/>
              </a:rPr>
              <a:t>или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ERP </a:t>
            </a:r>
            <a:r>
              <a:rPr lang="ru-RU" dirty="0">
                <a:solidFill>
                  <a:schemeClr val="accent1"/>
                </a:solidFill>
                <a:latin typeface="+mj-lt"/>
              </a:rPr>
              <a:t>Системы</a:t>
            </a:r>
            <a:endParaRPr 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48" name="box background">
            <a:extLst>
              <a:ext uri="{FF2B5EF4-FFF2-40B4-BE49-F238E27FC236}">
                <a16:creationId xmlns:a16="http://schemas.microsoft.com/office/drawing/2014/main" id="{00DD0042-368D-49E0-B5ED-F329613ADEE9}"/>
              </a:ext>
            </a:extLst>
          </p:cNvPr>
          <p:cNvSpPr/>
          <p:nvPr/>
        </p:nvSpPr>
        <p:spPr>
          <a:xfrm>
            <a:off x="4660922" y="1464530"/>
            <a:ext cx="2849519" cy="942955"/>
          </a:xfrm>
          <a:prstGeom prst="roundRect">
            <a:avLst>
              <a:gd name="adj" fmla="val 1256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numCol="1" rtlCol="0" anchor="t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chemeClr val="accent3"/>
                </a:solidFill>
                <a:latin typeface="+mj-lt"/>
              </a:rPr>
              <a:t>Круглосуточная техподдержка, без праздников и выходных</a:t>
            </a:r>
            <a:endParaRPr lang="en-US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245" name="box background">
            <a:extLst>
              <a:ext uri="{FF2B5EF4-FFF2-40B4-BE49-F238E27FC236}">
                <a16:creationId xmlns:a16="http://schemas.microsoft.com/office/drawing/2014/main" id="{00DD0042-368D-49E0-B5ED-F329613ADEE9}"/>
              </a:ext>
            </a:extLst>
          </p:cNvPr>
          <p:cNvSpPr/>
          <p:nvPr/>
        </p:nvSpPr>
        <p:spPr>
          <a:xfrm>
            <a:off x="2804255" y="5207149"/>
            <a:ext cx="2772355" cy="942955"/>
          </a:xfrm>
          <a:prstGeom prst="roundRect">
            <a:avLst>
              <a:gd name="adj" fmla="val 1256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numCol="1" rtlCol="0" anchor="t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chemeClr val="accent2"/>
                </a:solidFill>
                <a:latin typeface="+mj-lt"/>
              </a:rPr>
              <a:t>Простота администрирования</a:t>
            </a:r>
          </a:p>
        </p:txBody>
      </p:sp>
      <p:sp>
        <p:nvSpPr>
          <p:cNvPr id="246" name="box background">
            <a:extLst>
              <a:ext uri="{FF2B5EF4-FFF2-40B4-BE49-F238E27FC236}">
                <a16:creationId xmlns:a16="http://schemas.microsoft.com/office/drawing/2014/main" id="{00DD0042-368D-49E0-B5ED-F329613ADEE9}"/>
              </a:ext>
            </a:extLst>
          </p:cNvPr>
          <p:cNvSpPr/>
          <p:nvPr/>
        </p:nvSpPr>
        <p:spPr>
          <a:xfrm>
            <a:off x="6926975" y="5207149"/>
            <a:ext cx="2585325" cy="942955"/>
          </a:xfrm>
          <a:prstGeom prst="roundRect">
            <a:avLst>
              <a:gd name="adj" fmla="val 1256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numCol="1" rtlCol="0" anchor="t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chemeClr val="accent4"/>
                </a:solidFill>
                <a:latin typeface="+mj-lt"/>
              </a:rPr>
              <a:t>Высокая скорость получения ответов</a:t>
            </a:r>
            <a:endParaRPr 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55" name="TextBox 254"/>
          <p:cNvSpPr txBox="1"/>
          <p:nvPr/>
        </p:nvSpPr>
        <p:spPr>
          <a:xfrm>
            <a:off x="1480345" y="2731056"/>
            <a:ext cx="714939" cy="809517"/>
          </a:xfrm>
          <a:prstGeom prst="rect">
            <a:avLst/>
          </a:prstGeom>
          <a:noFill/>
          <a:effectLst/>
          <a:scene3d>
            <a:camera prst="isometricRightUp"/>
            <a:lightRig rig="threePt" dir="t"/>
          </a:scene3d>
          <a:sp3d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20000"/>
              </a:lnSpc>
              <a:spcBef>
                <a:spcPts val="1200"/>
              </a:spcBef>
            </a:pPr>
            <a:r>
              <a:rPr lang="en-US" sz="4800" dirty="0">
                <a:latin typeface="+mj-lt"/>
              </a:rPr>
              <a:t>01</a:t>
            </a:r>
          </a:p>
        </p:txBody>
      </p:sp>
      <p:sp>
        <p:nvSpPr>
          <p:cNvPr id="256" name="TextBox 255"/>
          <p:cNvSpPr txBox="1"/>
          <p:nvPr/>
        </p:nvSpPr>
        <p:spPr>
          <a:xfrm>
            <a:off x="5456238" y="2729454"/>
            <a:ext cx="839974" cy="809517"/>
          </a:xfrm>
          <a:prstGeom prst="rect">
            <a:avLst/>
          </a:prstGeom>
          <a:noFill/>
          <a:effectLst/>
          <a:scene3d>
            <a:camera prst="isometricRightUp"/>
            <a:lightRig rig="threePt" dir="t"/>
          </a:scene3d>
          <a:sp3d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20000"/>
              </a:lnSpc>
              <a:spcBef>
                <a:spcPts val="1200"/>
              </a:spcBef>
            </a:pPr>
            <a:r>
              <a:rPr lang="en-US" sz="4800" dirty="0">
                <a:latin typeface="+mj-lt"/>
              </a:rPr>
              <a:t>03</a:t>
            </a:r>
          </a:p>
        </p:txBody>
      </p:sp>
      <p:sp>
        <p:nvSpPr>
          <p:cNvPr id="257" name="TextBox 256"/>
          <p:cNvSpPr txBox="1"/>
          <p:nvPr/>
        </p:nvSpPr>
        <p:spPr>
          <a:xfrm>
            <a:off x="9512300" y="2729454"/>
            <a:ext cx="820738" cy="809517"/>
          </a:xfrm>
          <a:prstGeom prst="rect">
            <a:avLst/>
          </a:prstGeom>
          <a:noFill/>
          <a:effectLst/>
          <a:scene3d>
            <a:camera prst="isometricRightUp"/>
            <a:lightRig rig="threePt" dir="t"/>
          </a:scene3d>
          <a:sp3d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20000"/>
              </a:lnSpc>
              <a:spcBef>
                <a:spcPts val="1200"/>
              </a:spcBef>
            </a:pPr>
            <a:r>
              <a:rPr lang="en-US" sz="4800" dirty="0">
                <a:latin typeface="+mj-lt"/>
              </a:rPr>
              <a:t>05</a:t>
            </a:r>
          </a:p>
        </p:txBody>
      </p:sp>
      <p:sp>
        <p:nvSpPr>
          <p:cNvPr id="258" name="TextBox 257"/>
          <p:cNvSpPr txBox="1"/>
          <p:nvPr/>
        </p:nvSpPr>
        <p:spPr>
          <a:xfrm>
            <a:off x="3500438" y="3651606"/>
            <a:ext cx="839974" cy="809517"/>
          </a:xfrm>
          <a:prstGeom prst="rect">
            <a:avLst/>
          </a:prstGeom>
          <a:noFill/>
          <a:effectLst/>
          <a:scene3d>
            <a:camera prst="isometricRightUp"/>
            <a:lightRig rig="threePt" dir="t"/>
          </a:scene3d>
          <a:sp3d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20000"/>
              </a:lnSpc>
              <a:spcBef>
                <a:spcPts val="1200"/>
              </a:spcBef>
            </a:pPr>
            <a:r>
              <a:rPr lang="en-US" sz="4800" dirty="0">
                <a:latin typeface="+mj-lt"/>
              </a:rPr>
              <a:t>02</a:t>
            </a:r>
          </a:p>
        </p:txBody>
      </p:sp>
      <p:sp>
        <p:nvSpPr>
          <p:cNvPr id="259" name="TextBox 258"/>
          <p:cNvSpPr txBox="1"/>
          <p:nvPr/>
        </p:nvSpPr>
        <p:spPr>
          <a:xfrm>
            <a:off x="7511771" y="3696101"/>
            <a:ext cx="839974" cy="809517"/>
          </a:xfrm>
          <a:prstGeom prst="rect">
            <a:avLst/>
          </a:prstGeom>
          <a:noFill/>
          <a:effectLst/>
          <a:scene3d>
            <a:camera prst="isometricRightUp"/>
            <a:lightRig rig="threePt" dir="t"/>
          </a:scene3d>
          <a:sp3d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20000"/>
              </a:lnSpc>
              <a:spcBef>
                <a:spcPts val="1200"/>
              </a:spcBef>
            </a:pPr>
            <a:r>
              <a:rPr lang="en-US" sz="4800" dirty="0">
                <a:latin typeface="+mj-lt"/>
              </a:rPr>
              <a:t>04</a:t>
            </a:r>
          </a:p>
        </p:txBody>
      </p:sp>
      <p:sp>
        <p:nvSpPr>
          <p:cNvPr id="31" name="box background">
            <a:extLst>
              <a:ext uri="{FF2B5EF4-FFF2-40B4-BE49-F238E27FC236}">
                <a16:creationId xmlns:a16="http://schemas.microsoft.com/office/drawing/2014/main" id="{99DB72F9-DC7B-425B-A471-A600FD0FA280}"/>
              </a:ext>
            </a:extLst>
          </p:cNvPr>
          <p:cNvSpPr/>
          <p:nvPr/>
        </p:nvSpPr>
        <p:spPr>
          <a:xfrm>
            <a:off x="8630006" y="1419011"/>
            <a:ext cx="2585325" cy="942955"/>
          </a:xfrm>
          <a:prstGeom prst="roundRect">
            <a:avLst>
              <a:gd name="adj" fmla="val 1256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numCol="1" rtlCol="0" anchor="t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chemeClr val="accent5"/>
                </a:solidFill>
              </a:rPr>
              <a:t>Интерактивное обучение сотрудников</a:t>
            </a:r>
            <a:endParaRPr lang="en-US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70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accel="50000" decel="50000" autoRev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5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25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75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25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75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44" grpId="0" animBg="1"/>
      <p:bldP spid="248" grpId="0" animBg="1"/>
      <p:bldP spid="245" grpId="0" animBg="1"/>
      <p:bldP spid="246" grpId="0" animBg="1"/>
      <p:bldP spid="255" grpId="0"/>
      <p:bldP spid="256" grpId="0"/>
      <p:bldP spid="257" grpId="0"/>
      <p:bldP spid="258" grpId="0"/>
      <p:bldP spid="259" grpId="0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10D45B-20E9-4FDA-844A-154B05213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990" y="1348138"/>
            <a:ext cx="10134601" cy="1028691"/>
          </a:xfrm>
        </p:spPr>
        <p:txBody>
          <a:bodyPr>
            <a:noAutofit/>
          </a:bodyPr>
          <a:lstStyle/>
          <a:p>
            <a:r>
              <a:rPr lang="ru-RU" sz="8000" dirty="0"/>
              <a:t>В чем </a:t>
            </a:r>
            <a:r>
              <a:rPr lang="ru-RU" sz="8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a typeface="+mn-ea"/>
                <a:cs typeface="+mn-cs"/>
              </a:rPr>
              <a:t>экономическая</a:t>
            </a:r>
            <a:r>
              <a:rPr lang="ru-RU" sz="8000" dirty="0"/>
              <a:t> выгода внедрения чат-бота?</a:t>
            </a:r>
          </a:p>
        </p:txBody>
      </p:sp>
    </p:spTree>
    <p:extLst>
      <p:ext uri="{BB962C8B-B14F-4D97-AF65-F5344CB8AC3E}">
        <p14:creationId xmlns:p14="http://schemas.microsoft.com/office/powerpoint/2010/main" val="1229987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449942" y="2650313"/>
            <a:ext cx="1709469" cy="1547250"/>
            <a:chOff x="3449942" y="2650313"/>
            <a:chExt cx="1709469" cy="1547250"/>
          </a:xfrm>
        </p:grpSpPr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3449942" y="2650313"/>
              <a:ext cx="1709469" cy="1547250"/>
            </a:xfrm>
            <a:custGeom>
              <a:avLst/>
              <a:gdLst>
                <a:gd name="T0" fmla="*/ 629 w 977"/>
                <a:gd name="T1" fmla="*/ 884 h 884"/>
                <a:gd name="T2" fmla="*/ 348 w 977"/>
                <a:gd name="T3" fmla="*/ 884 h 884"/>
                <a:gd name="T4" fmla="*/ 176 w 977"/>
                <a:gd name="T5" fmla="*/ 785 h 884"/>
                <a:gd name="T6" fmla="*/ 35 w 977"/>
                <a:gd name="T7" fmla="*/ 542 h 884"/>
                <a:gd name="T8" fmla="*/ 35 w 977"/>
                <a:gd name="T9" fmla="*/ 343 h 884"/>
                <a:gd name="T10" fmla="*/ 176 w 977"/>
                <a:gd name="T11" fmla="*/ 100 h 884"/>
                <a:gd name="T12" fmla="*/ 348 w 977"/>
                <a:gd name="T13" fmla="*/ 0 h 884"/>
                <a:gd name="T14" fmla="*/ 629 w 977"/>
                <a:gd name="T15" fmla="*/ 0 h 884"/>
                <a:gd name="T16" fmla="*/ 801 w 977"/>
                <a:gd name="T17" fmla="*/ 100 h 884"/>
                <a:gd name="T18" fmla="*/ 941 w 977"/>
                <a:gd name="T19" fmla="*/ 343 h 884"/>
                <a:gd name="T20" fmla="*/ 941 w 977"/>
                <a:gd name="T21" fmla="*/ 542 h 884"/>
                <a:gd name="T22" fmla="*/ 801 w 977"/>
                <a:gd name="T23" fmla="*/ 785 h 884"/>
                <a:gd name="T24" fmla="*/ 629 w 977"/>
                <a:gd name="T25" fmla="*/ 884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7" h="884">
                  <a:moveTo>
                    <a:pt x="629" y="884"/>
                  </a:moveTo>
                  <a:cubicBezTo>
                    <a:pt x="348" y="884"/>
                    <a:pt x="348" y="884"/>
                    <a:pt x="348" y="884"/>
                  </a:cubicBezTo>
                  <a:cubicBezTo>
                    <a:pt x="277" y="884"/>
                    <a:pt x="211" y="846"/>
                    <a:pt x="176" y="785"/>
                  </a:cubicBezTo>
                  <a:cubicBezTo>
                    <a:pt x="35" y="542"/>
                    <a:pt x="35" y="542"/>
                    <a:pt x="35" y="542"/>
                  </a:cubicBezTo>
                  <a:cubicBezTo>
                    <a:pt x="0" y="480"/>
                    <a:pt x="0" y="404"/>
                    <a:pt x="35" y="343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211" y="38"/>
                    <a:pt x="277" y="0"/>
                    <a:pt x="348" y="0"/>
                  </a:cubicBezTo>
                  <a:cubicBezTo>
                    <a:pt x="629" y="0"/>
                    <a:pt x="629" y="0"/>
                    <a:pt x="629" y="0"/>
                  </a:cubicBezTo>
                  <a:cubicBezTo>
                    <a:pt x="699" y="0"/>
                    <a:pt x="765" y="38"/>
                    <a:pt x="801" y="100"/>
                  </a:cubicBezTo>
                  <a:cubicBezTo>
                    <a:pt x="941" y="343"/>
                    <a:pt x="941" y="343"/>
                    <a:pt x="941" y="343"/>
                  </a:cubicBezTo>
                  <a:cubicBezTo>
                    <a:pt x="977" y="404"/>
                    <a:pt x="977" y="480"/>
                    <a:pt x="941" y="542"/>
                  </a:cubicBezTo>
                  <a:cubicBezTo>
                    <a:pt x="801" y="785"/>
                    <a:pt x="801" y="785"/>
                    <a:pt x="801" y="785"/>
                  </a:cubicBezTo>
                  <a:cubicBezTo>
                    <a:pt x="765" y="846"/>
                    <a:pt x="699" y="884"/>
                    <a:pt x="629" y="8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327"/>
            <p:cNvSpPr>
              <a:spLocks/>
            </p:cNvSpPr>
            <p:nvPr/>
          </p:nvSpPr>
          <p:spPr bwMode="auto">
            <a:xfrm>
              <a:off x="3630872" y="2833932"/>
              <a:ext cx="1347609" cy="1180013"/>
            </a:xfrm>
            <a:custGeom>
              <a:avLst/>
              <a:gdLst>
                <a:gd name="T0" fmla="*/ 163 w 499"/>
                <a:gd name="T1" fmla="*/ 437 h 437"/>
                <a:gd name="T2" fmla="*/ 104 w 499"/>
                <a:gd name="T3" fmla="*/ 403 h 437"/>
                <a:gd name="T4" fmla="*/ 6 w 499"/>
                <a:gd name="T5" fmla="*/ 234 h 437"/>
                <a:gd name="T6" fmla="*/ 6 w 499"/>
                <a:gd name="T7" fmla="*/ 203 h 437"/>
                <a:gd name="T8" fmla="*/ 104 w 499"/>
                <a:gd name="T9" fmla="*/ 34 h 437"/>
                <a:gd name="T10" fmla="*/ 163 w 499"/>
                <a:gd name="T11" fmla="*/ 0 h 437"/>
                <a:gd name="T12" fmla="*/ 337 w 499"/>
                <a:gd name="T13" fmla="*/ 0 h 437"/>
                <a:gd name="T14" fmla="*/ 396 w 499"/>
                <a:gd name="T15" fmla="*/ 34 h 437"/>
                <a:gd name="T16" fmla="*/ 494 w 499"/>
                <a:gd name="T17" fmla="*/ 203 h 437"/>
                <a:gd name="T18" fmla="*/ 494 w 499"/>
                <a:gd name="T19" fmla="*/ 234 h 437"/>
                <a:gd name="T20" fmla="*/ 396 w 499"/>
                <a:gd name="T21" fmla="*/ 403 h 437"/>
                <a:gd name="T22" fmla="*/ 337 w 499"/>
                <a:gd name="T23" fmla="*/ 437 h 437"/>
                <a:gd name="T24" fmla="*/ 163 w 499"/>
                <a:gd name="T25" fmla="*/ 437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437">
                  <a:moveTo>
                    <a:pt x="163" y="437"/>
                  </a:moveTo>
                  <a:cubicBezTo>
                    <a:pt x="139" y="437"/>
                    <a:pt x="116" y="424"/>
                    <a:pt x="104" y="403"/>
                  </a:cubicBezTo>
                  <a:cubicBezTo>
                    <a:pt x="6" y="234"/>
                    <a:pt x="6" y="234"/>
                    <a:pt x="6" y="234"/>
                  </a:cubicBezTo>
                  <a:cubicBezTo>
                    <a:pt x="0" y="224"/>
                    <a:pt x="0" y="213"/>
                    <a:pt x="6" y="203"/>
                  </a:cubicBezTo>
                  <a:cubicBezTo>
                    <a:pt x="104" y="34"/>
                    <a:pt x="104" y="34"/>
                    <a:pt x="104" y="34"/>
                  </a:cubicBezTo>
                  <a:cubicBezTo>
                    <a:pt x="116" y="13"/>
                    <a:pt x="139" y="0"/>
                    <a:pt x="163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61" y="0"/>
                    <a:pt x="384" y="13"/>
                    <a:pt x="396" y="34"/>
                  </a:cubicBezTo>
                  <a:cubicBezTo>
                    <a:pt x="494" y="203"/>
                    <a:pt x="494" y="203"/>
                    <a:pt x="494" y="203"/>
                  </a:cubicBezTo>
                  <a:cubicBezTo>
                    <a:pt x="499" y="213"/>
                    <a:pt x="499" y="224"/>
                    <a:pt x="494" y="234"/>
                  </a:cubicBezTo>
                  <a:cubicBezTo>
                    <a:pt x="396" y="403"/>
                    <a:pt x="396" y="403"/>
                    <a:pt x="396" y="403"/>
                  </a:cubicBezTo>
                  <a:cubicBezTo>
                    <a:pt x="384" y="424"/>
                    <a:pt x="361" y="437"/>
                    <a:pt x="337" y="437"/>
                  </a:cubicBezTo>
                  <a:lnTo>
                    <a:pt x="163" y="43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63206" y="2650313"/>
            <a:ext cx="1709469" cy="1547250"/>
            <a:chOff x="5163206" y="2650313"/>
            <a:chExt cx="1709469" cy="1547250"/>
          </a:xfrm>
        </p:grpSpPr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5163206" y="2650313"/>
              <a:ext cx="1709469" cy="1547250"/>
            </a:xfrm>
            <a:custGeom>
              <a:avLst/>
              <a:gdLst>
                <a:gd name="T0" fmla="*/ 629 w 977"/>
                <a:gd name="T1" fmla="*/ 884 h 884"/>
                <a:gd name="T2" fmla="*/ 348 w 977"/>
                <a:gd name="T3" fmla="*/ 884 h 884"/>
                <a:gd name="T4" fmla="*/ 176 w 977"/>
                <a:gd name="T5" fmla="*/ 785 h 884"/>
                <a:gd name="T6" fmla="*/ 36 w 977"/>
                <a:gd name="T7" fmla="*/ 542 h 884"/>
                <a:gd name="T8" fmla="*/ 36 w 977"/>
                <a:gd name="T9" fmla="*/ 343 h 884"/>
                <a:gd name="T10" fmla="*/ 176 w 977"/>
                <a:gd name="T11" fmla="*/ 100 h 884"/>
                <a:gd name="T12" fmla="*/ 348 w 977"/>
                <a:gd name="T13" fmla="*/ 0 h 884"/>
                <a:gd name="T14" fmla="*/ 629 w 977"/>
                <a:gd name="T15" fmla="*/ 0 h 884"/>
                <a:gd name="T16" fmla="*/ 801 w 977"/>
                <a:gd name="T17" fmla="*/ 100 h 884"/>
                <a:gd name="T18" fmla="*/ 942 w 977"/>
                <a:gd name="T19" fmla="*/ 343 h 884"/>
                <a:gd name="T20" fmla="*/ 942 w 977"/>
                <a:gd name="T21" fmla="*/ 542 h 884"/>
                <a:gd name="T22" fmla="*/ 801 w 977"/>
                <a:gd name="T23" fmla="*/ 785 h 884"/>
                <a:gd name="T24" fmla="*/ 629 w 977"/>
                <a:gd name="T25" fmla="*/ 884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7" h="884">
                  <a:moveTo>
                    <a:pt x="629" y="884"/>
                  </a:moveTo>
                  <a:cubicBezTo>
                    <a:pt x="348" y="884"/>
                    <a:pt x="348" y="884"/>
                    <a:pt x="348" y="884"/>
                  </a:cubicBezTo>
                  <a:cubicBezTo>
                    <a:pt x="278" y="884"/>
                    <a:pt x="212" y="846"/>
                    <a:pt x="176" y="785"/>
                  </a:cubicBezTo>
                  <a:cubicBezTo>
                    <a:pt x="36" y="542"/>
                    <a:pt x="36" y="542"/>
                    <a:pt x="36" y="542"/>
                  </a:cubicBezTo>
                  <a:cubicBezTo>
                    <a:pt x="0" y="480"/>
                    <a:pt x="0" y="404"/>
                    <a:pt x="36" y="343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212" y="38"/>
                    <a:pt x="278" y="0"/>
                    <a:pt x="348" y="0"/>
                  </a:cubicBezTo>
                  <a:cubicBezTo>
                    <a:pt x="629" y="0"/>
                    <a:pt x="629" y="0"/>
                    <a:pt x="629" y="0"/>
                  </a:cubicBezTo>
                  <a:cubicBezTo>
                    <a:pt x="700" y="0"/>
                    <a:pt x="766" y="38"/>
                    <a:pt x="801" y="100"/>
                  </a:cubicBezTo>
                  <a:cubicBezTo>
                    <a:pt x="942" y="343"/>
                    <a:pt x="942" y="343"/>
                    <a:pt x="942" y="343"/>
                  </a:cubicBezTo>
                  <a:cubicBezTo>
                    <a:pt x="977" y="404"/>
                    <a:pt x="977" y="480"/>
                    <a:pt x="942" y="542"/>
                  </a:cubicBezTo>
                  <a:cubicBezTo>
                    <a:pt x="801" y="785"/>
                    <a:pt x="801" y="785"/>
                    <a:pt x="801" y="785"/>
                  </a:cubicBezTo>
                  <a:cubicBezTo>
                    <a:pt x="766" y="846"/>
                    <a:pt x="700" y="884"/>
                    <a:pt x="629" y="8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328"/>
            <p:cNvSpPr>
              <a:spLocks/>
            </p:cNvSpPr>
            <p:nvPr/>
          </p:nvSpPr>
          <p:spPr bwMode="auto">
            <a:xfrm>
              <a:off x="5344136" y="2833932"/>
              <a:ext cx="1347609" cy="1180013"/>
            </a:xfrm>
            <a:custGeom>
              <a:avLst/>
              <a:gdLst>
                <a:gd name="T0" fmla="*/ 163 w 499"/>
                <a:gd name="T1" fmla="*/ 437 h 437"/>
                <a:gd name="T2" fmla="*/ 104 w 499"/>
                <a:gd name="T3" fmla="*/ 403 h 437"/>
                <a:gd name="T4" fmla="*/ 6 w 499"/>
                <a:gd name="T5" fmla="*/ 234 h 437"/>
                <a:gd name="T6" fmla="*/ 6 w 499"/>
                <a:gd name="T7" fmla="*/ 203 h 437"/>
                <a:gd name="T8" fmla="*/ 104 w 499"/>
                <a:gd name="T9" fmla="*/ 34 h 437"/>
                <a:gd name="T10" fmla="*/ 163 w 499"/>
                <a:gd name="T11" fmla="*/ 0 h 437"/>
                <a:gd name="T12" fmla="*/ 337 w 499"/>
                <a:gd name="T13" fmla="*/ 0 h 437"/>
                <a:gd name="T14" fmla="*/ 396 w 499"/>
                <a:gd name="T15" fmla="*/ 34 h 437"/>
                <a:gd name="T16" fmla="*/ 494 w 499"/>
                <a:gd name="T17" fmla="*/ 203 h 437"/>
                <a:gd name="T18" fmla="*/ 494 w 499"/>
                <a:gd name="T19" fmla="*/ 234 h 437"/>
                <a:gd name="T20" fmla="*/ 396 w 499"/>
                <a:gd name="T21" fmla="*/ 403 h 437"/>
                <a:gd name="T22" fmla="*/ 337 w 499"/>
                <a:gd name="T23" fmla="*/ 437 h 437"/>
                <a:gd name="T24" fmla="*/ 163 w 499"/>
                <a:gd name="T25" fmla="*/ 437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437">
                  <a:moveTo>
                    <a:pt x="163" y="437"/>
                  </a:moveTo>
                  <a:cubicBezTo>
                    <a:pt x="139" y="437"/>
                    <a:pt x="116" y="424"/>
                    <a:pt x="104" y="403"/>
                  </a:cubicBezTo>
                  <a:cubicBezTo>
                    <a:pt x="6" y="234"/>
                    <a:pt x="6" y="234"/>
                    <a:pt x="6" y="234"/>
                  </a:cubicBezTo>
                  <a:cubicBezTo>
                    <a:pt x="0" y="224"/>
                    <a:pt x="0" y="213"/>
                    <a:pt x="6" y="203"/>
                  </a:cubicBezTo>
                  <a:cubicBezTo>
                    <a:pt x="104" y="34"/>
                    <a:pt x="104" y="34"/>
                    <a:pt x="104" y="34"/>
                  </a:cubicBezTo>
                  <a:cubicBezTo>
                    <a:pt x="116" y="13"/>
                    <a:pt x="139" y="0"/>
                    <a:pt x="163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61" y="0"/>
                    <a:pt x="384" y="13"/>
                    <a:pt x="396" y="34"/>
                  </a:cubicBezTo>
                  <a:cubicBezTo>
                    <a:pt x="494" y="203"/>
                    <a:pt x="494" y="203"/>
                    <a:pt x="494" y="203"/>
                  </a:cubicBezTo>
                  <a:cubicBezTo>
                    <a:pt x="499" y="213"/>
                    <a:pt x="499" y="224"/>
                    <a:pt x="494" y="234"/>
                  </a:cubicBezTo>
                  <a:cubicBezTo>
                    <a:pt x="396" y="403"/>
                    <a:pt x="396" y="403"/>
                    <a:pt x="396" y="403"/>
                  </a:cubicBezTo>
                  <a:cubicBezTo>
                    <a:pt x="384" y="424"/>
                    <a:pt x="361" y="437"/>
                    <a:pt x="337" y="437"/>
                  </a:cubicBezTo>
                  <a:lnTo>
                    <a:pt x="163" y="4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878367" y="2650313"/>
            <a:ext cx="1709469" cy="1547250"/>
            <a:chOff x="6878367" y="2650313"/>
            <a:chExt cx="1709469" cy="1547250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6878367" y="2650313"/>
              <a:ext cx="1709469" cy="1547250"/>
            </a:xfrm>
            <a:custGeom>
              <a:avLst/>
              <a:gdLst>
                <a:gd name="T0" fmla="*/ 629 w 977"/>
                <a:gd name="T1" fmla="*/ 884 h 884"/>
                <a:gd name="T2" fmla="*/ 348 w 977"/>
                <a:gd name="T3" fmla="*/ 884 h 884"/>
                <a:gd name="T4" fmla="*/ 176 w 977"/>
                <a:gd name="T5" fmla="*/ 785 h 884"/>
                <a:gd name="T6" fmla="*/ 35 w 977"/>
                <a:gd name="T7" fmla="*/ 542 h 884"/>
                <a:gd name="T8" fmla="*/ 35 w 977"/>
                <a:gd name="T9" fmla="*/ 343 h 884"/>
                <a:gd name="T10" fmla="*/ 176 w 977"/>
                <a:gd name="T11" fmla="*/ 100 h 884"/>
                <a:gd name="T12" fmla="*/ 348 w 977"/>
                <a:gd name="T13" fmla="*/ 0 h 884"/>
                <a:gd name="T14" fmla="*/ 629 w 977"/>
                <a:gd name="T15" fmla="*/ 0 h 884"/>
                <a:gd name="T16" fmla="*/ 801 w 977"/>
                <a:gd name="T17" fmla="*/ 100 h 884"/>
                <a:gd name="T18" fmla="*/ 941 w 977"/>
                <a:gd name="T19" fmla="*/ 343 h 884"/>
                <a:gd name="T20" fmla="*/ 941 w 977"/>
                <a:gd name="T21" fmla="*/ 542 h 884"/>
                <a:gd name="T22" fmla="*/ 801 w 977"/>
                <a:gd name="T23" fmla="*/ 785 h 884"/>
                <a:gd name="T24" fmla="*/ 629 w 977"/>
                <a:gd name="T25" fmla="*/ 884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7" h="884">
                  <a:moveTo>
                    <a:pt x="629" y="884"/>
                  </a:moveTo>
                  <a:cubicBezTo>
                    <a:pt x="348" y="884"/>
                    <a:pt x="348" y="884"/>
                    <a:pt x="348" y="884"/>
                  </a:cubicBezTo>
                  <a:cubicBezTo>
                    <a:pt x="277" y="884"/>
                    <a:pt x="211" y="846"/>
                    <a:pt x="176" y="785"/>
                  </a:cubicBezTo>
                  <a:cubicBezTo>
                    <a:pt x="35" y="542"/>
                    <a:pt x="35" y="542"/>
                    <a:pt x="35" y="542"/>
                  </a:cubicBezTo>
                  <a:cubicBezTo>
                    <a:pt x="0" y="480"/>
                    <a:pt x="0" y="404"/>
                    <a:pt x="35" y="343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211" y="38"/>
                    <a:pt x="277" y="0"/>
                    <a:pt x="348" y="0"/>
                  </a:cubicBezTo>
                  <a:cubicBezTo>
                    <a:pt x="629" y="0"/>
                    <a:pt x="629" y="0"/>
                    <a:pt x="629" y="0"/>
                  </a:cubicBezTo>
                  <a:cubicBezTo>
                    <a:pt x="699" y="0"/>
                    <a:pt x="766" y="38"/>
                    <a:pt x="801" y="100"/>
                  </a:cubicBezTo>
                  <a:cubicBezTo>
                    <a:pt x="941" y="343"/>
                    <a:pt x="941" y="343"/>
                    <a:pt x="941" y="343"/>
                  </a:cubicBezTo>
                  <a:cubicBezTo>
                    <a:pt x="977" y="404"/>
                    <a:pt x="977" y="480"/>
                    <a:pt x="941" y="542"/>
                  </a:cubicBezTo>
                  <a:cubicBezTo>
                    <a:pt x="801" y="785"/>
                    <a:pt x="801" y="785"/>
                    <a:pt x="801" y="785"/>
                  </a:cubicBezTo>
                  <a:cubicBezTo>
                    <a:pt x="766" y="846"/>
                    <a:pt x="699" y="884"/>
                    <a:pt x="629" y="8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329"/>
            <p:cNvSpPr>
              <a:spLocks/>
            </p:cNvSpPr>
            <p:nvPr/>
          </p:nvSpPr>
          <p:spPr bwMode="auto">
            <a:xfrm>
              <a:off x="7059297" y="2833932"/>
              <a:ext cx="1347609" cy="1180013"/>
            </a:xfrm>
            <a:custGeom>
              <a:avLst/>
              <a:gdLst>
                <a:gd name="T0" fmla="*/ 163 w 499"/>
                <a:gd name="T1" fmla="*/ 437 h 437"/>
                <a:gd name="T2" fmla="*/ 104 w 499"/>
                <a:gd name="T3" fmla="*/ 403 h 437"/>
                <a:gd name="T4" fmla="*/ 6 w 499"/>
                <a:gd name="T5" fmla="*/ 234 h 437"/>
                <a:gd name="T6" fmla="*/ 6 w 499"/>
                <a:gd name="T7" fmla="*/ 203 h 437"/>
                <a:gd name="T8" fmla="*/ 104 w 499"/>
                <a:gd name="T9" fmla="*/ 34 h 437"/>
                <a:gd name="T10" fmla="*/ 163 w 499"/>
                <a:gd name="T11" fmla="*/ 0 h 437"/>
                <a:gd name="T12" fmla="*/ 337 w 499"/>
                <a:gd name="T13" fmla="*/ 0 h 437"/>
                <a:gd name="T14" fmla="*/ 396 w 499"/>
                <a:gd name="T15" fmla="*/ 34 h 437"/>
                <a:gd name="T16" fmla="*/ 494 w 499"/>
                <a:gd name="T17" fmla="*/ 203 h 437"/>
                <a:gd name="T18" fmla="*/ 494 w 499"/>
                <a:gd name="T19" fmla="*/ 234 h 437"/>
                <a:gd name="T20" fmla="*/ 396 w 499"/>
                <a:gd name="T21" fmla="*/ 403 h 437"/>
                <a:gd name="T22" fmla="*/ 337 w 499"/>
                <a:gd name="T23" fmla="*/ 437 h 437"/>
                <a:gd name="T24" fmla="*/ 163 w 499"/>
                <a:gd name="T25" fmla="*/ 437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437">
                  <a:moveTo>
                    <a:pt x="163" y="437"/>
                  </a:moveTo>
                  <a:cubicBezTo>
                    <a:pt x="139" y="437"/>
                    <a:pt x="116" y="424"/>
                    <a:pt x="104" y="403"/>
                  </a:cubicBezTo>
                  <a:cubicBezTo>
                    <a:pt x="6" y="234"/>
                    <a:pt x="6" y="234"/>
                    <a:pt x="6" y="234"/>
                  </a:cubicBezTo>
                  <a:cubicBezTo>
                    <a:pt x="0" y="224"/>
                    <a:pt x="0" y="213"/>
                    <a:pt x="6" y="203"/>
                  </a:cubicBezTo>
                  <a:cubicBezTo>
                    <a:pt x="104" y="34"/>
                    <a:pt x="104" y="34"/>
                    <a:pt x="104" y="34"/>
                  </a:cubicBezTo>
                  <a:cubicBezTo>
                    <a:pt x="116" y="13"/>
                    <a:pt x="139" y="0"/>
                    <a:pt x="163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61" y="0"/>
                    <a:pt x="384" y="13"/>
                    <a:pt x="396" y="34"/>
                  </a:cubicBezTo>
                  <a:cubicBezTo>
                    <a:pt x="494" y="203"/>
                    <a:pt x="494" y="203"/>
                    <a:pt x="494" y="203"/>
                  </a:cubicBezTo>
                  <a:cubicBezTo>
                    <a:pt x="499" y="213"/>
                    <a:pt x="499" y="224"/>
                    <a:pt x="494" y="234"/>
                  </a:cubicBezTo>
                  <a:cubicBezTo>
                    <a:pt x="396" y="403"/>
                    <a:pt x="396" y="403"/>
                    <a:pt x="396" y="403"/>
                  </a:cubicBezTo>
                  <a:cubicBezTo>
                    <a:pt x="384" y="424"/>
                    <a:pt x="361" y="437"/>
                    <a:pt x="337" y="437"/>
                  </a:cubicBezTo>
                  <a:lnTo>
                    <a:pt x="163" y="43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5" name="Group 314"/>
          <p:cNvGrpSpPr/>
          <p:nvPr/>
        </p:nvGrpSpPr>
        <p:grpSpPr>
          <a:xfrm>
            <a:off x="1842655" y="5268931"/>
            <a:ext cx="3769269" cy="1026036"/>
            <a:chOff x="692540" y="5268931"/>
            <a:chExt cx="2599216" cy="1026036"/>
          </a:xfrm>
        </p:grpSpPr>
        <p:sp>
          <p:nvSpPr>
            <p:cNvPr id="316" name="box background">
              <a:extLst>
                <a:ext uri="{FF2B5EF4-FFF2-40B4-BE49-F238E27FC236}">
                  <a16:creationId xmlns:a16="http://schemas.microsoft.com/office/drawing/2014/main" id="{00DD0042-368D-49E0-B5ED-F329613ADEE9}"/>
                </a:ext>
              </a:extLst>
            </p:cNvPr>
            <p:cNvSpPr/>
            <p:nvPr/>
          </p:nvSpPr>
          <p:spPr>
            <a:xfrm>
              <a:off x="692540" y="5352012"/>
              <a:ext cx="2599216" cy="942955"/>
            </a:xfrm>
            <a:prstGeom prst="roundRect">
              <a:avLst>
                <a:gd name="adj" fmla="val 0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Ins="182880" bIns="91440" numCol="1" rtlCol="0" anchor="t"/>
            <a:lstStyle/>
            <a:p>
              <a:pPr algn="r">
                <a:lnSpc>
                  <a:spcPct val="110000"/>
                </a:lnSpc>
                <a:spcBef>
                  <a:spcPts val="1200"/>
                </a:spcBef>
              </a:pPr>
              <a:r>
                <a:rPr lang="ru-RU" sz="2200" dirty="0">
                  <a:solidFill>
                    <a:srgbClr val="9899F6"/>
                  </a:solidFill>
                  <a:latin typeface="+mj-lt"/>
                </a:rPr>
                <a:t>Улучшение качества работы в Системе</a:t>
              </a:r>
            </a:p>
          </p:txBody>
        </p:sp>
        <p:sp>
          <p:nvSpPr>
            <p:cNvPr id="317" name="Rounded Rectangle 316"/>
            <p:cNvSpPr/>
            <p:nvPr/>
          </p:nvSpPr>
          <p:spPr>
            <a:xfrm rot="18900000">
              <a:off x="2738954" y="5268931"/>
              <a:ext cx="197280" cy="197280"/>
            </a:xfrm>
            <a:prstGeom prst="roundRect">
              <a:avLst>
                <a:gd name="adj" fmla="val 18993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</p:grpSp>
      <p:grpSp>
        <p:nvGrpSpPr>
          <p:cNvPr id="90" name="icon">
            <a:extLst>
              <a:ext uri="{FF2B5EF4-FFF2-40B4-BE49-F238E27FC236}">
                <a16:creationId xmlns:a16="http://schemas.microsoft.com/office/drawing/2014/main" id="{05E4D75A-FCDD-42C8-B29E-79F6F21B5D9B}"/>
              </a:ext>
            </a:extLst>
          </p:cNvPr>
          <p:cNvGrpSpPr/>
          <p:nvPr/>
        </p:nvGrpSpPr>
        <p:grpSpPr>
          <a:xfrm>
            <a:off x="4146715" y="3280077"/>
            <a:ext cx="319717" cy="319027"/>
            <a:chOff x="7938474" y="3342405"/>
            <a:chExt cx="653874" cy="652463"/>
          </a:xfrm>
          <a:solidFill>
            <a:srgbClr val="FFFFFF"/>
          </a:solidFill>
        </p:grpSpPr>
        <p:sp>
          <p:nvSpPr>
            <p:cNvPr id="91" name="Freeform 292">
              <a:extLst>
                <a:ext uri="{FF2B5EF4-FFF2-40B4-BE49-F238E27FC236}">
                  <a16:creationId xmlns:a16="http://schemas.microsoft.com/office/drawing/2014/main" id="{2C27A419-0E9A-49A3-816C-74E7FBB1D4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38474" y="3342405"/>
              <a:ext cx="653874" cy="652463"/>
            </a:xfrm>
            <a:custGeom>
              <a:avLst/>
              <a:gdLst>
                <a:gd name="T0" fmla="*/ 1024 w 2048"/>
                <a:gd name="T1" fmla="*/ 0 h 2048"/>
                <a:gd name="T2" fmla="*/ 0 w 2048"/>
                <a:gd name="T3" fmla="*/ 1024 h 2048"/>
                <a:gd name="T4" fmla="*/ 1024 w 2048"/>
                <a:gd name="T5" fmla="*/ 2048 h 2048"/>
                <a:gd name="T6" fmla="*/ 2048 w 2048"/>
                <a:gd name="T7" fmla="*/ 1024 h 2048"/>
                <a:gd name="T8" fmla="*/ 1024 w 2048"/>
                <a:gd name="T9" fmla="*/ 0 h 2048"/>
                <a:gd name="T10" fmla="*/ 1024 w 2048"/>
                <a:gd name="T11" fmla="*/ 1980 h 2048"/>
                <a:gd name="T12" fmla="*/ 68 w 2048"/>
                <a:gd name="T13" fmla="*/ 1024 h 2048"/>
                <a:gd name="T14" fmla="*/ 1024 w 2048"/>
                <a:gd name="T15" fmla="*/ 68 h 2048"/>
                <a:gd name="T16" fmla="*/ 1980 w 2048"/>
                <a:gd name="T17" fmla="*/ 1024 h 2048"/>
                <a:gd name="T18" fmla="*/ 1024 w 2048"/>
                <a:gd name="T19" fmla="*/ 198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8" h="2048">
                  <a:moveTo>
                    <a:pt x="1024" y="0"/>
                  </a:moveTo>
                  <a:cubicBezTo>
                    <a:pt x="458" y="0"/>
                    <a:pt x="0" y="458"/>
                    <a:pt x="0" y="1024"/>
                  </a:cubicBezTo>
                  <a:cubicBezTo>
                    <a:pt x="0" y="1590"/>
                    <a:pt x="458" y="2048"/>
                    <a:pt x="1024" y="2048"/>
                  </a:cubicBezTo>
                  <a:cubicBezTo>
                    <a:pt x="1590" y="2048"/>
                    <a:pt x="2048" y="1590"/>
                    <a:pt x="2048" y="1024"/>
                  </a:cubicBezTo>
                  <a:cubicBezTo>
                    <a:pt x="2047" y="459"/>
                    <a:pt x="1589" y="1"/>
                    <a:pt x="1024" y="0"/>
                  </a:cubicBezTo>
                  <a:close/>
                  <a:moveTo>
                    <a:pt x="1024" y="1980"/>
                  </a:moveTo>
                  <a:cubicBezTo>
                    <a:pt x="496" y="1980"/>
                    <a:pt x="68" y="1552"/>
                    <a:pt x="68" y="1024"/>
                  </a:cubicBezTo>
                  <a:cubicBezTo>
                    <a:pt x="68" y="496"/>
                    <a:pt x="496" y="68"/>
                    <a:pt x="1024" y="68"/>
                  </a:cubicBezTo>
                  <a:cubicBezTo>
                    <a:pt x="1552" y="68"/>
                    <a:pt x="1980" y="496"/>
                    <a:pt x="1980" y="1024"/>
                  </a:cubicBezTo>
                  <a:cubicBezTo>
                    <a:pt x="1979" y="1552"/>
                    <a:pt x="1552" y="1979"/>
                    <a:pt x="1024" y="19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93">
              <a:extLst>
                <a:ext uri="{FF2B5EF4-FFF2-40B4-BE49-F238E27FC236}">
                  <a16:creationId xmlns:a16="http://schemas.microsoft.com/office/drawing/2014/main" id="{F8F0B4DD-25B9-4B13-AE85-662DE5501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4478" y="3374852"/>
              <a:ext cx="21867" cy="32447"/>
            </a:xfrm>
            <a:custGeom>
              <a:avLst/>
              <a:gdLst>
                <a:gd name="T0" fmla="*/ 34 w 68"/>
                <a:gd name="T1" fmla="*/ 103 h 103"/>
                <a:gd name="T2" fmla="*/ 68 w 68"/>
                <a:gd name="T3" fmla="*/ 69 h 103"/>
                <a:gd name="T4" fmla="*/ 68 w 68"/>
                <a:gd name="T5" fmla="*/ 35 h 103"/>
                <a:gd name="T6" fmla="*/ 34 w 68"/>
                <a:gd name="T7" fmla="*/ 0 h 103"/>
                <a:gd name="T8" fmla="*/ 0 w 68"/>
                <a:gd name="T9" fmla="*/ 35 h 103"/>
                <a:gd name="T10" fmla="*/ 0 w 68"/>
                <a:gd name="T11" fmla="*/ 69 h 103"/>
                <a:gd name="T12" fmla="*/ 34 w 68"/>
                <a:gd name="T13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103">
                  <a:moveTo>
                    <a:pt x="34" y="103"/>
                  </a:moveTo>
                  <a:cubicBezTo>
                    <a:pt x="53" y="103"/>
                    <a:pt x="68" y="88"/>
                    <a:pt x="68" y="69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8" y="16"/>
                    <a:pt x="53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88"/>
                    <a:pt x="15" y="103"/>
                    <a:pt x="34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94">
              <a:extLst>
                <a:ext uri="{FF2B5EF4-FFF2-40B4-BE49-F238E27FC236}">
                  <a16:creationId xmlns:a16="http://schemas.microsoft.com/office/drawing/2014/main" id="{0E7A2A25-3360-4C71-BDD4-4B899A67D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4478" y="3929269"/>
              <a:ext cx="21867" cy="33152"/>
            </a:xfrm>
            <a:custGeom>
              <a:avLst/>
              <a:gdLst>
                <a:gd name="T0" fmla="*/ 34 w 68"/>
                <a:gd name="T1" fmla="*/ 0 h 103"/>
                <a:gd name="T2" fmla="*/ 0 w 68"/>
                <a:gd name="T3" fmla="*/ 34 h 103"/>
                <a:gd name="T4" fmla="*/ 0 w 68"/>
                <a:gd name="T5" fmla="*/ 68 h 103"/>
                <a:gd name="T6" fmla="*/ 34 w 68"/>
                <a:gd name="T7" fmla="*/ 103 h 103"/>
                <a:gd name="T8" fmla="*/ 68 w 68"/>
                <a:gd name="T9" fmla="*/ 68 h 103"/>
                <a:gd name="T10" fmla="*/ 68 w 68"/>
                <a:gd name="T11" fmla="*/ 34 h 103"/>
                <a:gd name="T12" fmla="*/ 34 w 68"/>
                <a:gd name="T13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103">
                  <a:moveTo>
                    <a:pt x="34" y="0"/>
                  </a:moveTo>
                  <a:cubicBezTo>
                    <a:pt x="15" y="0"/>
                    <a:pt x="0" y="15"/>
                    <a:pt x="0" y="34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87"/>
                    <a:pt x="15" y="103"/>
                    <a:pt x="34" y="103"/>
                  </a:cubicBezTo>
                  <a:cubicBezTo>
                    <a:pt x="53" y="103"/>
                    <a:pt x="68" y="87"/>
                    <a:pt x="68" y="6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15"/>
                    <a:pt x="53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95">
              <a:extLst>
                <a:ext uri="{FF2B5EF4-FFF2-40B4-BE49-F238E27FC236}">
                  <a16:creationId xmlns:a16="http://schemas.microsoft.com/office/drawing/2014/main" id="{5A743D89-40AD-42FE-9252-7D6DA2CB6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4397" y="3378378"/>
              <a:ext cx="25393" cy="33152"/>
            </a:xfrm>
            <a:custGeom>
              <a:avLst/>
              <a:gdLst>
                <a:gd name="T0" fmla="*/ 42 w 79"/>
                <a:gd name="T1" fmla="*/ 105 h 105"/>
                <a:gd name="T2" fmla="*/ 48 w 79"/>
                <a:gd name="T3" fmla="*/ 104 h 105"/>
                <a:gd name="T4" fmla="*/ 75 w 79"/>
                <a:gd name="T5" fmla="*/ 65 h 105"/>
                <a:gd name="T6" fmla="*/ 70 w 79"/>
                <a:gd name="T7" fmla="*/ 31 h 105"/>
                <a:gd name="T8" fmla="*/ 48 w 79"/>
                <a:gd name="T9" fmla="*/ 4 h 105"/>
                <a:gd name="T10" fmla="*/ 14 w 79"/>
                <a:gd name="T11" fmla="*/ 10 h 105"/>
                <a:gd name="T12" fmla="*/ 2 w 79"/>
                <a:gd name="T13" fmla="*/ 43 h 105"/>
                <a:gd name="T14" fmla="*/ 8 w 79"/>
                <a:gd name="T15" fmla="*/ 77 h 105"/>
                <a:gd name="T16" fmla="*/ 42 w 79"/>
                <a:gd name="T17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05">
                  <a:moveTo>
                    <a:pt x="42" y="105"/>
                  </a:moveTo>
                  <a:cubicBezTo>
                    <a:pt x="44" y="105"/>
                    <a:pt x="46" y="105"/>
                    <a:pt x="48" y="104"/>
                  </a:cubicBezTo>
                  <a:cubicBezTo>
                    <a:pt x="66" y="101"/>
                    <a:pt x="79" y="83"/>
                    <a:pt x="75" y="65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68" y="19"/>
                    <a:pt x="59" y="8"/>
                    <a:pt x="48" y="4"/>
                  </a:cubicBezTo>
                  <a:cubicBezTo>
                    <a:pt x="36" y="0"/>
                    <a:pt x="23" y="2"/>
                    <a:pt x="14" y="10"/>
                  </a:cubicBezTo>
                  <a:cubicBezTo>
                    <a:pt x="4" y="18"/>
                    <a:pt x="0" y="31"/>
                    <a:pt x="2" y="43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11" y="93"/>
                    <a:pt x="25" y="105"/>
                    <a:pt x="42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96">
              <a:extLst>
                <a:ext uri="{FF2B5EF4-FFF2-40B4-BE49-F238E27FC236}">
                  <a16:creationId xmlns:a16="http://schemas.microsoft.com/office/drawing/2014/main" id="{B9B59BEB-BD99-4267-B8E1-9D4CBA05B8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0327" y="3925037"/>
              <a:ext cx="26099" cy="33152"/>
            </a:xfrm>
            <a:custGeom>
              <a:avLst/>
              <a:gdLst>
                <a:gd name="T0" fmla="*/ 31 w 80"/>
                <a:gd name="T1" fmla="*/ 3 h 104"/>
                <a:gd name="T2" fmla="*/ 4 w 80"/>
                <a:gd name="T3" fmla="*/ 42 h 104"/>
                <a:gd name="T4" fmla="*/ 9 w 80"/>
                <a:gd name="T5" fmla="*/ 76 h 104"/>
                <a:gd name="T6" fmla="*/ 43 w 80"/>
                <a:gd name="T7" fmla="*/ 104 h 104"/>
                <a:gd name="T8" fmla="*/ 49 w 80"/>
                <a:gd name="T9" fmla="*/ 104 h 104"/>
                <a:gd name="T10" fmla="*/ 77 w 80"/>
                <a:gd name="T11" fmla="*/ 64 h 104"/>
                <a:gd name="T12" fmla="*/ 71 w 80"/>
                <a:gd name="T13" fmla="*/ 30 h 104"/>
                <a:gd name="T14" fmla="*/ 31 w 80"/>
                <a:gd name="T15" fmla="*/ 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104">
                  <a:moveTo>
                    <a:pt x="31" y="3"/>
                  </a:moveTo>
                  <a:cubicBezTo>
                    <a:pt x="13" y="6"/>
                    <a:pt x="0" y="24"/>
                    <a:pt x="4" y="42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12" y="92"/>
                    <a:pt x="27" y="104"/>
                    <a:pt x="43" y="104"/>
                  </a:cubicBezTo>
                  <a:cubicBezTo>
                    <a:pt x="45" y="104"/>
                    <a:pt x="47" y="104"/>
                    <a:pt x="49" y="104"/>
                  </a:cubicBezTo>
                  <a:cubicBezTo>
                    <a:pt x="68" y="100"/>
                    <a:pt x="80" y="83"/>
                    <a:pt x="77" y="64"/>
                  </a:cubicBezTo>
                  <a:cubicBezTo>
                    <a:pt x="71" y="30"/>
                    <a:pt x="71" y="30"/>
                    <a:pt x="71" y="30"/>
                  </a:cubicBezTo>
                  <a:cubicBezTo>
                    <a:pt x="67" y="12"/>
                    <a:pt x="50" y="0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97">
              <a:extLst>
                <a:ext uri="{FF2B5EF4-FFF2-40B4-BE49-F238E27FC236}">
                  <a16:creationId xmlns:a16="http://schemas.microsoft.com/office/drawing/2014/main" id="{59B44B57-40A6-4871-906E-656A226FF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6432" y="3391075"/>
              <a:ext cx="27509" cy="33858"/>
            </a:xfrm>
            <a:custGeom>
              <a:avLst/>
              <a:gdLst>
                <a:gd name="T0" fmla="*/ 17 w 87"/>
                <a:gd name="T1" fmla="*/ 81 h 107"/>
                <a:gd name="T2" fmla="*/ 61 w 87"/>
                <a:gd name="T3" fmla="*/ 101 h 107"/>
                <a:gd name="T4" fmla="*/ 81 w 87"/>
                <a:gd name="T5" fmla="*/ 57 h 107"/>
                <a:gd name="T6" fmla="*/ 70 w 87"/>
                <a:gd name="T7" fmla="*/ 25 h 107"/>
                <a:gd name="T8" fmla="*/ 26 w 87"/>
                <a:gd name="T9" fmla="*/ 6 h 107"/>
                <a:gd name="T10" fmla="*/ 5 w 87"/>
                <a:gd name="T11" fmla="*/ 49 h 107"/>
                <a:gd name="T12" fmla="*/ 17 w 87"/>
                <a:gd name="T13" fmla="*/ 8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07">
                  <a:moveTo>
                    <a:pt x="17" y="81"/>
                  </a:moveTo>
                  <a:cubicBezTo>
                    <a:pt x="24" y="98"/>
                    <a:pt x="43" y="107"/>
                    <a:pt x="61" y="101"/>
                  </a:cubicBezTo>
                  <a:cubicBezTo>
                    <a:pt x="78" y="94"/>
                    <a:pt x="87" y="75"/>
                    <a:pt x="81" y="57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63" y="8"/>
                    <a:pt x="44" y="0"/>
                    <a:pt x="26" y="6"/>
                  </a:cubicBezTo>
                  <a:cubicBezTo>
                    <a:pt x="9" y="12"/>
                    <a:pt x="0" y="31"/>
                    <a:pt x="5" y="49"/>
                  </a:cubicBezTo>
                  <a:lnTo>
                    <a:pt x="17" y="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98">
              <a:extLst>
                <a:ext uri="{FF2B5EF4-FFF2-40B4-BE49-F238E27FC236}">
                  <a16:creationId xmlns:a16="http://schemas.microsoft.com/office/drawing/2014/main" id="{517797AD-CEA3-4A10-9AAA-D88AB1AB98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6175" y="3912340"/>
              <a:ext cx="28215" cy="33858"/>
            </a:xfrm>
            <a:custGeom>
              <a:avLst/>
              <a:gdLst>
                <a:gd name="T0" fmla="*/ 70 w 87"/>
                <a:gd name="T1" fmla="*/ 26 h 107"/>
                <a:gd name="T2" fmla="*/ 26 w 87"/>
                <a:gd name="T3" fmla="*/ 6 h 107"/>
                <a:gd name="T4" fmla="*/ 6 w 87"/>
                <a:gd name="T5" fmla="*/ 50 h 107"/>
                <a:gd name="T6" fmla="*/ 17 w 87"/>
                <a:gd name="T7" fmla="*/ 82 h 107"/>
                <a:gd name="T8" fmla="*/ 61 w 87"/>
                <a:gd name="T9" fmla="*/ 101 h 107"/>
                <a:gd name="T10" fmla="*/ 82 w 87"/>
                <a:gd name="T11" fmla="*/ 58 h 107"/>
                <a:gd name="T12" fmla="*/ 70 w 87"/>
                <a:gd name="T13" fmla="*/ 2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07">
                  <a:moveTo>
                    <a:pt x="70" y="26"/>
                  </a:moveTo>
                  <a:cubicBezTo>
                    <a:pt x="63" y="9"/>
                    <a:pt x="44" y="0"/>
                    <a:pt x="26" y="6"/>
                  </a:cubicBezTo>
                  <a:cubicBezTo>
                    <a:pt x="9" y="13"/>
                    <a:pt x="0" y="32"/>
                    <a:pt x="6" y="50"/>
                  </a:cubicBezTo>
                  <a:cubicBezTo>
                    <a:pt x="17" y="82"/>
                    <a:pt x="17" y="82"/>
                    <a:pt x="17" y="82"/>
                  </a:cubicBezTo>
                  <a:cubicBezTo>
                    <a:pt x="24" y="99"/>
                    <a:pt x="44" y="107"/>
                    <a:pt x="61" y="101"/>
                  </a:cubicBezTo>
                  <a:cubicBezTo>
                    <a:pt x="78" y="95"/>
                    <a:pt x="87" y="76"/>
                    <a:pt x="82" y="58"/>
                  </a:cubicBezTo>
                  <a:lnTo>
                    <a:pt x="7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299">
              <a:extLst>
                <a:ext uri="{FF2B5EF4-FFF2-40B4-BE49-F238E27FC236}">
                  <a16:creationId xmlns:a16="http://schemas.microsoft.com/office/drawing/2014/main" id="{88E74CF7-EF6F-4A24-8BC5-F1FFCDC80A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289" y="3411531"/>
              <a:ext cx="28920" cy="32447"/>
            </a:xfrm>
            <a:custGeom>
              <a:avLst/>
              <a:gdLst>
                <a:gd name="T0" fmla="*/ 27 w 92"/>
                <a:gd name="T1" fmla="*/ 85 h 102"/>
                <a:gd name="T2" fmla="*/ 56 w 92"/>
                <a:gd name="T3" fmla="*/ 102 h 102"/>
                <a:gd name="T4" fmla="*/ 86 w 92"/>
                <a:gd name="T5" fmla="*/ 85 h 102"/>
                <a:gd name="T6" fmla="*/ 86 w 92"/>
                <a:gd name="T7" fmla="*/ 51 h 102"/>
                <a:gd name="T8" fmla="*/ 69 w 92"/>
                <a:gd name="T9" fmla="*/ 21 h 102"/>
                <a:gd name="T10" fmla="*/ 22 w 92"/>
                <a:gd name="T11" fmla="*/ 9 h 102"/>
                <a:gd name="T12" fmla="*/ 10 w 92"/>
                <a:gd name="T13" fmla="*/ 55 h 102"/>
                <a:gd name="T14" fmla="*/ 27 w 92"/>
                <a:gd name="T15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02">
                  <a:moveTo>
                    <a:pt x="27" y="85"/>
                  </a:moveTo>
                  <a:cubicBezTo>
                    <a:pt x="33" y="96"/>
                    <a:pt x="44" y="102"/>
                    <a:pt x="56" y="102"/>
                  </a:cubicBezTo>
                  <a:cubicBezTo>
                    <a:pt x="69" y="102"/>
                    <a:pt x="80" y="96"/>
                    <a:pt x="86" y="85"/>
                  </a:cubicBezTo>
                  <a:cubicBezTo>
                    <a:pt x="92" y="75"/>
                    <a:pt x="92" y="62"/>
                    <a:pt x="86" y="51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59" y="5"/>
                    <a:pt x="39" y="0"/>
                    <a:pt x="22" y="9"/>
                  </a:cubicBezTo>
                  <a:cubicBezTo>
                    <a:pt x="6" y="18"/>
                    <a:pt x="0" y="39"/>
                    <a:pt x="10" y="55"/>
                  </a:cubicBezTo>
                  <a:lnTo>
                    <a:pt x="27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300">
              <a:extLst>
                <a:ext uri="{FF2B5EF4-FFF2-40B4-BE49-F238E27FC236}">
                  <a16:creationId xmlns:a16="http://schemas.microsoft.com/office/drawing/2014/main" id="{CE92BDDA-7D5F-4C31-9734-8601FBD57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9908" y="3893295"/>
              <a:ext cx="29625" cy="32447"/>
            </a:xfrm>
            <a:custGeom>
              <a:avLst/>
              <a:gdLst>
                <a:gd name="T0" fmla="*/ 65 w 92"/>
                <a:gd name="T1" fmla="*/ 17 h 102"/>
                <a:gd name="T2" fmla="*/ 36 w 92"/>
                <a:gd name="T3" fmla="*/ 0 h 102"/>
                <a:gd name="T4" fmla="*/ 6 w 92"/>
                <a:gd name="T5" fmla="*/ 17 h 102"/>
                <a:gd name="T6" fmla="*/ 6 w 92"/>
                <a:gd name="T7" fmla="*/ 51 h 102"/>
                <a:gd name="T8" fmla="*/ 23 w 92"/>
                <a:gd name="T9" fmla="*/ 81 h 102"/>
                <a:gd name="T10" fmla="*/ 70 w 92"/>
                <a:gd name="T11" fmla="*/ 93 h 102"/>
                <a:gd name="T12" fmla="*/ 82 w 92"/>
                <a:gd name="T13" fmla="*/ 47 h 102"/>
                <a:gd name="T14" fmla="*/ 65 w 92"/>
                <a:gd name="T15" fmla="*/ 17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02">
                  <a:moveTo>
                    <a:pt x="65" y="17"/>
                  </a:moveTo>
                  <a:cubicBezTo>
                    <a:pt x="59" y="6"/>
                    <a:pt x="48" y="0"/>
                    <a:pt x="36" y="0"/>
                  </a:cubicBezTo>
                  <a:cubicBezTo>
                    <a:pt x="23" y="0"/>
                    <a:pt x="12" y="6"/>
                    <a:pt x="6" y="17"/>
                  </a:cubicBezTo>
                  <a:cubicBezTo>
                    <a:pt x="0" y="27"/>
                    <a:pt x="0" y="40"/>
                    <a:pt x="6" y="51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33" y="97"/>
                    <a:pt x="53" y="102"/>
                    <a:pt x="70" y="93"/>
                  </a:cubicBezTo>
                  <a:cubicBezTo>
                    <a:pt x="86" y="84"/>
                    <a:pt x="92" y="63"/>
                    <a:pt x="82" y="47"/>
                  </a:cubicBezTo>
                  <a:lnTo>
                    <a:pt x="6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01">
              <a:extLst>
                <a:ext uri="{FF2B5EF4-FFF2-40B4-BE49-F238E27FC236}">
                  <a16:creationId xmlns:a16="http://schemas.microsoft.com/office/drawing/2014/main" id="{4A3412CB-72FA-4671-B5A4-BBC316BBF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1083" y="3439745"/>
              <a:ext cx="31036" cy="31742"/>
            </a:xfrm>
            <a:custGeom>
              <a:avLst/>
              <a:gdLst>
                <a:gd name="T0" fmla="*/ 34 w 97"/>
                <a:gd name="T1" fmla="*/ 86 h 100"/>
                <a:gd name="T2" fmla="*/ 66 w 97"/>
                <a:gd name="T3" fmla="*/ 98 h 100"/>
                <a:gd name="T4" fmla="*/ 93 w 97"/>
                <a:gd name="T5" fmla="*/ 76 h 100"/>
                <a:gd name="T6" fmla="*/ 87 w 97"/>
                <a:gd name="T7" fmla="*/ 42 h 100"/>
                <a:gd name="T8" fmla="*/ 65 w 97"/>
                <a:gd name="T9" fmla="*/ 16 h 100"/>
                <a:gd name="T10" fmla="*/ 17 w 97"/>
                <a:gd name="T11" fmla="*/ 12 h 100"/>
                <a:gd name="T12" fmla="*/ 13 w 97"/>
                <a:gd name="T13" fmla="*/ 60 h 100"/>
                <a:gd name="T14" fmla="*/ 34 w 97"/>
                <a:gd name="T15" fmla="*/ 8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100">
                  <a:moveTo>
                    <a:pt x="34" y="86"/>
                  </a:moveTo>
                  <a:cubicBezTo>
                    <a:pt x="42" y="96"/>
                    <a:pt x="54" y="100"/>
                    <a:pt x="66" y="98"/>
                  </a:cubicBezTo>
                  <a:cubicBezTo>
                    <a:pt x="79" y="96"/>
                    <a:pt x="89" y="87"/>
                    <a:pt x="93" y="76"/>
                  </a:cubicBezTo>
                  <a:cubicBezTo>
                    <a:pt x="97" y="65"/>
                    <a:pt x="95" y="52"/>
                    <a:pt x="87" y="4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53" y="2"/>
                    <a:pt x="31" y="0"/>
                    <a:pt x="17" y="12"/>
                  </a:cubicBezTo>
                  <a:cubicBezTo>
                    <a:pt x="2" y="24"/>
                    <a:pt x="0" y="46"/>
                    <a:pt x="13" y="60"/>
                  </a:cubicBezTo>
                  <a:lnTo>
                    <a:pt x="34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02">
              <a:extLst>
                <a:ext uri="{FF2B5EF4-FFF2-40B4-BE49-F238E27FC236}">
                  <a16:creationId xmlns:a16="http://schemas.microsoft.com/office/drawing/2014/main" id="{AA6EBB16-91EE-4A6B-9F70-A81E38192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7998" y="3864375"/>
              <a:ext cx="31742" cy="33152"/>
            </a:xfrm>
            <a:custGeom>
              <a:avLst/>
              <a:gdLst>
                <a:gd name="T0" fmla="*/ 65 w 99"/>
                <a:gd name="T1" fmla="*/ 17 h 103"/>
                <a:gd name="T2" fmla="*/ 16 w 99"/>
                <a:gd name="T3" fmla="*/ 13 h 103"/>
                <a:gd name="T4" fmla="*/ 12 w 99"/>
                <a:gd name="T5" fmla="*/ 61 h 103"/>
                <a:gd name="T6" fmla="*/ 34 w 99"/>
                <a:gd name="T7" fmla="*/ 87 h 103"/>
                <a:gd name="T8" fmla="*/ 82 w 99"/>
                <a:gd name="T9" fmla="*/ 91 h 103"/>
                <a:gd name="T10" fmla="*/ 86 w 99"/>
                <a:gd name="T11" fmla="*/ 43 h 103"/>
                <a:gd name="T12" fmla="*/ 65 w 99"/>
                <a:gd name="T13" fmla="*/ 1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103">
                  <a:moveTo>
                    <a:pt x="65" y="17"/>
                  </a:moveTo>
                  <a:cubicBezTo>
                    <a:pt x="52" y="2"/>
                    <a:pt x="31" y="0"/>
                    <a:pt x="16" y="13"/>
                  </a:cubicBezTo>
                  <a:cubicBezTo>
                    <a:pt x="2" y="25"/>
                    <a:pt x="0" y="46"/>
                    <a:pt x="12" y="61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46" y="101"/>
                    <a:pt x="68" y="103"/>
                    <a:pt x="82" y="91"/>
                  </a:cubicBezTo>
                  <a:cubicBezTo>
                    <a:pt x="97" y="79"/>
                    <a:pt x="99" y="57"/>
                    <a:pt x="86" y="43"/>
                  </a:cubicBezTo>
                  <a:lnTo>
                    <a:pt x="6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03">
              <a:extLst>
                <a:ext uri="{FF2B5EF4-FFF2-40B4-BE49-F238E27FC236}">
                  <a16:creationId xmlns:a16="http://schemas.microsoft.com/office/drawing/2014/main" id="{7DCA08CB-E14B-4CF0-8C4E-795A220DB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5814" y="3474308"/>
              <a:ext cx="32447" cy="31036"/>
            </a:xfrm>
            <a:custGeom>
              <a:avLst/>
              <a:gdLst>
                <a:gd name="T0" fmla="*/ 42 w 100"/>
                <a:gd name="T1" fmla="*/ 87 h 97"/>
                <a:gd name="T2" fmla="*/ 76 w 100"/>
                <a:gd name="T3" fmla="*/ 93 h 97"/>
                <a:gd name="T4" fmla="*/ 98 w 100"/>
                <a:gd name="T5" fmla="*/ 67 h 97"/>
                <a:gd name="T6" fmla="*/ 86 w 100"/>
                <a:gd name="T7" fmla="*/ 34 h 97"/>
                <a:gd name="T8" fmla="*/ 60 w 100"/>
                <a:gd name="T9" fmla="*/ 13 h 97"/>
                <a:gd name="T10" fmla="*/ 12 w 100"/>
                <a:gd name="T11" fmla="*/ 17 h 97"/>
                <a:gd name="T12" fmla="*/ 16 w 100"/>
                <a:gd name="T13" fmla="*/ 65 h 97"/>
                <a:gd name="T14" fmla="*/ 42 w 100"/>
                <a:gd name="T15" fmla="*/ 8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97">
                  <a:moveTo>
                    <a:pt x="42" y="87"/>
                  </a:moveTo>
                  <a:cubicBezTo>
                    <a:pt x="52" y="95"/>
                    <a:pt x="64" y="97"/>
                    <a:pt x="76" y="93"/>
                  </a:cubicBezTo>
                  <a:cubicBezTo>
                    <a:pt x="87" y="89"/>
                    <a:pt x="96" y="79"/>
                    <a:pt x="98" y="67"/>
                  </a:cubicBezTo>
                  <a:cubicBezTo>
                    <a:pt x="100" y="55"/>
                    <a:pt x="96" y="42"/>
                    <a:pt x="86" y="34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46" y="0"/>
                    <a:pt x="24" y="2"/>
                    <a:pt x="12" y="17"/>
                  </a:cubicBezTo>
                  <a:cubicBezTo>
                    <a:pt x="0" y="31"/>
                    <a:pt x="2" y="53"/>
                    <a:pt x="16" y="65"/>
                  </a:cubicBezTo>
                  <a:lnTo>
                    <a:pt x="42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04">
              <a:extLst>
                <a:ext uri="{FF2B5EF4-FFF2-40B4-BE49-F238E27FC236}">
                  <a16:creationId xmlns:a16="http://schemas.microsoft.com/office/drawing/2014/main" id="{93D7247A-4E27-4A23-B75F-2B848FACB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2561" y="3831928"/>
              <a:ext cx="31742" cy="31036"/>
            </a:xfrm>
            <a:custGeom>
              <a:avLst/>
              <a:gdLst>
                <a:gd name="T0" fmla="*/ 58 w 100"/>
                <a:gd name="T1" fmla="*/ 10 h 97"/>
                <a:gd name="T2" fmla="*/ 24 w 100"/>
                <a:gd name="T3" fmla="*/ 4 h 97"/>
                <a:gd name="T4" fmla="*/ 2 w 100"/>
                <a:gd name="T5" fmla="*/ 30 h 97"/>
                <a:gd name="T6" fmla="*/ 14 w 100"/>
                <a:gd name="T7" fmla="*/ 62 h 97"/>
                <a:gd name="T8" fmla="*/ 40 w 100"/>
                <a:gd name="T9" fmla="*/ 84 h 97"/>
                <a:gd name="T10" fmla="*/ 88 w 100"/>
                <a:gd name="T11" fmla="*/ 80 h 97"/>
                <a:gd name="T12" fmla="*/ 84 w 100"/>
                <a:gd name="T13" fmla="*/ 32 h 97"/>
                <a:gd name="T14" fmla="*/ 58 w 100"/>
                <a:gd name="T1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97">
                  <a:moveTo>
                    <a:pt x="58" y="10"/>
                  </a:moveTo>
                  <a:cubicBezTo>
                    <a:pt x="49" y="2"/>
                    <a:pt x="36" y="0"/>
                    <a:pt x="24" y="4"/>
                  </a:cubicBezTo>
                  <a:cubicBezTo>
                    <a:pt x="13" y="8"/>
                    <a:pt x="4" y="18"/>
                    <a:pt x="2" y="30"/>
                  </a:cubicBezTo>
                  <a:cubicBezTo>
                    <a:pt x="0" y="42"/>
                    <a:pt x="5" y="55"/>
                    <a:pt x="14" y="62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54" y="97"/>
                    <a:pt x="76" y="95"/>
                    <a:pt x="88" y="80"/>
                  </a:cubicBezTo>
                  <a:cubicBezTo>
                    <a:pt x="100" y="66"/>
                    <a:pt x="98" y="44"/>
                    <a:pt x="84" y="32"/>
                  </a:cubicBezTo>
                  <a:lnTo>
                    <a:pt x="5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305">
              <a:extLst>
                <a:ext uri="{FF2B5EF4-FFF2-40B4-BE49-F238E27FC236}">
                  <a16:creationId xmlns:a16="http://schemas.microsoft.com/office/drawing/2014/main" id="{AF3BB327-98E9-4127-9822-098AA3BED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7600" y="3514514"/>
              <a:ext cx="33858" cy="28920"/>
            </a:xfrm>
            <a:custGeom>
              <a:avLst/>
              <a:gdLst>
                <a:gd name="T0" fmla="*/ 21 w 105"/>
                <a:gd name="T1" fmla="*/ 69 h 90"/>
                <a:gd name="T2" fmla="*/ 51 w 105"/>
                <a:gd name="T3" fmla="*/ 86 h 90"/>
                <a:gd name="T4" fmla="*/ 68 w 105"/>
                <a:gd name="T5" fmla="*/ 90 h 90"/>
                <a:gd name="T6" fmla="*/ 101 w 105"/>
                <a:gd name="T7" fmla="*/ 65 h 90"/>
                <a:gd name="T8" fmla="*/ 85 w 105"/>
                <a:gd name="T9" fmla="*/ 27 h 90"/>
                <a:gd name="T10" fmla="*/ 55 w 105"/>
                <a:gd name="T11" fmla="*/ 10 h 90"/>
                <a:gd name="T12" fmla="*/ 9 w 105"/>
                <a:gd name="T13" fmla="*/ 22 h 90"/>
                <a:gd name="T14" fmla="*/ 21 w 105"/>
                <a:gd name="T15" fmla="*/ 6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90">
                  <a:moveTo>
                    <a:pt x="21" y="69"/>
                  </a:moveTo>
                  <a:cubicBezTo>
                    <a:pt x="51" y="86"/>
                    <a:pt x="51" y="86"/>
                    <a:pt x="51" y="86"/>
                  </a:cubicBezTo>
                  <a:cubicBezTo>
                    <a:pt x="56" y="89"/>
                    <a:pt x="62" y="90"/>
                    <a:pt x="68" y="90"/>
                  </a:cubicBezTo>
                  <a:cubicBezTo>
                    <a:pt x="83" y="90"/>
                    <a:pt x="97" y="80"/>
                    <a:pt x="101" y="65"/>
                  </a:cubicBezTo>
                  <a:cubicBezTo>
                    <a:pt x="105" y="50"/>
                    <a:pt x="98" y="34"/>
                    <a:pt x="85" y="27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39" y="0"/>
                    <a:pt x="18" y="6"/>
                    <a:pt x="9" y="22"/>
                  </a:cubicBezTo>
                  <a:cubicBezTo>
                    <a:pt x="0" y="39"/>
                    <a:pt x="5" y="59"/>
                    <a:pt x="2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06">
              <a:extLst>
                <a:ext uri="{FF2B5EF4-FFF2-40B4-BE49-F238E27FC236}">
                  <a16:creationId xmlns:a16="http://schemas.microsoft.com/office/drawing/2014/main" id="{314B1D84-738E-4914-9E5C-C96B86493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0070" y="3793133"/>
              <a:ext cx="32447" cy="27509"/>
            </a:xfrm>
            <a:custGeom>
              <a:avLst/>
              <a:gdLst>
                <a:gd name="T0" fmla="*/ 81 w 101"/>
                <a:gd name="T1" fmla="*/ 23 h 87"/>
                <a:gd name="T2" fmla="*/ 51 w 101"/>
                <a:gd name="T3" fmla="*/ 6 h 87"/>
                <a:gd name="T4" fmla="*/ 17 w 101"/>
                <a:gd name="T5" fmla="*/ 6 h 87"/>
                <a:gd name="T6" fmla="*/ 0 w 101"/>
                <a:gd name="T7" fmla="*/ 36 h 87"/>
                <a:gd name="T8" fmla="*/ 17 w 101"/>
                <a:gd name="T9" fmla="*/ 65 h 87"/>
                <a:gd name="T10" fmla="*/ 47 w 101"/>
                <a:gd name="T11" fmla="*/ 82 h 87"/>
                <a:gd name="T12" fmla="*/ 64 w 101"/>
                <a:gd name="T13" fmla="*/ 87 h 87"/>
                <a:gd name="T14" fmla="*/ 97 w 101"/>
                <a:gd name="T15" fmla="*/ 62 h 87"/>
                <a:gd name="T16" fmla="*/ 81 w 101"/>
                <a:gd name="T17" fmla="*/ 2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87">
                  <a:moveTo>
                    <a:pt x="81" y="23"/>
                  </a:moveTo>
                  <a:cubicBezTo>
                    <a:pt x="51" y="6"/>
                    <a:pt x="51" y="6"/>
                    <a:pt x="51" y="6"/>
                  </a:cubicBezTo>
                  <a:cubicBezTo>
                    <a:pt x="40" y="0"/>
                    <a:pt x="27" y="0"/>
                    <a:pt x="17" y="6"/>
                  </a:cubicBezTo>
                  <a:cubicBezTo>
                    <a:pt x="6" y="12"/>
                    <a:pt x="0" y="23"/>
                    <a:pt x="0" y="36"/>
                  </a:cubicBezTo>
                  <a:cubicBezTo>
                    <a:pt x="0" y="48"/>
                    <a:pt x="6" y="59"/>
                    <a:pt x="17" y="65"/>
                  </a:cubicBezTo>
                  <a:cubicBezTo>
                    <a:pt x="47" y="82"/>
                    <a:pt x="47" y="82"/>
                    <a:pt x="47" y="82"/>
                  </a:cubicBezTo>
                  <a:cubicBezTo>
                    <a:pt x="52" y="85"/>
                    <a:pt x="58" y="87"/>
                    <a:pt x="64" y="87"/>
                  </a:cubicBezTo>
                  <a:cubicBezTo>
                    <a:pt x="79" y="87"/>
                    <a:pt x="93" y="76"/>
                    <a:pt x="97" y="62"/>
                  </a:cubicBezTo>
                  <a:cubicBezTo>
                    <a:pt x="101" y="47"/>
                    <a:pt x="94" y="31"/>
                    <a:pt x="8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07">
              <a:extLst>
                <a:ext uri="{FF2B5EF4-FFF2-40B4-BE49-F238E27FC236}">
                  <a16:creationId xmlns:a16="http://schemas.microsoft.com/office/drawing/2014/main" id="{DC2F393D-F2E3-41EA-92C9-3A9FF2F6E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7144" y="3560363"/>
              <a:ext cx="34563" cy="27509"/>
            </a:xfrm>
            <a:custGeom>
              <a:avLst/>
              <a:gdLst>
                <a:gd name="T0" fmla="*/ 25 w 107"/>
                <a:gd name="T1" fmla="*/ 69 h 86"/>
                <a:gd name="T2" fmla="*/ 57 w 107"/>
                <a:gd name="T3" fmla="*/ 80 h 86"/>
                <a:gd name="T4" fmla="*/ 101 w 107"/>
                <a:gd name="T5" fmla="*/ 60 h 86"/>
                <a:gd name="T6" fmla="*/ 81 w 107"/>
                <a:gd name="T7" fmla="*/ 16 h 86"/>
                <a:gd name="T8" fmla="*/ 49 w 107"/>
                <a:gd name="T9" fmla="*/ 4 h 86"/>
                <a:gd name="T10" fmla="*/ 15 w 107"/>
                <a:gd name="T11" fmla="*/ 10 h 86"/>
                <a:gd name="T12" fmla="*/ 3 w 107"/>
                <a:gd name="T13" fmla="*/ 42 h 86"/>
                <a:gd name="T14" fmla="*/ 25 w 107"/>
                <a:gd name="T15" fmla="*/ 69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86">
                  <a:moveTo>
                    <a:pt x="25" y="69"/>
                  </a:moveTo>
                  <a:cubicBezTo>
                    <a:pt x="57" y="80"/>
                    <a:pt x="57" y="80"/>
                    <a:pt x="57" y="80"/>
                  </a:cubicBezTo>
                  <a:cubicBezTo>
                    <a:pt x="75" y="86"/>
                    <a:pt x="94" y="77"/>
                    <a:pt x="101" y="60"/>
                  </a:cubicBezTo>
                  <a:cubicBezTo>
                    <a:pt x="107" y="42"/>
                    <a:pt x="98" y="23"/>
                    <a:pt x="81" y="16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37" y="0"/>
                    <a:pt x="24" y="2"/>
                    <a:pt x="15" y="10"/>
                  </a:cubicBezTo>
                  <a:cubicBezTo>
                    <a:pt x="5" y="18"/>
                    <a:pt x="0" y="30"/>
                    <a:pt x="3" y="42"/>
                  </a:cubicBezTo>
                  <a:cubicBezTo>
                    <a:pt x="5" y="55"/>
                    <a:pt x="14" y="65"/>
                    <a:pt x="25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08">
              <a:extLst>
                <a:ext uri="{FF2B5EF4-FFF2-40B4-BE49-F238E27FC236}">
                  <a16:creationId xmlns:a16="http://schemas.microsoft.com/office/drawing/2014/main" id="{E8F9CD13-5C44-4CC8-A583-18930B728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9115" y="3749400"/>
              <a:ext cx="33858" cy="27509"/>
            </a:xfrm>
            <a:custGeom>
              <a:avLst/>
              <a:gdLst>
                <a:gd name="T0" fmla="*/ 82 w 107"/>
                <a:gd name="T1" fmla="*/ 17 h 86"/>
                <a:gd name="T2" fmla="*/ 50 w 107"/>
                <a:gd name="T3" fmla="*/ 6 h 86"/>
                <a:gd name="T4" fmla="*/ 6 w 107"/>
                <a:gd name="T5" fmla="*/ 26 h 86"/>
                <a:gd name="T6" fmla="*/ 26 w 107"/>
                <a:gd name="T7" fmla="*/ 70 h 86"/>
                <a:gd name="T8" fmla="*/ 58 w 107"/>
                <a:gd name="T9" fmla="*/ 82 h 86"/>
                <a:gd name="T10" fmla="*/ 93 w 107"/>
                <a:gd name="T11" fmla="*/ 76 h 86"/>
                <a:gd name="T12" fmla="*/ 104 w 107"/>
                <a:gd name="T13" fmla="*/ 44 h 86"/>
                <a:gd name="T14" fmla="*/ 82 w 107"/>
                <a:gd name="T15" fmla="*/ 1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86">
                  <a:moveTo>
                    <a:pt x="82" y="17"/>
                  </a:moveTo>
                  <a:cubicBezTo>
                    <a:pt x="50" y="6"/>
                    <a:pt x="50" y="6"/>
                    <a:pt x="50" y="6"/>
                  </a:cubicBezTo>
                  <a:cubicBezTo>
                    <a:pt x="32" y="0"/>
                    <a:pt x="13" y="9"/>
                    <a:pt x="6" y="26"/>
                  </a:cubicBezTo>
                  <a:cubicBezTo>
                    <a:pt x="0" y="44"/>
                    <a:pt x="9" y="63"/>
                    <a:pt x="26" y="70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70" y="86"/>
                    <a:pt x="83" y="84"/>
                    <a:pt x="93" y="76"/>
                  </a:cubicBezTo>
                  <a:cubicBezTo>
                    <a:pt x="102" y="68"/>
                    <a:pt x="107" y="56"/>
                    <a:pt x="104" y="44"/>
                  </a:cubicBezTo>
                  <a:cubicBezTo>
                    <a:pt x="102" y="31"/>
                    <a:pt x="93" y="21"/>
                    <a:pt x="82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309">
              <a:extLst>
                <a:ext uri="{FF2B5EF4-FFF2-40B4-BE49-F238E27FC236}">
                  <a16:creationId xmlns:a16="http://schemas.microsoft.com/office/drawing/2014/main" id="{D334C04F-CF54-4321-8C0D-71AA9ACE6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5153" y="3607622"/>
              <a:ext cx="33152" cy="24688"/>
            </a:xfrm>
            <a:custGeom>
              <a:avLst/>
              <a:gdLst>
                <a:gd name="T0" fmla="*/ 30 w 105"/>
                <a:gd name="T1" fmla="*/ 70 h 76"/>
                <a:gd name="T2" fmla="*/ 64 w 105"/>
                <a:gd name="T3" fmla="*/ 75 h 76"/>
                <a:gd name="T4" fmla="*/ 70 w 105"/>
                <a:gd name="T5" fmla="*/ 76 h 76"/>
                <a:gd name="T6" fmla="*/ 104 w 105"/>
                <a:gd name="T7" fmla="*/ 45 h 76"/>
                <a:gd name="T8" fmla="*/ 76 w 105"/>
                <a:gd name="T9" fmla="*/ 8 h 76"/>
                <a:gd name="T10" fmla="*/ 42 w 105"/>
                <a:gd name="T11" fmla="*/ 2 h 76"/>
                <a:gd name="T12" fmla="*/ 3 w 105"/>
                <a:gd name="T13" fmla="*/ 30 h 76"/>
                <a:gd name="T14" fmla="*/ 30 w 105"/>
                <a:gd name="T15" fmla="*/ 69 h 76"/>
                <a:gd name="T16" fmla="*/ 30 w 105"/>
                <a:gd name="T17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76">
                  <a:moveTo>
                    <a:pt x="30" y="70"/>
                  </a:moveTo>
                  <a:cubicBezTo>
                    <a:pt x="64" y="75"/>
                    <a:pt x="64" y="75"/>
                    <a:pt x="64" y="75"/>
                  </a:cubicBezTo>
                  <a:cubicBezTo>
                    <a:pt x="66" y="76"/>
                    <a:pt x="68" y="76"/>
                    <a:pt x="70" y="76"/>
                  </a:cubicBezTo>
                  <a:cubicBezTo>
                    <a:pt x="87" y="76"/>
                    <a:pt x="102" y="62"/>
                    <a:pt x="104" y="45"/>
                  </a:cubicBezTo>
                  <a:cubicBezTo>
                    <a:pt x="105" y="27"/>
                    <a:pt x="93" y="11"/>
                    <a:pt x="76" y="8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24" y="0"/>
                    <a:pt x="6" y="12"/>
                    <a:pt x="3" y="30"/>
                  </a:cubicBezTo>
                  <a:cubicBezTo>
                    <a:pt x="0" y="48"/>
                    <a:pt x="12" y="66"/>
                    <a:pt x="30" y="69"/>
                  </a:cubicBezTo>
                  <a:lnTo>
                    <a:pt x="3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310">
              <a:extLst>
                <a:ext uri="{FF2B5EF4-FFF2-40B4-BE49-F238E27FC236}">
                  <a16:creationId xmlns:a16="http://schemas.microsoft.com/office/drawing/2014/main" id="{7AAD4C43-30F7-49EB-AFBE-41C4962E6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1811" y="3704257"/>
              <a:ext cx="33858" cy="23982"/>
            </a:xfrm>
            <a:custGeom>
              <a:avLst/>
              <a:gdLst>
                <a:gd name="T0" fmla="*/ 76 w 106"/>
                <a:gd name="T1" fmla="*/ 8 h 76"/>
                <a:gd name="T2" fmla="*/ 42 w 106"/>
                <a:gd name="T3" fmla="*/ 3 h 76"/>
                <a:gd name="T4" fmla="*/ 3 w 106"/>
                <a:gd name="T5" fmla="*/ 30 h 76"/>
                <a:gd name="T6" fmla="*/ 30 w 106"/>
                <a:gd name="T7" fmla="*/ 70 h 76"/>
                <a:gd name="T8" fmla="*/ 64 w 106"/>
                <a:gd name="T9" fmla="*/ 76 h 76"/>
                <a:gd name="T10" fmla="*/ 70 w 106"/>
                <a:gd name="T11" fmla="*/ 76 h 76"/>
                <a:gd name="T12" fmla="*/ 104 w 106"/>
                <a:gd name="T13" fmla="*/ 45 h 76"/>
                <a:gd name="T14" fmla="*/ 76 w 106"/>
                <a:gd name="T1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6">
                  <a:moveTo>
                    <a:pt x="76" y="8"/>
                  </a:moveTo>
                  <a:cubicBezTo>
                    <a:pt x="42" y="3"/>
                    <a:pt x="42" y="3"/>
                    <a:pt x="42" y="3"/>
                  </a:cubicBezTo>
                  <a:cubicBezTo>
                    <a:pt x="24" y="0"/>
                    <a:pt x="7" y="12"/>
                    <a:pt x="3" y="30"/>
                  </a:cubicBezTo>
                  <a:cubicBezTo>
                    <a:pt x="0" y="49"/>
                    <a:pt x="12" y="66"/>
                    <a:pt x="30" y="70"/>
                  </a:cubicBezTo>
                  <a:cubicBezTo>
                    <a:pt x="64" y="76"/>
                    <a:pt x="64" y="76"/>
                    <a:pt x="64" y="76"/>
                  </a:cubicBezTo>
                  <a:cubicBezTo>
                    <a:pt x="66" y="76"/>
                    <a:pt x="68" y="76"/>
                    <a:pt x="70" y="76"/>
                  </a:cubicBezTo>
                  <a:cubicBezTo>
                    <a:pt x="88" y="76"/>
                    <a:pt x="103" y="63"/>
                    <a:pt x="104" y="45"/>
                  </a:cubicBezTo>
                  <a:cubicBezTo>
                    <a:pt x="106" y="27"/>
                    <a:pt x="93" y="12"/>
                    <a:pt x="7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311">
              <a:extLst>
                <a:ext uri="{FF2B5EF4-FFF2-40B4-BE49-F238E27FC236}">
                  <a16:creationId xmlns:a16="http://schemas.microsoft.com/office/drawing/2014/main" id="{7210EF5D-6BB1-4793-8308-A6E690BC2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0921" y="3657703"/>
              <a:ext cx="33152" cy="21867"/>
            </a:xfrm>
            <a:custGeom>
              <a:avLst/>
              <a:gdLst>
                <a:gd name="T0" fmla="*/ 69 w 103"/>
                <a:gd name="T1" fmla="*/ 68 h 68"/>
                <a:gd name="T2" fmla="*/ 103 w 103"/>
                <a:gd name="T3" fmla="*/ 34 h 68"/>
                <a:gd name="T4" fmla="*/ 69 w 103"/>
                <a:gd name="T5" fmla="*/ 0 h 68"/>
                <a:gd name="T6" fmla="*/ 35 w 103"/>
                <a:gd name="T7" fmla="*/ 0 h 68"/>
                <a:gd name="T8" fmla="*/ 0 w 103"/>
                <a:gd name="T9" fmla="*/ 34 h 68"/>
                <a:gd name="T10" fmla="*/ 35 w 103"/>
                <a:gd name="T11" fmla="*/ 68 h 68"/>
                <a:gd name="T12" fmla="*/ 69 w 103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68">
                  <a:moveTo>
                    <a:pt x="69" y="68"/>
                  </a:moveTo>
                  <a:cubicBezTo>
                    <a:pt x="88" y="68"/>
                    <a:pt x="103" y="53"/>
                    <a:pt x="103" y="34"/>
                  </a:cubicBezTo>
                  <a:cubicBezTo>
                    <a:pt x="103" y="15"/>
                    <a:pt x="88" y="0"/>
                    <a:pt x="69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53"/>
                    <a:pt x="16" y="68"/>
                    <a:pt x="35" y="68"/>
                  </a:cubicBezTo>
                  <a:lnTo>
                    <a:pt x="69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312">
              <a:extLst>
                <a:ext uri="{FF2B5EF4-FFF2-40B4-BE49-F238E27FC236}">
                  <a16:creationId xmlns:a16="http://schemas.microsoft.com/office/drawing/2014/main" id="{DB0546D2-CA12-4A56-A759-26E7AFE6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6749" y="3657703"/>
              <a:ext cx="32447" cy="21867"/>
            </a:xfrm>
            <a:custGeom>
              <a:avLst/>
              <a:gdLst>
                <a:gd name="T0" fmla="*/ 34 w 103"/>
                <a:gd name="T1" fmla="*/ 0 h 68"/>
                <a:gd name="T2" fmla="*/ 0 w 103"/>
                <a:gd name="T3" fmla="*/ 34 h 68"/>
                <a:gd name="T4" fmla="*/ 34 w 103"/>
                <a:gd name="T5" fmla="*/ 68 h 68"/>
                <a:gd name="T6" fmla="*/ 68 w 103"/>
                <a:gd name="T7" fmla="*/ 68 h 68"/>
                <a:gd name="T8" fmla="*/ 103 w 103"/>
                <a:gd name="T9" fmla="*/ 34 h 68"/>
                <a:gd name="T10" fmla="*/ 68 w 103"/>
                <a:gd name="T11" fmla="*/ 0 h 68"/>
                <a:gd name="T12" fmla="*/ 34 w 103"/>
                <a:gd name="T13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68">
                  <a:moveTo>
                    <a:pt x="34" y="0"/>
                  </a:moveTo>
                  <a:cubicBezTo>
                    <a:pt x="15" y="0"/>
                    <a:pt x="0" y="15"/>
                    <a:pt x="0" y="34"/>
                  </a:cubicBezTo>
                  <a:cubicBezTo>
                    <a:pt x="0" y="53"/>
                    <a:pt x="15" y="68"/>
                    <a:pt x="34" y="68"/>
                  </a:cubicBezTo>
                  <a:cubicBezTo>
                    <a:pt x="68" y="68"/>
                    <a:pt x="68" y="68"/>
                    <a:pt x="68" y="68"/>
                  </a:cubicBezTo>
                  <a:cubicBezTo>
                    <a:pt x="87" y="68"/>
                    <a:pt x="103" y="53"/>
                    <a:pt x="103" y="34"/>
                  </a:cubicBezTo>
                  <a:cubicBezTo>
                    <a:pt x="103" y="15"/>
                    <a:pt x="87" y="0"/>
                    <a:pt x="68" y="0"/>
                  </a:cubicBez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313">
              <a:extLst>
                <a:ext uri="{FF2B5EF4-FFF2-40B4-BE49-F238E27FC236}">
                  <a16:creationId xmlns:a16="http://schemas.microsoft.com/office/drawing/2014/main" id="{A47777D1-F63F-4751-9C5C-74081B656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5153" y="3703552"/>
              <a:ext cx="33858" cy="24688"/>
            </a:xfrm>
            <a:custGeom>
              <a:avLst/>
              <a:gdLst>
                <a:gd name="T0" fmla="*/ 103 w 106"/>
                <a:gd name="T1" fmla="*/ 31 h 77"/>
                <a:gd name="T2" fmla="*/ 64 w 106"/>
                <a:gd name="T3" fmla="*/ 4 h 77"/>
                <a:gd name="T4" fmla="*/ 30 w 106"/>
                <a:gd name="T5" fmla="*/ 9 h 77"/>
                <a:gd name="T6" fmla="*/ 2 w 106"/>
                <a:gd name="T7" fmla="*/ 46 h 77"/>
                <a:gd name="T8" fmla="*/ 36 w 106"/>
                <a:gd name="T9" fmla="*/ 77 h 77"/>
                <a:gd name="T10" fmla="*/ 42 w 106"/>
                <a:gd name="T11" fmla="*/ 77 h 77"/>
                <a:gd name="T12" fmla="*/ 76 w 106"/>
                <a:gd name="T13" fmla="*/ 71 h 77"/>
                <a:gd name="T14" fmla="*/ 103 w 106"/>
                <a:gd name="T15" fmla="*/ 3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7">
                  <a:moveTo>
                    <a:pt x="103" y="31"/>
                  </a:moveTo>
                  <a:cubicBezTo>
                    <a:pt x="100" y="13"/>
                    <a:pt x="82" y="0"/>
                    <a:pt x="64" y="4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13" y="13"/>
                    <a:pt x="0" y="28"/>
                    <a:pt x="2" y="46"/>
                  </a:cubicBezTo>
                  <a:cubicBezTo>
                    <a:pt x="4" y="64"/>
                    <a:pt x="18" y="77"/>
                    <a:pt x="36" y="77"/>
                  </a:cubicBezTo>
                  <a:cubicBezTo>
                    <a:pt x="38" y="77"/>
                    <a:pt x="40" y="77"/>
                    <a:pt x="42" y="77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94" y="67"/>
                    <a:pt x="106" y="50"/>
                    <a:pt x="10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314">
              <a:extLst>
                <a:ext uri="{FF2B5EF4-FFF2-40B4-BE49-F238E27FC236}">
                  <a16:creationId xmlns:a16="http://schemas.microsoft.com/office/drawing/2014/main" id="{7727A700-903B-408E-8FB4-462ABA2AF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1811" y="3607622"/>
              <a:ext cx="33858" cy="24688"/>
            </a:xfrm>
            <a:custGeom>
              <a:avLst/>
              <a:gdLst>
                <a:gd name="T0" fmla="*/ 3 w 107"/>
                <a:gd name="T1" fmla="*/ 48 h 76"/>
                <a:gd name="T2" fmla="*/ 36 w 107"/>
                <a:gd name="T3" fmla="*/ 76 h 76"/>
                <a:gd name="T4" fmla="*/ 42 w 107"/>
                <a:gd name="T5" fmla="*/ 75 h 76"/>
                <a:gd name="T6" fmla="*/ 76 w 107"/>
                <a:gd name="T7" fmla="*/ 70 h 76"/>
                <a:gd name="T8" fmla="*/ 103 w 107"/>
                <a:gd name="T9" fmla="*/ 48 h 76"/>
                <a:gd name="T10" fmla="*/ 97 w 107"/>
                <a:gd name="T11" fmla="*/ 14 h 76"/>
                <a:gd name="T12" fmla="*/ 64 w 107"/>
                <a:gd name="T13" fmla="*/ 2 h 76"/>
                <a:gd name="T14" fmla="*/ 30 w 107"/>
                <a:gd name="T15" fmla="*/ 8 h 76"/>
                <a:gd name="T16" fmla="*/ 3 w 107"/>
                <a:gd name="T17" fmla="*/ 4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76">
                  <a:moveTo>
                    <a:pt x="3" y="48"/>
                  </a:moveTo>
                  <a:cubicBezTo>
                    <a:pt x="6" y="64"/>
                    <a:pt x="20" y="76"/>
                    <a:pt x="36" y="76"/>
                  </a:cubicBezTo>
                  <a:cubicBezTo>
                    <a:pt x="38" y="76"/>
                    <a:pt x="40" y="76"/>
                    <a:pt x="42" y="75"/>
                  </a:cubicBezTo>
                  <a:cubicBezTo>
                    <a:pt x="76" y="70"/>
                    <a:pt x="76" y="70"/>
                    <a:pt x="76" y="70"/>
                  </a:cubicBezTo>
                  <a:cubicBezTo>
                    <a:pt x="88" y="68"/>
                    <a:pt x="99" y="59"/>
                    <a:pt x="103" y="48"/>
                  </a:cubicBezTo>
                  <a:cubicBezTo>
                    <a:pt x="107" y="36"/>
                    <a:pt x="105" y="23"/>
                    <a:pt x="97" y="14"/>
                  </a:cubicBezTo>
                  <a:cubicBezTo>
                    <a:pt x="89" y="4"/>
                    <a:pt x="76" y="0"/>
                    <a:pt x="64" y="2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12" y="12"/>
                    <a:pt x="0" y="29"/>
                    <a:pt x="3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315">
              <a:extLst>
                <a:ext uri="{FF2B5EF4-FFF2-40B4-BE49-F238E27FC236}">
                  <a16:creationId xmlns:a16="http://schemas.microsoft.com/office/drawing/2014/main" id="{6ACA2FD2-4861-4D10-858A-C462D5998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7144" y="3750106"/>
              <a:ext cx="34563" cy="26804"/>
            </a:xfrm>
            <a:custGeom>
              <a:avLst/>
              <a:gdLst>
                <a:gd name="T0" fmla="*/ 101 w 108"/>
                <a:gd name="T1" fmla="*/ 23 h 83"/>
                <a:gd name="T2" fmla="*/ 84 w 108"/>
                <a:gd name="T3" fmla="*/ 4 h 83"/>
                <a:gd name="T4" fmla="*/ 57 w 108"/>
                <a:gd name="T5" fmla="*/ 3 h 83"/>
                <a:gd name="T6" fmla="*/ 25 w 108"/>
                <a:gd name="T7" fmla="*/ 14 h 83"/>
                <a:gd name="T8" fmla="*/ 3 w 108"/>
                <a:gd name="T9" fmla="*/ 41 h 83"/>
                <a:gd name="T10" fmla="*/ 15 w 108"/>
                <a:gd name="T11" fmla="*/ 73 h 83"/>
                <a:gd name="T12" fmla="*/ 49 w 108"/>
                <a:gd name="T13" fmla="*/ 79 h 83"/>
                <a:gd name="T14" fmla="*/ 81 w 108"/>
                <a:gd name="T15" fmla="*/ 67 h 83"/>
                <a:gd name="T16" fmla="*/ 101 w 108"/>
                <a:gd name="T17" fmla="*/ 2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83">
                  <a:moveTo>
                    <a:pt x="101" y="23"/>
                  </a:moveTo>
                  <a:cubicBezTo>
                    <a:pt x="98" y="15"/>
                    <a:pt x="92" y="8"/>
                    <a:pt x="84" y="4"/>
                  </a:cubicBezTo>
                  <a:cubicBezTo>
                    <a:pt x="75" y="0"/>
                    <a:pt x="66" y="0"/>
                    <a:pt x="57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4" y="18"/>
                    <a:pt x="5" y="28"/>
                    <a:pt x="3" y="41"/>
                  </a:cubicBezTo>
                  <a:cubicBezTo>
                    <a:pt x="0" y="53"/>
                    <a:pt x="5" y="65"/>
                    <a:pt x="15" y="73"/>
                  </a:cubicBezTo>
                  <a:cubicBezTo>
                    <a:pt x="24" y="81"/>
                    <a:pt x="37" y="83"/>
                    <a:pt x="49" y="79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98" y="60"/>
                    <a:pt x="108" y="41"/>
                    <a:pt x="10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316">
              <a:extLst>
                <a:ext uri="{FF2B5EF4-FFF2-40B4-BE49-F238E27FC236}">
                  <a16:creationId xmlns:a16="http://schemas.microsoft.com/office/drawing/2014/main" id="{21B99C0C-F8F6-4D56-A114-7F3159950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8409" y="3559657"/>
              <a:ext cx="34563" cy="26804"/>
            </a:xfrm>
            <a:custGeom>
              <a:avLst/>
              <a:gdLst>
                <a:gd name="T0" fmla="*/ 7 w 108"/>
                <a:gd name="T1" fmla="*/ 61 h 84"/>
                <a:gd name="T2" fmla="*/ 24 w 108"/>
                <a:gd name="T3" fmla="*/ 80 h 84"/>
                <a:gd name="T4" fmla="*/ 51 w 108"/>
                <a:gd name="T5" fmla="*/ 81 h 84"/>
                <a:gd name="T6" fmla="*/ 83 w 108"/>
                <a:gd name="T7" fmla="*/ 70 h 84"/>
                <a:gd name="T8" fmla="*/ 102 w 108"/>
                <a:gd name="T9" fmla="*/ 26 h 84"/>
                <a:gd name="T10" fmla="*/ 59 w 108"/>
                <a:gd name="T11" fmla="*/ 5 h 84"/>
                <a:gd name="T12" fmla="*/ 27 w 108"/>
                <a:gd name="T13" fmla="*/ 17 h 84"/>
                <a:gd name="T14" fmla="*/ 7 w 108"/>
                <a:gd name="T15" fmla="*/ 6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" h="84">
                  <a:moveTo>
                    <a:pt x="7" y="61"/>
                  </a:moveTo>
                  <a:cubicBezTo>
                    <a:pt x="10" y="69"/>
                    <a:pt x="16" y="76"/>
                    <a:pt x="24" y="80"/>
                  </a:cubicBezTo>
                  <a:cubicBezTo>
                    <a:pt x="33" y="84"/>
                    <a:pt x="42" y="84"/>
                    <a:pt x="51" y="81"/>
                  </a:cubicBezTo>
                  <a:cubicBezTo>
                    <a:pt x="83" y="70"/>
                    <a:pt x="83" y="70"/>
                    <a:pt x="83" y="70"/>
                  </a:cubicBezTo>
                  <a:cubicBezTo>
                    <a:pt x="100" y="63"/>
                    <a:pt x="108" y="44"/>
                    <a:pt x="102" y="26"/>
                  </a:cubicBezTo>
                  <a:cubicBezTo>
                    <a:pt x="96" y="9"/>
                    <a:pt x="77" y="0"/>
                    <a:pt x="59" y="5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10" y="24"/>
                    <a:pt x="0" y="43"/>
                    <a:pt x="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317">
              <a:extLst>
                <a:ext uri="{FF2B5EF4-FFF2-40B4-BE49-F238E27FC236}">
                  <a16:creationId xmlns:a16="http://schemas.microsoft.com/office/drawing/2014/main" id="{0B6DBE84-AAD4-4E27-B072-275A0B487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9011" y="3792428"/>
              <a:ext cx="33152" cy="28920"/>
            </a:xfrm>
            <a:custGeom>
              <a:avLst/>
              <a:gdLst>
                <a:gd name="T0" fmla="*/ 94 w 103"/>
                <a:gd name="T1" fmla="*/ 22 h 92"/>
                <a:gd name="T2" fmla="*/ 47 w 103"/>
                <a:gd name="T3" fmla="*/ 9 h 92"/>
                <a:gd name="T4" fmla="*/ 17 w 103"/>
                <a:gd name="T5" fmla="*/ 26 h 92"/>
                <a:gd name="T6" fmla="*/ 0 w 103"/>
                <a:gd name="T7" fmla="*/ 56 h 92"/>
                <a:gd name="T8" fmla="*/ 17 w 103"/>
                <a:gd name="T9" fmla="*/ 85 h 92"/>
                <a:gd name="T10" fmla="*/ 51 w 103"/>
                <a:gd name="T11" fmla="*/ 85 h 92"/>
                <a:gd name="T12" fmla="*/ 81 w 103"/>
                <a:gd name="T13" fmla="*/ 68 h 92"/>
                <a:gd name="T14" fmla="*/ 94 w 103"/>
                <a:gd name="T15" fmla="*/ 2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92">
                  <a:moveTo>
                    <a:pt x="94" y="22"/>
                  </a:moveTo>
                  <a:cubicBezTo>
                    <a:pt x="84" y="5"/>
                    <a:pt x="63" y="0"/>
                    <a:pt x="47" y="9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7" y="32"/>
                    <a:pt x="0" y="44"/>
                    <a:pt x="0" y="56"/>
                  </a:cubicBezTo>
                  <a:cubicBezTo>
                    <a:pt x="0" y="68"/>
                    <a:pt x="7" y="79"/>
                    <a:pt x="17" y="85"/>
                  </a:cubicBezTo>
                  <a:cubicBezTo>
                    <a:pt x="28" y="92"/>
                    <a:pt x="41" y="91"/>
                    <a:pt x="51" y="85"/>
                  </a:cubicBezTo>
                  <a:cubicBezTo>
                    <a:pt x="81" y="68"/>
                    <a:pt x="81" y="68"/>
                    <a:pt x="81" y="68"/>
                  </a:cubicBezTo>
                  <a:cubicBezTo>
                    <a:pt x="97" y="59"/>
                    <a:pt x="103" y="38"/>
                    <a:pt x="9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318">
              <a:extLst>
                <a:ext uri="{FF2B5EF4-FFF2-40B4-BE49-F238E27FC236}">
                  <a16:creationId xmlns:a16="http://schemas.microsoft.com/office/drawing/2014/main" id="{BCED67CF-8DB9-464B-8A8A-8D31F1C6C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0070" y="3514514"/>
              <a:ext cx="32447" cy="28920"/>
            </a:xfrm>
            <a:custGeom>
              <a:avLst/>
              <a:gdLst>
                <a:gd name="T0" fmla="*/ 5 w 103"/>
                <a:gd name="T1" fmla="*/ 73 h 90"/>
                <a:gd name="T2" fmla="*/ 35 w 103"/>
                <a:gd name="T3" fmla="*/ 90 h 90"/>
                <a:gd name="T4" fmla="*/ 52 w 103"/>
                <a:gd name="T5" fmla="*/ 86 h 90"/>
                <a:gd name="T6" fmla="*/ 82 w 103"/>
                <a:gd name="T7" fmla="*/ 69 h 90"/>
                <a:gd name="T8" fmla="*/ 94 w 103"/>
                <a:gd name="T9" fmla="*/ 22 h 90"/>
                <a:gd name="T10" fmla="*/ 48 w 103"/>
                <a:gd name="T11" fmla="*/ 10 h 90"/>
                <a:gd name="T12" fmla="*/ 18 w 103"/>
                <a:gd name="T13" fmla="*/ 27 h 90"/>
                <a:gd name="T14" fmla="*/ 2 w 103"/>
                <a:gd name="T15" fmla="*/ 47 h 90"/>
                <a:gd name="T16" fmla="*/ 5 w 103"/>
                <a:gd name="T17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90">
                  <a:moveTo>
                    <a:pt x="5" y="73"/>
                  </a:moveTo>
                  <a:cubicBezTo>
                    <a:pt x="12" y="84"/>
                    <a:pt x="23" y="90"/>
                    <a:pt x="35" y="90"/>
                  </a:cubicBezTo>
                  <a:cubicBezTo>
                    <a:pt x="41" y="90"/>
                    <a:pt x="47" y="89"/>
                    <a:pt x="52" y="86"/>
                  </a:cubicBezTo>
                  <a:cubicBezTo>
                    <a:pt x="82" y="69"/>
                    <a:pt x="82" y="69"/>
                    <a:pt x="82" y="69"/>
                  </a:cubicBezTo>
                  <a:cubicBezTo>
                    <a:pt x="98" y="59"/>
                    <a:pt x="103" y="39"/>
                    <a:pt x="94" y="22"/>
                  </a:cubicBezTo>
                  <a:cubicBezTo>
                    <a:pt x="85" y="6"/>
                    <a:pt x="64" y="0"/>
                    <a:pt x="48" y="10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0" y="31"/>
                    <a:pt x="4" y="39"/>
                    <a:pt x="2" y="47"/>
                  </a:cubicBezTo>
                  <a:cubicBezTo>
                    <a:pt x="0" y="56"/>
                    <a:pt x="1" y="66"/>
                    <a:pt x="5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319">
              <a:extLst>
                <a:ext uri="{FF2B5EF4-FFF2-40B4-BE49-F238E27FC236}">
                  <a16:creationId xmlns:a16="http://schemas.microsoft.com/office/drawing/2014/main" id="{90D1A1C0-2EAA-4F99-A760-DCF6BC13C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5814" y="3831928"/>
              <a:ext cx="32447" cy="31036"/>
            </a:xfrm>
            <a:custGeom>
              <a:avLst/>
              <a:gdLst>
                <a:gd name="T0" fmla="*/ 42 w 100"/>
                <a:gd name="T1" fmla="*/ 10 h 97"/>
                <a:gd name="T2" fmla="*/ 16 w 100"/>
                <a:gd name="T3" fmla="*/ 32 h 97"/>
                <a:gd name="T4" fmla="*/ 12 w 100"/>
                <a:gd name="T5" fmla="*/ 80 h 97"/>
                <a:gd name="T6" fmla="*/ 60 w 100"/>
                <a:gd name="T7" fmla="*/ 84 h 97"/>
                <a:gd name="T8" fmla="*/ 86 w 100"/>
                <a:gd name="T9" fmla="*/ 62 h 97"/>
                <a:gd name="T10" fmla="*/ 98 w 100"/>
                <a:gd name="T11" fmla="*/ 30 h 97"/>
                <a:gd name="T12" fmla="*/ 76 w 100"/>
                <a:gd name="T13" fmla="*/ 4 h 97"/>
                <a:gd name="T14" fmla="*/ 42 w 100"/>
                <a:gd name="T15" fmla="*/ 1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97">
                  <a:moveTo>
                    <a:pt x="42" y="10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2" y="44"/>
                    <a:pt x="0" y="66"/>
                    <a:pt x="12" y="80"/>
                  </a:cubicBezTo>
                  <a:cubicBezTo>
                    <a:pt x="24" y="95"/>
                    <a:pt x="46" y="97"/>
                    <a:pt x="60" y="84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96" y="55"/>
                    <a:pt x="100" y="42"/>
                    <a:pt x="98" y="30"/>
                  </a:cubicBezTo>
                  <a:cubicBezTo>
                    <a:pt x="96" y="18"/>
                    <a:pt x="87" y="8"/>
                    <a:pt x="76" y="4"/>
                  </a:cubicBezTo>
                  <a:cubicBezTo>
                    <a:pt x="64" y="0"/>
                    <a:pt x="52" y="2"/>
                    <a:pt x="4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320">
              <a:extLst>
                <a:ext uri="{FF2B5EF4-FFF2-40B4-BE49-F238E27FC236}">
                  <a16:creationId xmlns:a16="http://schemas.microsoft.com/office/drawing/2014/main" id="{C32F7FA1-9E09-4741-A426-E2F1B6E95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2561" y="3475014"/>
              <a:ext cx="31036" cy="30331"/>
            </a:xfrm>
            <a:custGeom>
              <a:avLst/>
              <a:gdLst>
                <a:gd name="T0" fmla="*/ 14 w 98"/>
                <a:gd name="T1" fmla="*/ 32 h 95"/>
                <a:gd name="T2" fmla="*/ 2 w 98"/>
                <a:gd name="T3" fmla="*/ 65 h 95"/>
                <a:gd name="T4" fmla="*/ 24 w 98"/>
                <a:gd name="T5" fmla="*/ 91 h 95"/>
                <a:gd name="T6" fmla="*/ 58 w 98"/>
                <a:gd name="T7" fmla="*/ 85 h 95"/>
                <a:gd name="T8" fmla="*/ 84 w 98"/>
                <a:gd name="T9" fmla="*/ 63 h 95"/>
                <a:gd name="T10" fmla="*/ 96 w 98"/>
                <a:gd name="T11" fmla="*/ 31 h 95"/>
                <a:gd name="T12" fmla="*/ 74 w 98"/>
                <a:gd name="T13" fmla="*/ 5 h 95"/>
                <a:gd name="T14" fmla="*/ 40 w 98"/>
                <a:gd name="T15" fmla="*/ 11 h 95"/>
                <a:gd name="T16" fmla="*/ 14 w 98"/>
                <a:gd name="T17" fmla="*/ 3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95">
                  <a:moveTo>
                    <a:pt x="14" y="32"/>
                  </a:moveTo>
                  <a:cubicBezTo>
                    <a:pt x="4" y="40"/>
                    <a:pt x="0" y="53"/>
                    <a:pt x="2" y="65"/>
                  </a:cubicBezTo>
                  <a:cubicBezTo>
                    <a:pt x="4" y="77"/>
                    <a:pt x="13" y="87"/>
                    <a:pt x="24" y="91"/>
                  </a:cubicBezTo>
                  <a:cubicBezTo>
                    <a:pt x="36" y="95"/>
                    <a:pt x="48" y="93"/>
                    <a:pt x="58" y="85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93" y="55"/>
                    <a:pt x="98" y="43"/>
                    <a:pt x="96" y="31"/>
                  </a:cubicBezTo>
                  <a:cubicBezTo>
                    <a:pt x="94" y="19"/>
                    <a:pt x="85" y="9"/>
                    <a:pt x="74" y="5"/>
                  </a:cubicBezTo>
                  <a:cubicBezTo>
                    <a:pt x="62" y="0"/>
                    <a:pt x="49" y="3"/>
                    <a:pt x="40" y="11"/>
                  </a:cubicBezTo>
                  <a:lnTo>
                    <a:pt x="1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321">
              <a:extLst>
                <a:ext uri="{FF2B5EF4-FFF2-40B4-BE49-F238E27FC236}">
                  <a16:creationId xmlns:a16="http://schemas.microsoft.com/office/drawing/2014/main" id="{825D7410-0D59-473D-B0B8-342CBDDF7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1083" y="3865080"/>
              <a:ext cx="31742" cy="32447"/>
            </a:xfrm>
            <a:custGeom>
              <a:avLst/>
              <a:gdLst>
                <a:gd name="T0" fmla="*/ 34 w 99"/>
                <a:gd name="T1" fmla="*/ 16 h 102"/>
                <a:gd name="T2" fmla="*/ 12 w 99"/>
                <a:gd name="T3" fmla="*/ 42 h 102"/>
                <a:gd name="T4" fmla="*/ 17 w 99"/>
                <a:gd name="T5" fmla="*/ 90 h 102"/>
                <a:gd name="T6" fmla="*/ 65 w 99"/>
                <a:gd name="T7" fmla="*/ 86 h 102"/>
                <a:gd name="T8" fmla="*/ 87 w 99"/>
                <a:gd name="T9" fmla="*/ 60 h 102"/>
                <a:gd name="T10" fmla="*/ 83 w 99"/>
                <a:gd name="T11" fmla="*/ 12 h 102"/>
                <a:gd name="T12" fmla="*/ 35 w 99"/>
                <a:gd name="T13" fmla="*/ 16 h 102"/>
                <a:gd name="T14" fmla="*/ 34 w 99"/>
                <a:gd name="T15" fmla="*/ 1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102">
                  <a:moveTo>
                    <a:pt x="34" y="16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0" y="56"/>
                    <a:pt x="2" y="78"/>
                    <a:pt x="17" y="90"/>
                  </a:cubicBezTo>
                  <a:cubicBezTo>
                    <a:pt x="31" y="102"/>
                    <a:pt x="53" y="100"/>
                    <a:pt x="65" y="86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9" y="45"/>
                    <a:pt x="97" y="24"/>
                    <a:pt x="83" y="12"/>
                  </a:cubicBezTo>
                  <a:cubicBezTo>
                    <a:pt x="68" y="0"/>
                    <a:pt x="47" y="1"/>
                    <a:pt x="35" y="16"/>
                  </a:cubicBezTo>
                  <a:lnTo>
                    <a:pt x="3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322">
              <a:extLst>
                <a:ext uri="{FF2B5EF4-FFF2-40B4-BE49-F238E27FC236}">
                  <a16:creationId xmlns:a16="http://schemas.microsoft.com/office/drawing/2014/main" id="{72AB0F5C-D07C-441F-87D8-CC2CF1A5F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8703" y="3439745"/>
              <a:ext cx="31036" cy="31036"/>
            </a:xfrm>
            <a:custGeom>
              <a:avLst/>
              <a:gdLst>
                <a:gd name="T0" fmla="*/ 36 w 97"/>
                <a:gd name="T1" fmla="*/ 98 h 98"/>
                <a:gd name="T2" fmla="*/ 63 w 97"/>
                <a:gd name="T3" fmla="*/ 86 h 98"/>
                <a:gd name="T4" fmla="*/ 85 w 97"/>
                <a:gd name="T5" fmla="*/ 60 h 98"/>
                <a:gd name="T6" fmla="*/ 80 w 97"/>
                <a:gd name="T7" fmla="*/ 12 h 98"/>
                <a:gd name="T8" fmla="*/ 32 w 97"/>
                <a:gd name="T9" fmla="*/ 16 h 98"/>
                <a:gd name="T10" fmla="*/ 10 w 97"/>
                <a:gd name="T11" fmla="*/ 42 h 98"/>
                <a:gd name="T12" fmla="*/ 6 w 97"/>
                <a:gd name="T13" fmla="*/ 79 h 98"/>
                <a:gd name="T14" fmla="*/ 36 w 97"/>
                <a:gd name="T15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98">
                  <a:moveTo>
                    <a:pt x="36" y="98"/>
                  </a:moveTo>
                  <a:cubicBezTo>
                    <a:pt x="47" y="98"/>
                    <a:pt x="56" y="94"/>
                    <a:pt x="63" y="86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97" y="46"/>
                    <a:pt x="95" y="24"/>
                    <a:pt x="80" y="12"/>
                  </a:cubicBezTo>
                  <a:cubicBezTo>
                    <a:pt x="66" y="0"/>
                    <a:pt x="44" y="2"/>
                    <a:pt x="32" y="16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2" y="52"/>
                    <a:pt x="0" y="67"/>
                    <a:pt x="6" y="79"/>
                  </a:cubicBezTo>
                  <a:cubicBezTo>
                    <a:pt x="11" y="91"/>
                    <a:pt x="23" y="98"/>
                    <a:pt x="36" y="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323">
              <a:extLst>
                <a:ext uri="{FF2B5EF4-FFF2-40B4-BE49-F238E27FC236}">
                  <a16:creationId xmlns:a16="http://schemas.microsoft.com/office/drawing/2014/main" id="{ADDBE7CE-A25F-4AEB-9D8B-2EB70C441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994" y="3891884"/>
              <a:ext cx="29625" cy="32447"/>
            </a:xfrm>
            <a:custGeom>
              <a:avLst/>
              <a:gdLst>
                <a:gd name="T0" fmla="*/ 70 w 92"/>
                <a:gd name="T1" fmla="*/ 9 h 103"/>
                <a:gd name="T2" fmla="*/ 24 w 92"/>
                <a:gd name="T3" fmla="*/ 22 h 103"/>
                <a:gd name="T4" fmla="*/ 7 w 92"/>
                <a:gd name="T5" fmla="*/ 52 h 103"/>
                <a:gd name="T6" fmla="*/ 7 w 92"/>
                <a:gd name="T7" fmla="*/ 86 h 103"/>
                <a:gd name="T8" fmla="*/ 36 w 92"/>
                <a:gd name="T9" fmla="*/ 103 h 103"/>
                <a:gd name="T10" fmla="*/ 66 w 92"/>
                <a:gd name="T11" fmla="*/ 86 h 103"/>
                <a:gd name="T12" fmla="*/ 83 w 92"/>
                <a:gd name="T13" fmla="*/ 56 h 103"/>
                <a:gd name="T14" fmla="*/ 70 w 92"/>
                <a:gd name="T15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03">
                  <a:moveTo>
                    <a:pt x="70" y="9"/>
                  </a:moveTo>
                  <a:cubicBezTo>
                    <a:pt x="54" y="0"/>
                    <a:pt x="33" y="6"/>
                    <a:pt x="24" y="2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1" y="62"/>
                    <a:pt x="0" y="75"/>
                    <a:pt x="7" y="86"/>
                  </a:cubicBezTo>
                  <a:cubicBezTo>
                    <a:pt x="13" y="96"/>
                    <a:pt x="24" y="103"/>
                    <a:pt x="36" y="103"/>
                  </a:cubicBezTo>
                  <a:cubicBezTo>
                    <a:pt x="48" y="103"/>
                    <a:pt x="60" y="96"/>
                    <a:pt x="66" y="86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92" y="40"/>
                    <a:pt x="87" y="19"/>
                    <a:pt x="7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324">
              <a:extLst>
                <a:ext uri="{FF2B5EF4-FFF2-40B4-BE49-F238E27FC236}">
                  <a16:creationId xmlns:a16="http://schemas.microsoft.com/office/drawing/2014/main" id="{43D96B98-FEDF-4974-A814-A0F2F363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9203" y="3411531"/>
              <a:ext cx="30331" cy="33858"/>
            </a:xfrm>
            <a:custGeom>
              <a:avLst/>
              <a:gdLst>
                <a:gd name="T0" fmla="*/ 22 w 95"/>
                <a:gd name="T1" fmla="*/ 98 h 107"/>
                <a:gd name="T2" fmla="*/ 68 w 95"/>
                <a:gd name="T3" fmla="*/ 85 h 107"/>
                <a:gd name="T4" fmla="*/ 85 w 95"/>
                <a:gd name="T5" fmla="*/ 55 h 107"/>
                <a:gd name="T6" fmla="*/ 73 w 95"/>
                <a:gd name="T7" fmla="*/ 9 h 107"/>
                <a:gd name="T8" fmla="*/ 26 w 95"/>
                <a:gd name="T9" fmla="*/ 21 h 107"/>
                <a:gd name="T10" fmla="*/ 9 w 95"/>
                <a:gd name="T11" fmla="*/ 51 h 107"/>
                <a:gd name="T12" fmla="*/ 22 w 95"/>
                <a:gd name="T13" fmla="*/ 9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07">
                  <a:moveTo>
                    <a:pt x="22" y="98"/>
                  </a:moveTo>
                  <a:cubicBezTo>
                    <a:pt x="38" y="107"/>
                    <a:pt x="59" y="101"/>
                    <a:pt x="68" y="8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95" y="39"/>
                    <a:pt x="89" y="18"/>
                    <a:pt x="73" y="9"/>
                  </a:cubicBezTo>
                  <a:cubicBezTo>
                    <a:pt x="56" y="0"/>
                    <a:pt x="36" y="5"/>
                    <a:pt x="26" y="2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0" y="67"/>
                    <a:pt x="5" y="88"/>
                    <a:pt x="22" y="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325">
              <a:extLst>
                <a:ext uri="{FF2B5EF4-FFF2-40B4-BE49-F238E27FC236}">
                  <a16:creationId xmlns:a16="http://schemas.microsoft.com/office/drawing/2014/main" id="{A486387E-7160-47E3-9335-D821EE0EE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6432" y="3913045"/>
              <a:ext cx="26804" cy="33152"/>
            </a:xfrm>
            <a:custGeom>
              <a:avLst/>
              <a:gdLst>
                <a:gd name="T0" fmla="*/ 60 w 83"/>
                <a:gd name="T1" fmla="*/ 3 h 104"/>
                <a:gd name="T2" fmla="*/ 34 w 83"/>
                <a:gd name="T3" fmla="*/ 4 h 104"/>
                <a:gd name="T4" fmla="*/ 16 w 83"/>
                <a:gd name="T5" fmla="*/ 23 h 104"/>
                <a:gd name="T6" fmla="*/ 4 w 83"/>
                <a:gd name="T7" fmla="*/ 55 h 104"/>
                <a:gd name="T8" fmla="*/ 10 w 83"/>
                <a:gd name="T9" fmla="*/ 90 h 104"/>
                <a:gd name="T10" fmla="*/ 42 w 83"/>
                <a:gd name="T11" fmla="*/ 101 h 104"/>
                <a:gd name="T12" fmla="*/ 69 w 83"/>
                <a:gd name="T13" fmla="*/ 79 h 104"/>
                <a:gd name="T14" fmla="*/ 80 w 83"/>
                <a:gd name="T15" fmla="*/ 47 h 104"/>
                <a:gd name="T16" fmla="*/ 79 w 83"/>
                <a:gd name="T17" fmla="*/ 20 h 104"/>
                <a:gd name="T18" fmla="*/ 60 w 83"/>
                <a:gd name="T19" fmla="*/ 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04">
                  <a:moveTo>
                    <a:pt x="60" y="3"/>
                  </a:moveTo>
                  <a:cubicBezTo>
                    <a:pt x="51" y="0"/>
                    <a:pt x="42" y="0"/>
                    <a:pt x="34" y="4"/>
                  </a:cubicBezTo>
                  <a:cubicBezTo>
                    <a:pt x="26" y="8"/>
                    <a:pt x="19" y="15"/>
                    <a:pt x="16" y="23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0" y="67"/>
                    <a:pt x="2" y="80"/>
                    <a:pt x="10" y="90"/>
                  </a:cubicBezTo>
                  <a:cubicBezTo>
                    <a:pt x="18" y="99"/>
                    <a:pt x="30" y="104"/>
                    <a:pt x="42" y="101"/>
                  </a:cubicBezTo>
                  <a:cubicBezTo>
                    <a:pt x="55" y="99"/>
                    <a:pt x="65" y="90"/>
                    <a:pt x="69" y="79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3" y="38"/>
                    <a:pt x="83" y="29"/>
                    <a:pt x="79" y="20"/>
                  </a:cubicBezTo>
                  <a:cubicBezTo>
                    <a:pt x="75" y="12"/>
                    <a:pt x="68" y="6"/>
                    <a:pt x="6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326">
              <a:extLst>
                <a:ext uri="{FF2B5EF4-FFF2-40B4-BE49-F238E27FC236}">
                  <a16:creationId xmlns:a16="http://schemas.microsoft.com/office/drawing/2014/main" id="{C1F4853A-DA06-4144-B2FB-990858AC49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7586" y="3390370"/>
              <a:ext cx="26804" cy="33858"/>
            </a:xfrm>
            <a:custGeom>
              <a:avLst/>
              <a:gdLst>
                <a:gd name="T0" fmla="*/ 23 w 84"/>
                <a:gd name="T1" fmla="*/ 102 h 105"/>
                <a:gd name="T2" fmla="*/ 49 w 84"/>
                <a:gd name="T3" fmla="*/ 101 h 105"/>
                <a:gd name="T4" fmla="*/ 67 w 84"/>
                <a:gd name="T5" fmla="*/ 82 h 105"/>
                <a:gd name="T6" fmla="*/ 79 w 84"/>
                <a:gd name="T7" fmla="*/ 50 h 105"/>
                <a:gd name="T8" fmla="*/ 58 w 84"/>
                <a:gd name="T9" fmla="*/ 7 h 105"/>
                <a:gd name="T10" fmla="*/ 14 w 84"/>
                <a:gd name="T11" fmla="*/ 26 h 105"/>
                <a:gd name="T12" fmla="*/ 3 w 84"/>
                <a:gd name="T13" fmla="*/ 58 h 105"/>
                <a:gd name="T14" fmla="*/ 4 w 84"/>
                <a:gd name="T15" fmla="*/ 85 h 105"/>
                <a:gd name="T16" fmla="*/ 23 w 84"/>
                <a:gd name="T17" fmla="*/ 10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05">
                  <a:moveTo>
                    <a:pt x="23" y="102"/>
                  </a:moveTo>
                  <a:cubicBezTo>
                    <a:pt x="32" y="105"/>
                    <a:pt x="41" y="105"/>
                    <a:pt x="49" y="101"/>
                  </a:cubicBezTo>
                  <a:cubicBezTo>
                    <a:pt x="58" y="97"/>
                    <a:pt x="64" y="90"/>
                    <a:pt x="67" y="82"/>
                  </a:cubicBezTo>
                  <a:cubicBezTo>
                    <a:pt x="79" y="50"/>
                    <a:pt x="79" y="50"/>
                    <a:pt x="79" y="50"/>
                  </a:cubicBezTo>
                  <a:cubicBezTo>
                    <a:pt x="84" y="32"/>
                    <a:pt x="75" y="13"/>
                    <a:pt x="58" y="7"/>
                  </a:cubicBezTo>
                  <a:cubicBezTo>
                    <a:pt x="41" y="0"/>
                    <a:pt x="21" y="9"/>
                    <a:pt x="14" y="26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0" y="67"/>
                    <a:pt x="0" y="76"/>
                    <a:pt x="4" y="85"/>
                  </a:cubicBezTo>
                  <a:cubicBezTo>
                    <a:pt x="8" y="93"/>
                    <a:pt x="15" y="99"/>
                    <a:pt x="23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327">
              <a:extLst>
                <a:ext uri="{FF2B5EF4-FFF2-40B4-BE49-F238E27FC236}">
                  <a16:creationId xmlns:a16="http://schemas.microsoft.com/office/drawing/2014/main" id="{46910BB1-A9D8-4850-A37C-486B66EE8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4397" y="3925037"/>
              <a:ext cx="25393" cy="33152"/>
            </a:xfrm>
            <a:custGeom>
              <a:avLst/>
              <a:gdLst>
                <a:gd name="T0" fmla="*/ 49 w 80"/>
                <a:gd name="T1" fmla="*/ 3 h 104"/>
                <a:gd name="T2" fmla="*/ 9 w 80"/>
                <a:gd name="T3" fmla="*/ 30 h 104"/>
                <a:gd name="T4" fmla="*/ 3 w 80"/>
                <a:gd name="T5" fmla="*/ 64 h 104"/>
                <a:gd name="T6" fmla="*/ 31 w 80"/>
                <a:gd name="T7" fmla="*/ 104 h 104"/>
                <a:gd name="T8" fmla="*/ 37 w 80"/>
                <a:gd name="T9" fmla="*/ 104 h 104"/>
                <a:gd name="T10" fmla="*/ 71 w 80"/>
                <a:gd name="T11" fmla="*/ 76 h 104"/>
                <a:gd name="T12" fmla="*/ 76 w 80"/>
                <a:gd name="T13" fmla="*/ 42 h 104"/>
                <a:gd name="T14" fmla="*/ 49 w 80"/>
                <a:gd name="T15" fmla="*/ 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104">
                  <a:moveTo>
                    <a:pt x="49" y="3"/>
                  </a:moveTo>
                  <a:cubicBezTo>
                    <a:pt x="30" y="0"/>
                    <a:pt x="13" y="12"/>
                    <a:pt x="9" y="30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0" y="83"/>
                    <a:pt x="12" y="100"/>
                    <a:pt x="31" y="104"/>
                  </a:cubicBezTo>
                  <a:cubicBezTo>
                    <a:pt x="33" y="104"/>
                    <a:pt x="35" y="104"/>
                    <a:pt x="37" y="104"/>
                  </a:cubicBezTo>
                  <a:cubicBezTo>
                    <a:pt x="53" y="104"/>
                    <a:pt x="68" y="92"/>
                    <a:pt x="71" y="76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80" y="24"/>
                    <a:pt x="67" y="6"/>
                    <a:pt x="4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328">
              <a:extLst>
                <a:ext uri="{FF2B5EF4-FFF2-40B4-BE49-F238E27FC236}">
                  <a16:creationId xmlns:a16="http://schemas.microsoft.com/office/drawing/2014/main" id="{8BE99117-8990-4C6F-9C1A-F16C97A3B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0327" y="3378378"/>
              <a:ext cx="25393" cy="33152"/>
            </a:xfrm>
            <a:custGeom>
              <a:avLst/>
              <a:gdLst>
                <a:gd name="T0" fmla="*/ 31 w 79"/>
                <a:gd name="T1" fmla="*/ 104 h 105"/>
                <a:gd name="T2" fmla="*/ 37 w 79"/>
                <a:gd name="T3" fmla="*/ 105 h 105"/>
                <a:gd name="T4" fmla="*/ 71 w 79"/>
                <a:gd name="T5" fmla="*/ 77 h 105"/>
                <a:gd name="T6" fmla="*/ 77 w 79"/>
                <a:gd name="T7" fmla="*/ 43 h 105"/>
                <a:gd name="T8" fmla="*/ 65 w 79"/>
                <a:gd name="T9" fmla="*/ 10 h 105"/>
                <a:gd name="T10" fmla="*/ 31 w 79"/>
                <a:gd name="T11" fmla="*/ 4 h 105"/>
                <a:gd name="T12" fmla="*/ 9 w 79"/>
                <a:gd name="T13" fmla="*/ 31 h 105"/>
                <a:gd name="T14" fmla="*/ 4 w 79"/>
                <a:gd name="T15" fmla="*/ 65 h 105"/>
                <a:gd name="T16" fmla="*/ 31 w 79"/>
                <a:gd name="T17" fmla="*/ 10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05">
                  <a:moveTo>
                    <a:pt x="31" y="104"/>
                  </a:moveTo>
                  <a:cubicBezTo>
                    <a:pt x="33" y="105"/>
                    <a:pt x="35" y="105"/>
                    <a:pt x="37" y="105"/>
                  </a:cubicBezTo>
                  <a:cubicBezTo>
                    <a:pt x="54" y="105"/>
                    <a:pt x="68" y="93"/>
                    <a:pt x="71" y="77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79" y="31"/>
                    <a:pt x="75" y="18"/>
                    <a:pt x="65" y="10"/>
                  </a:cubicBezTo>
                  <a:cubicBezTo>
                    <a:pt x="56" y="2"/>
                    <a:pt x="43" y="0"/>
                    <a:pt x="31" y="4"/>
                  </a:cubicBezTo>
                  <a:cubicBezTo>
                    <a:pt x="20" y="8"/>
                    <a:pt x="11" y="19"/>
                    <a:pt x="9" y="31"/>
                  </a:cubicBezTo>
                  <a:cubicBezTo>
                    <a:pt x="4" y="65"/>
                    <a:pt x="4" y="65"/>
                    <a:pt x="4" y="65"/>
                  </a:cubicBezTo>
                  <a:cubicBezTo>
                    <a:pt x="0" y="83"/>
                    <a:pt x="13" y="101"/>
                    <a:pt x="31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329">
              <a:extLst>
                <a:ext uri="{FF2B5EF4-FFF2-40B4-BE49-F238E27FC236}">
                  <a16:creationId xmlns:a16="http://schemas.microsoft.com/office/drawing/2014/main" id="{59B9AB01-F723-4111-B732-F279D984F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36520" y="3668284"/>
              <a:ext cx="152359" cy="152359"/>
            </a:xfrm>
            <a:custGeom>
              <a:avLst/>
              <a:gdLst>
                <a:gd name="T0" fmla="*/ 478 w 478"/>
                <a:gd name="T1" fmla="*/ 239 h 478"/>
                <a:gd name="T2" fmla="*/ 239 w 478"/>
                <a:gd name="T3" fmla="*/ 0 h 478"/>
                <a:gd name="T4" fmla="*/ 0 w 478"/>
                <a:gd name="T5" fmla="*/ 239 h 478"/>
                <a:gd name="T6" fmla="*/ 239 w 478"/>
                <a:gd name="T7" fmla="*/ 478 h 478"/>
                <a:gd name="T8" fmla="*/ 478 w 478"/>
                <a:gd name="T9" fmla="*/ 239 h 478"/>
                <a:gd name="T10" fmla="*/ 239 w 478"/>
                <a:gd name="T11" fmla="*/ 410 h 478"/>
                <a:gd name="T12" fmla="*/ 68 w 478"/>
                <a:gd name="T13" fmla="*/ 239 h 478"/>
                <a:gd name="T14" fmla="*/ 239 w 478"/>
                <a:gd name="T15" fmla="*/ 68 h 478"/>
                <a:gd name="T16" fmla="*/ 410 w 478"/>
                <a:gd name="T17" fmla="*/ 239 h 478"/>
                <a:gd name="T18" fmla="*/ 239 w 478"/>
                <a:gd name="T19" fmla="*/ 41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8" h="478">
                  <a:moveTo>
                    <a:pt x="478" y="239"/>
                  </a:moveTo>
                  <a:cubicBezTo>
                    <a:pt x="478" y="107"/>
                    <a:pt x="371" y="0"/>
                    <a:pt x="239" y="0"/>
                  </a:cubicBezTo>
                  <a:cubicBezTo>
                    <a:pt x="107" y="0"/>
                    <a:pt x="0" y="107"/>
                    <a:pt x="0" y="239"/>
                  </a:cubicBezTo>
                  <a:cubicBezTo>
                    <a:pt x="0" y="371"/>
                    <a:pt x="107" y="478"/>
                    <a:pt x="239" y="478"/>
                  </a:cubicBezTo>
                  <a:cubicBezTo>
                    <a:pt x="371" y="478"/>
                    <a:pt x="478" y="371"/>
                    <a:pt x="478" y="239"/>
                  </a:cubicBezTo>
                  <a:close/>
                  <a:moveTo>
                    <a:pt x="239" y="410"/>
                  </a:moveTo>
                  <a:cubicBezTo>
                    <a:pt x="145" y="410"/>
                    <a:pt x="68" y="333"/>
                    <a:pt x="68" y="239"/>
                  </a:cubicBezTo>
                  <a:cubicBezTo>
                    <a:pt x="68" y="145"/>
                    <a:pt x="145" y="68"/>
                    <a:pt x="239" y="68"/>
                  </a:cubicBezTo>
                  <a:cubicBezTo>
                    <a:pt x="333" y="68"/>
                    <a:pt x="410" y="145"/>
                    <a:pt x="410" y="239"/>
                  </a:cubicBezTo>
                  <a:cubicBezTo>
                    <a:pt x="410" y="333"/>
                    <a:pt x="333" y="409"/>
                    <a:pt x="239" y="4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330">
              <a:extLst>
                <a:ext uri="{FF2B5EF4-FFF2-40B4-BE49-F238E27FC236}">
                  <a16:creationId xmlns:a16="http://schemas.microsoft.com/office/drawing/2014/main" id="{393BDFA2-C2BE-4091-BE3D-B1938372D6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8879" y="3755749"/>
              <a:ext cx="152359" cy="152359"/>
            </a:xfrm>
            <a:custGeom>
              <a:avLst/>
              <a:gdLst>
                <a:gd name="T0" fmla="*/ 239 w 478"/>
                <a:gd name="T1" fmla="*/ 0 h 478"/>
                <a:gd name="T2" fmla="*/ 0 w 478"/>
                <a:gd name="T3" fmla="*/ 239 h 478"/>
                <a:gd name="T4" fmla="*/ 239 w 478"/>
                <a:gd name="T5" fmla="*/ 478 h 478"/>
                <a:gd name="T6" fmla="*/ 478 w 478"/>
                <a:gd name="T7" fmla="*/ 239 h 478"/>
                <a:gd name="T8" fmla="*/ 239 w 478"/>
                <a:gd name="T9" fmla="*/ 0 h 478"/>
                <a:gd name="T10" fmla="*/ 239 w 478"/>
                <a:gd name="T11" fmla="*/ 410 h 478"/>
                <a:gd name="T12" fmla="*/ 68 w 478"/>
                <a:gd name="T13" fmla="*/ 239 h 478"/>
                <a:gd name="T14" fmla="*/ 239 w 478"/>
                <a:gd name="T15" fmla="*/ 68 h 478"/>
                <a:gd name="T16" fmla="*/ 410 w 478"/>
                <a:gd name="T17" fmla="*/ 239 h 478"/>
                <a:gd name="T18" fmla="*/ 239 w 478"/>
                <a:gd name="T19" fmla="*/ 41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8" h="478">
                  <a:moveTo>
                    <a:pt x="239" y="0"/>
                  </a:moveTo>
                  <a:cubicBezTo>
                    <a:pt x="107" y="0"/>
                    <a:pt x="0" y="107"/>
                    <a:pt x="0" y="239"/>
                  </a:cubicBezTo>
                  <a:cubicBezTo>
                    <a:pt x="0" y="371"/>
                    <a:pt x="107" y="478"/>
                    <a:pt x="239" y="478"/>
                  </a:cubicBezTo>
                  <a:cubicBezTo>
                    <a:pt x="371" y="478"/>
                    <a:pt x="478" y="371"/>
                    <a:pt x="478" y="239"/>
                  </a:cubicBezTo>
                  <a:cubicBezTo>
                    <a:pt x="478" y="107"/>
                    <a:pt x="371" y="0"/>
                    <a:pt x="239" y="0"/>
                  </a:cubicBezTo>
                  <a:close/>
                  <a:moveTo>
                    <a:pt x="239" y="410"/>
                  </a:moveTo>
                  <a:cubicBezTo>
                    <a:pt x="145" y="410"/>
                    <a:pt x="68" y="333"/>
                    <a:pt x="68" y="239"/>
                  </a:cubicBezTo>
                  <a:cubicBezTo>
                    <a:pt x="68" y="145"/>
                    <a:pt x="145" y="68"/>
                    <a:pt x="239" y="68"/>
                  </a:cubicBezTo>
                  <a:cubicBezTo>
                    <a:pt x="333" y="68"/>
                    <a:pt x="410" y="145"/>
                    <a:pt x="410" y="239"/>
                  </a:cubicBezTo>
                  <a:cubicBezTo>
                    <a:pt x="410" y="333"/>
                    <a:pt x="333" y="410"/>
                    <a:pt x="239" y="4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331">
              <a:extLst>
                <a:ext uri="{FF2B5EF4-FFF2-40B4-BE49-F238E27FC236}">
                  <a16:creationId xmlns:a16="http://schemas.microsoft.com/office/drawing/2014/main" id="{5EF5BC92-4E97-44EE-9081-1A4F2AE652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2119" y="3700731"/>
              <a:ext cx="44438" cy="77590"/>
            </a:xfrm>
            <a:custGeom>
              <a:avLst/>
              <a:gdLst>
                <a:gd name="T0" fmla="*/ 68 w 139"/>
                <a:gd name="T1" fmla="*/ 123 h 242"/>
                <a:gd name="T2" fmla="*/ 68 w 139"/>
                <a:gd name="T3" fmla="*/ 35 h 242"/>
                <a:gd name="T4" fmla="*/ 34 w 139"/>
                <a:gd name="T5" fmla="*/ 0 h 242"/>
                <a:gd name="T6" fmla="*/ 0 w 139"/>
                <a:gd name="T7" fmla="*/ 35 h 242"/>
                <a:gd name="T8" fmla="*/ 0 w 139"/>
                <a:gd name="T9" fmla="*/ 137 h 242"/>
                <a:gd name="T10" fmla="*/ 10 w 139"/>
                <a:gd name="T11" fmla="*/ 161 h 242"/>
                <a:gd name="T12" fmla="*/ 78 w 139"/>
                <a:gd name="T13" fmla="*/ 229 h 242"/>
                <a:gd name="T14" fmla="*/ 126 w 139"/>
                <a:gd name="T15" fmla="*/ 229 h 242"/>
                <a:gd name="T16" fmla="*/ 127 w 139"/>
                <a:gd name="T17" fmla="*/ 181 h 242"/>
                <a:gd name="T18" fmla="*/ 68 w 139"/>
                <a:gd name="T19" fmla="*/ 123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242">
                  <a:moveTo>
                    <a:pt x="68" y="123"/>
                  </a:moveTo>
                  <a:cubicBezTo>
                    <a:pt x="68" y="35"/>
                    <a:pt x="68" y="35"/>
                    <a:pt x="68" y="35"/>
                  </a:cubicBezTo>
                  <a:cubicBezTo>
                    <a:pt x="68" y="16"/>
                    <a:pt x="53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6"/>
                    <a:pt x="4" y="155"/>
                    <a:pt x="10" y="161"/>
                  </a:cubicBezTo>
                  <a:cubicBezTo>
                    <a:pt x="78" y="229"/>
                    <a:pt x="78" y="229"/>
                    <a:pt x="78" y="229"/>
                  </a:cubicBezTo>
                  <a:cubicBezTo>
                    <a:pt x="92" y="242"/>
                    <a:pt x="113" y="242"/>
                    <a:pt x="126" y="229"/>
                  </a:cubicBezTo>
                  <a:cubicBezTo>
                    <a:pt x="139" y="216"/>
                    <a:pt x="139" y="194"/>
                    <a:pt x="127" y="181"/>
                  </a:cubicBezTo>
                  <a:lnTo>
                    <a:pt x="68" y="1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332">
              <a:extLst>
                <a:ext uri="{FF2B5EF4-FFF2-40B4-BE49-F238E27FC236}">
                  <a16:creationId xmlns:a16="http://schemas.microsoft.com/office/drawing/2014/main" id="{2ED6500A-67AD-4717-BF04-9A8C9EE8D3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41238" y="3668284"/>
              <a:ext cx="153065" cy="152359"/>
            </a:xfrm>
            <a:custGeom>
              <a:avLst/>
              <a:gdLst>
                <a:gd name="T0" fmla="*/ 478 w 478"/>
                <a:gd name="T1" fmla="*/ 239 h 478"/>
                <a:gd name="T2" fmla="*/ 239 w 478"/>
                <a:gd name="T3" fmla="*/ 0 h 478"/>
                <a:gd name="T4" fmla="*/ 0 w 478"/>
                <a:gd name="T5" fmla="*/ 239 h 478"/>
                <a:gd name="T6" fmla="*/ 239 w 478"/>
                <a:gd name="T7" fmla="*/ 478 h 478"/>
                <a:gd name="T8" fmla="*/ 478 w 478"/>
                <a:gd name="T9" fmla="*/ 239 h 478"/>
                <a:gd name="T10" fmla="*/ 239 w 478"/>
                <a:gd name="T11" fmla="*/ 410 h 478"/>
                <a:gd name="T12" fmla="*/ 68 w 478"/>
                <a:gd name="T13" fmla="*/ 239 h 478"/>
                <a:gd name="T14" fmla="*/ 239 w 478"/>
                <a:gd name="T15" fmla="*/ 68 h 478"/>
                <a:gd name="T16" fmla="*/ 410 w 478"/>
                <a:gd name="T17" fmla="*/ 239 h 478"/>
                <a:gd name="T18" fmla="*/ 239 w 478"/>
                <a:gd name="T19" fmla="*/ 41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8" h="478">
                  <a:moveTo>
                    <a:pt x="478" y="239"/>
                  </a:moveTo>
                  <a:cubicBezTo>
                    <a:pt x="478" y="107"/>
                    <a:pt x="371" y="0"/>
                    <a:pt x="239" y="0"/>
                  </a:cubicBezTo>
                  <a:cubicBezTo>
                    <a:pt x="107" y="0"/>
                    <a:pt x="0" y="107"/>
                    <a:pt x="0" y="239"/>
                  </a:cubicBezTo>
                  <a:cubicBezTo>
                    <a:pt x="0" y="371"/>
                    <a:pt x="107" y="478"/>
                    <a:pt x="239" y="478"/>
                  </a:cubicBezTo>
                  <a:cubicBezTo>
                    <a:pt x="371" y="478"/>
                    <a:pt x="478" y="371"/>
                    <a:pt x="478" y="239"/>
                  </a:cubicBezTo>
                  <a:close/>
                  <a:moveTo>
                    <a:pt x="239" y="410"/>
                  </a:moveTo>
                  <a:cubicBezTo>
                    <a:pt x="145" y="410"/>
                    <a:pt x="68" y="333"/>
                    <a:pt x="68" y="239"/>
                  </a:cubicBezTo>
                  <a:cubicBezTo>
                    <a:pt x="68" y="145"/>
                    <a:pt x="145" y="68"/>
                    <a:pt x="239" y="68"/>
                  </a:cubicBezTo>
                  <a:cubicBezTo>
                    <a:pt x="333" y="68"/>
                    <a:pt x="410" y="145"/>
                    <a:pt x="410" y="239"/>
                  </a:cubicBezTo>
                  <a:cubicBezTo>
                    <a:pt x="409" y="333"/>
                    <a:pt x="333" y="409"/>
                    <a:pt x="239" y="4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333">
              <a:extLst>
                <a:ext uri="{FF2B5EF4-FFF2-40B4-BE49-F238E27FC236}">
                  <a16:creationId xmlns:a16="http://schemas.microsoft.com/office/drawing/2014/main" id="{C27084D0-DA7D-433B-B164-2FE4A294E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4265" y="3700025"/>
              <a:ext cx="56429" cy="78296"/>
            </a:xfrm>
            <a:custGeom>
              <a:avLst/>
              <a:gdLst>
                <a:gd name="T0" fmla="*/ 150 w 177"/>
                <a:gd name="T1" fmla="*/ 6 h 246"/>
                <a:gd name="T2" fmla="*/ 107 w 177"/>
                <a:gd name="T3" fmla="*/ 28 h 246"/>
                <a:gd name="T4" fmla="*/ 75 w 177"/>
                <a:gd name="T5" fmla="*/ 122 h 246"/>
                <a:gd name="T6" fmla="*/ 12 w 177"/>
                <a:gd name="T7" fmla="*/ 185 h 246"/>
                <a:gd name="T8" fmla="*/ 3 w 177"/>
                <a:gd name="T9" fmla="*/ 218 h 246"/>
                <a:gd name="T10" fmla="*/ 28 w 177"/>
                <a:gd name="T11" fmla="*/ 243 h 246"/>
                <a:gd name="T12" fmla="*/ 61 w 177"/>
                <a:gd name="T13" fmla="*/ 233 h 246"/>
                <a:gd name="T14" fmla="*/ 129 w 177"/>
                <a:gd name="T15" fmla="*/ 165 h 246"/>
                <a:gd name="T16" fmla="*/ 137 w 177"/>
                <a:gd name="T17" fmla="*/ 152 h 246"/>
                <a:gd name="T18" fmla="*/ 171 w 177"/>
                <a:gd name="T19" fmla="*/ 49 h 246"/>
                <a:gd name="T20" fmla="*/ 150 w 177"/>
                <a:gd name="T21" fmla="*/ 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7" h="246">
                  <a:moveTo>
                    <a:pt x="150" y="6"/>
                  </a:moveTo>
                  <a:cubicBezTo>
                    <a:pt x="132" y="0"/>
                    <a:pt x="113" y="10"/>
                    <a:pt x="107" y="28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4" y="194"/>
                    <a:pt x="0" y="206"/>
                    <a:pt x="3" y="218"/>
                  </a:cubicBezTo>
                  <a:cubicBezTo>
                    <a:pt x="6" y="230"/>
                    <a:pt x="16" y="240"/>
                    <a:pt x="28" y="243"/>
                  </a:cubicBezTo>
                  <a:cubicBezTo>
                    <a:pt x="39" y="246"/>
                    <a:pt x="52" y="242"/>
                    <a:pt x="61" y="233"/>
                  </a:cubicBezTo>
                  <a:cubicBezTo>
                    <a:pt x="129" y="165"/>
                    <a:pt x="129" y="165"/>
                    <a:pt x="129" y="165"/>
                  </a:cubicBezTo>
                  <a:cubicBezTo>
                    <a:pt x="133" y="161"/>
                    <a:pt x="136" y="157"/>
                    <a:pt x="137" y="152"/>
                  </a:cubicBezTo>
                  <a:cubicBezTo>
                    <a:pt x="171" y="49"/>
                    <a:pt x="171" y="49"/>
                    <a:pt x="171" y="49"/>
                  </a:cubicBezTo>
                  <a:cubicBezTo>
                    <a:pt x="177" y="31"/>
                    <a:pt x="168" y="12"/>
                    <a:pt x="15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334">
              <a:extLst>
                <a:ext uri="{FF2B5EF4-FFF2-40B4-BE49-F238E27FC236}">
                  <a16:creationId xmlns:a16="http://schemas.microsoft.com/office/drawing/2014/main" id="{41A17E67-638C-4085-A697-E9F2460F6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4478" y="3788196"/>
              <a:ext cx="21867" cy="54313"/>
            </a:xfrm>
            <a:custGeom>
              <a:avLst/>
              <a:gdLst>
                <a:gd name="T0" fmla="*/ 34 w 68"/>
                <a:gd name="T1" fmla="*/ 0 h 171"/>
                <a:gd name="T2" fmla="*/ 0 w 68"/>
                <a:gd name="T3" fmla="*/ 35 h 171"/>
                <a:gd name="T4" fmla="*/ 0 w 68"/>
                <a:gd name="T5" fmla="*/ 137 h 171"/>
                <a:gd name="T6" fmla="*/ 34 w 68"/>
                <a:gd name="T7" fmla="*/ 171 h 171"/>
                <a:gd name="T8" fmla="*/ 68 w 68"/>
                <a:gd name="T9" fmla="*/ 137 h 171"/>
                <a:gd name="T10" fmla="*/ 68 w 68"/>
                <a:gd name="T11" fmla="*/ 35 h 171"/>
                <a:gd name="T12" fmla="*/ 34 w 68"/>
                <a:gd name="T1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171">
                  <a:moveTo>
                    <a:pt x="34" y="0"/>
                  </a:moveTo>
                  <a:cubicBezTo>
                    <a:pt x="15" y="0"/>
                    <a:pt x="0" y="16"/>
                    <a:pt x="0" y="35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56"/>
                    <a:pt x="15" y="171"/>
                    <a:pt x="34" y="171"/>
                  </a:cubicBezTo>
                  <a:cubicBezTo>
                    <a:pt x="53" y="171"/>
                    <a:pt x="68" y="156"/>
                    <a:pt x="68" y="137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8" y="16"/>
                    <a:pt x="53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335">
              <a:extLst>
                <a:ext uri="{FF2B5EF4-FFF2-40B4-BE49-F238E27FC236}">
                  <a16:creationId xmlns:a16="http://schemas.microsoft.com/office/drawing/2014/main" id="{C7E2D5F8-99B6-44E1-8ED3-C5D3351D83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36682" y="3497585"/>
              <a:ext cx="287789" cy="217252"/>
            </a:xfrm>
            <a:custGeom>
              <a:avLst/>
              <a:gdLst>
                <a:gd name="T0" fmla="*/ 7 w 902"/>
                <a:gd name="T1" fmla="*/ 392 h 681"/>
                <a:gd name="T2" fmla="*/ 55 w 902"/>
                <a:gd name="T3" fmla="*/ 454 h 681"/>
                <a:gd name="T4" fmla="*/ 273 w 902"/>
                <a:gd name="T5" fmla="*/ 580 h 681"/>
                <a:gd name="T6" fmla="*/ 422 w 902"/>
                <a:gd name="T7" fmla="*/ 671 h 681"/>
                <a:gd name="T8" fmla="*/ 538 w 902"/>
                <a:gd name="T9" fmla="*/ 541 h 681"/>
                <a:gd name="T10" fmla="*/ 874 w 902"/>
                <a:gd name="T11" fmla="*/ 183 h 681"/>
                <a:gd name="T12" fmla="*/ 902 w 902"/>
                <a:gd name="T13" fmla="*/ 110 h 681"/>
                <a:gd name="T14" fmla="*/ 869 w 902"/>
                <a:gd name="T15" fmla="*/ 38 h 681"/>
                <a:gd name="T16" fmla="*/ 724 w 902"/>
                <a:gd name="T17" fmla="*/ 43 h 681"/>
                <a:gd name="T18" fmla="*/ 388 w 902"/>
                <a:gd name="T19" fmla="*/ 401 h 681"/>
                <a:gd name="T20" fmla="*/ 375 w 902"/>
                <a:gd name="T21" fmla="*/ 402 h 681"/>
                <a:gd name="T22" fmla="*/ 157 w 902"/>
                <a:gd name="T23" fmla="*/ 277 h 681"/>
                <a:gd name="T24" fmla="*/ 18 w 902"/>
                <a:gd name="T25" fmla="*/ 314 h 681"/>
                <a:gd name="T26" fmla="*/ 7 w 902"/>
                <a:gd name="T27" fmla="*/ 392 h 681"/>
                <a:gd name="T28" fmla="*/ 402 w 902"/>
                <a:gd name="T29" fmla="*/ 604 h 681"/>
                <a:gd name="T30" fmla="*/ 334 w 902"/>
                <a:gd name="T31" fmla="*/ 536 h 681"/>
                <a:gd name="T32" fmla="*/ 402 w 902"/>
                <a:gd name="T33" fmla="*/ 468 h 681"/>
                <a:gd name="T34" fmla="*/ 470 w 902"/>
                <a:gd name="T35" fmla="*/ 536 h 681"/>
                <a:gd name="T36" fmla="*/ 402 w 902"/>
                <a:gd name="T37" fmla="*/ 604 h 681"/>
                <a:gd name="T38" fmla="*/ 774 w 902"/>
                <a:gd name="T39" fmla="*/ 89 h 681"/>
                <a:gd name="T40" fmla="*/ 811 w 902"/>
                <a:gd name="T41" fmla="*/ 81 h 681"/>
                <a:gd name="T42" fmla="*/ 833 w 902"/>
                <a:gd name="T43" fmla="*/ 112 h 681"/>
                <a:gd name="T44" fmla="*/ 824 w 902"/>
                <a:gd name="T45" fmla="*/ 136 h 681"/>
                <a:gd name="T46" fmla="*/ 517 w 902"/>
                <a:gd name="T47" fmla="*/ 463 h 681"/>
                <a:gd name="T48" fmla="*/ 467 w 902"/>
                <a:gd name="T49" fmla="*/ 417 h 681"/>
                <a:gd name="T50" fmla="*/ 774 w 902"/>
                <a:gd name="T51" fmla="*/ 89 h 681"/>
                <a:gd name="T52" fmla="*/ 77 w 902"/>
                <a:gd name="T53" fmla="*/ 348 h 681"/>
                <a:gd name="T54" fmla="*/ 123 w 902"/>
                <a:gd name="T55" fmla="*/ 336 h 681"/>
                <a:gd name="T56" fmla="*/ 305 w 902"/>
                <a:gd name="T57" fmla="*/ 440 h 681"/>
                <a:gd name="T58" fmla="*/ 271 w 902"/>
                <a:gd name="T59" fmla="*/ 500 h 681"/>
                <a:gd name="T60" fmla="*/ 89 w 902"/>
                <a:gd name="T61" fmla="*/ 395 h 681"/>
                <a:gd name="T62" fmla="*/ 73 w 902"/>
                <a:gd name="T63" fmla="*/ 374 h 681"/>
                <a:gd name="T64" fmla="*/ 77 w 902"/>
                <a:gd name="T65" fmla="*/ 348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2" h="681">
                  <a:moveTo>
                    <a:pt x="7" y="392"/>
                  </a:moveTo>
                  <a:cubicBezTo>
                    <a:pt x="14" y="418"/>
                    <a:pt x="32" y="440"/>
                    <a:pt x="55" y="454"/>
                  </a:cubicBezTo>
                  <a:cubicBezTo>
                    <a:pt x="273" y="580"/>
                    <a:pt x="273" y="580"/>
                    <a:pt x="273" y="580"/>
                  </a:cubicBezTo>
                  <a:cubicBezTo>
                    <a:pt x="294" y="642"/>
                    <a:pt x="357" y="681"/>
                    <a:pt x="422" y="671"/>
                  </a:cubicBezTo>
                  <a:cubicBezTo>
                    <a:pt x="487" y="661"/>
                    <a:pt x="536" y="607"/>
                    <a:pt x="538" y="541"/>
                  </a:cubicBezTo>
                  <a:cubicBezTo>
                    <a:pt x="874" y="183"/>
                    <a:pt x="874" y="183"/>
                    <a:pt x="874" y="183"/>
                  </a:cubicBezTo>
                  <a:cubicBezTo>
                    <a:pt x="892" y="163"/>
                    <a:pt x="902" y="137"/>
                    <a:pt x="902" y="110"/>
                  </a:cubicBezTo>
                  <a:cubicBezTo>
                    <a:pt x="901" y="83"/>
                    <a:pt x="889" y="57"/>
                    <a:pt x="869" y="38"/>
                  </a:cubicBezTo>
                  <a:cubicBezTo>
                    <a:pt x="828" y="0"/>
                    <a:pt x="763" y="2"/>
                    <a:pt x="724" y="43"/>
                  </a:cubicBezTo>
                  <a:cubicBezTo>
                    <a:pt x="388" y="401"/>
                    <a:pt x="388" y="401"/>
                    <a:pt x="388" y="401"/>
                  </a:cubicBezTo>
                  <a:cubicBezTo>
                    <a:pt x="384" y="401"/>
                    <a:pt x="379" y="401"/>
                    <a:pt x="375" y="402"/>
                  </a:cubicBezTo>
                  <a:cubicBezTo>
                    <a:pt x="157" y="277"/>
                    <a:pt x="157" y="277"/>
                    <a:pt x="157" y="277"/>
                  </a:cubicBezTo>
                  <a:cubicBezTo>
                    <a:pt x="108" y="250"/>
                    <a:pt x="47" y="266"/>
                    <a:pt x="18" y="314"/>
                  </a:cubicBezTo>
                  <a:cubicBezTo>
                    <a:pt x="4" y="338"/>
                    <a:pt x="0" y="366"/>
                    <a:pt x="7" y="392"/>
                  </a:cubicBezTo>
                  <a:close/>
                  <a:moveTo>
                    <a:pt x="402" y="604"/>
                  </a:moveTo>
                  <a:cubicBezTo>
                    <a:pt x="364" y="604"/>
                    <a:pt x="334" y="574"/>
                    <a:pt x="334" y="536"/>
                  </a:cubicBezTo>
                  <a:cubicBezTo>
                    <a:pt x="334" y="498"/>
                    <a:pt x="364" y="468"/>
                    <a:pt x="402" y="468"/>
                  </a:cubicBezTo>
                  <a:cubicBezTo>
                    <a:pt x="440" y="468"/>
                    <a:pt x="470" y="498"/>
                    <a:pt x="470" y="536"/>
                  </a:cubicBezTo>
                  <a:cubicBezTo>
                    <a:pt x="470" y="574"/>
                    <a:pt x="440" y="604"/>
                    <a:pt x="402" y="604"/>
                  </a:cubicBezTo>
                  <a:close/>
                  <a:moveTo>
                    <a:pt x="774" y="89"/>
                  </a:moveTo>
                  <a:cubicBezTo>
                    <a:pt x="783" y="79"/>
                    <a:pt x="798" y="76"/>
                    <a:pt x="811" y="81"/>
                  </a:cubicBezTo>
                  <a:cubicBezTo>
                    <a:pt x="824" y="86"/>
                    <a:pt x="833" y="98"/>
                    <a:pt x="833" y="112"/>
                  </a:cubicBezTo>
                  <a:cubicBezTo>
                    <a:pt x="834" y="121"/>
                    <a:pt x="830" y="130"/>
                    <a:pt x="824" y="136"/>
                  </a:cubicBezTo>
                  <a:cubicBezTo>
                    <a:pt x="517" y="463"/>
                    <a:pt x="517" y="463"/>
                    <a:pt x="517" y="463"/>
                  </a:cubicBezTo>
                  <a:cubicBezTo>
                    <a:pt x="505" y="444"/>
                    <a:pt x="487" y="428"/>
                    <a:pt x="467" y="417"/>
                  </a:cubicBezTo>
                  <a:lnTo>
                    <a:pt x="774" y="89"/>
                  </a:lnTo>
                  <a:close/>
                  <a:moveTo>
                    <a:pt x="77" y="348"/>
                  </a:moveTo>
                  <a:cubicBezTo>
                    <a:pt x="87" y="332"/>
                    <a:pt x="107" y="327"/>
                    <a:pt x="123" y="336"/>
                  </a:cubicBezTo>
                  <a:cubicBezTo>
                    <a:pt x="305" y="440"/>
                    <a:pt x="305" y="440"/>
                    <a:pt x="305" y="440"/>
                  </a:cubicBezTo>
                  <a:cubicBezTo>
                    <a:pt x="289" y="457"/>
                    <a:pt x="277" y="477"/>
                    <a:pt x="271" y="500"/>
                  </a:cubicBezTo>
                  <a:cubicBezTo>
                    <a:pt x="89" y="395"/>
                    <a:pt x="89" y="395"/>
                    <a:pt x="89" y="395"/>
                  </a:cubicBezTo>
                  <a:cubicBezTo>
                    <a:pt x="81" y="390"/>
                    <a:pt x="76" y="383"/>
                    <a:pt x="73" y="374"/>
                  </a:cubicBezTo>
                  <a:cubicBezTo>
                    <a:pt x="71" y="366"/>
                    <a:pt x="72" y="356"/>
                    <a:pt x="77" y="3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9" name="box background">
            <a:extLst>
              <a:ext uri="{FF2B5EF4-FFF2-40B4-BE49-F238E27FC236}">
                <a16:creationId xmlns:a16="http://schemas.microsoft.com/office/drawing/2014/main" id="{00DD0042-368D-49E0-B5ED-F329613ADEE9}"/>
              </a:ext>
            </a:extLst>
          </p:cNvPr>
          <p:cNvSpPr/>
          <p:nvPr/>
        </p:nvSpPr>
        <p:spPr>
          <a:xfrm>
            <a:off x="245681" y="1402054"/>
            <a:ext cx="3579249" cy="942955"/>
          </a:xfrm>
          <a:prstGeom prst="roundRect">
            <a:avLst>
              <a:gd name="adj" fmla="val 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numCol="1" rtlCol="0" anchor="t"/>
          <a:lstStyle/>
          <a:p>
            <a:pPr algn="r">
              <a:lnSpc>
                <a:spcPct val="110000"/>
              </a:lnSpc>
              <a:spcBef>
                <a:spcPts val="1200"/>
              </a:spcBef>
            </a:pPr>
            <a:r>
              <a:rPr lang="ru-RU" sz="2200" dirty="0">
                <a:solidFill>
                  <a:srgbClr val="00ABBA"/>
                </a:solidFill>
                <a:latin typeface="+mj-lt"/>
              </a:rPr>
              <a:t>Уменьшение затрат на обучение новых сотрудников</a:t>
            </a:r>
          </a:p>
        </p:txBody>
      </p:sp>
      <p:grpSp>
        <p:nvGrpSpPr>
          <p:cNvPr id="321" name="Group 320"/>
          <p:cNvGrpSpPr/>
          <p:nvPr/>
        </p:nvGrpSpPr>
        <p:grpSpPr>
          <a:xfrm>
            <a:off x="6443884" y="5260464"/>
            <a:ext cx="3808480" cy="1026036"/>
            <a:chOff x="1028700" y="5268931"/>
            <a:chExt cx="3173362" cy="1026036"/>
          </a:xfrm>
        </p:grpSpPr>
        <p:sp>
          <p:nvSpPr>
            <p:cNvPr id="322" name="box background">
              <a:extLst>
                <a:ext uri="{FF2B5EF4-FFF2-40B4-BE49-F238E27FC236}">
                  <a16:creationId xmlns:a16="http://schemas.microsoft.com/office/drawing/2014/main" id="{00DD0042-368D-49E0-B5ED-F329613ADEE9}"/>
                </a:ext>
              </a:extLst>
            </p:cNvPr>
            <p:cNvSpPr/>
            <p:nvPr/>
          </p:nvSpPr>
          <p:spPr>
            <a:xfrm>
              <a:off x="1028700" y="5352012"/>
              <a:ext cx="3173362" cy="942955"/>
            </a:xfrm>
            <a:prstGeom prst="roundRect">
              <a:avLst>
                <a:gd name="adj" fmla="val 0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Ins="182880" bIns="91440" numCol="1" rtlCol="0" anchor="t"/>
            <a:lstStyle/>
            <a:p>
              <a:pPr>
                <a:lnSpc>
                  <a:spcPct val="110000"/>
                </a:lnSpc>
                <a:spcBef>
                  <a:spcPts val="1200"/>
                </a:spcBef>
              </a:pPr>
              <a:r>
                <a:rPr lang="ru-RU" sz="2200" dirty="0">
                  <a:solidFill>
                    <a:srgbClr val="6868AB"/>
                  </a:solidFill>
                  <a:latin typeface="+mj-lt"/>
                </a:rPr>
                <a:t>Получение подробной статистики</a:t>
              </a:r>
            </a:p>
          </p:txBody>
        </p:sp>
        <p:sp>
          <p:nvSpPr>
            <p:cNvPr id="323" name="Rounded Rectangle 322"/>
            <p:cNvSpPr/>
            <p:nvPr/>
          </p:nvSpPr>
          <p:spPr>
            <a:xfrm rot="18900000">
              <a:off x="1358850" y="5268931"/>
              <a:ext cx="197280" cy="197280"/>
            </a:xfrm>
            <a:prstGeom prst="roundRect">
              <a:avLst>
                <a:gd name="adj" fmla="val 18993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5" name="box background">
            <a:extLst>
              <a:ext uri="{FF2B5EF4-FFF2-40B4-BE49-F238E27FC236}">
                <a16:creationId xmlns:a16="http://schemas.microsoft.com/office/drawing/2014/main" id="{00DD0042-368D-49E0-B5ED-F329613ADEE9}"/>
              </a:ext>
            </a:extLst>
          </p:cNvPr>
          <p:cNvSpPr/>
          <p:nvPr/>
        </p:nvSpPr>
        <p:spPr>
          <a:xfrm>
            <a:off x="8126452" y="1203707"/>
            <a:ext cx="3633354" cy="942955"/>
          </a:xfrm>
          <a:prstGeom prst="roundRect">
            <a:avLst>
              <a:gd name="adj" fmla="val 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numCol="1" rtlCol="0" anchor="t"/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ru-RU" sz="2200" dirty="0">
                <a:solidFill>
                  <a:srgbClr val="0045FF"/>
                </a:solidFill>
                <a:latin typeface="+mj-lt"/>
              </a:rPr>
              <a:t>Уменьшение затрат на обучение новому функционалу</a:t>
            </a:r>
          </a:p>
        </p:txBody>
      </p:sp>
      <p:sp>
        <p:nvSpPr>
          <p:cNvPr id="327" name="box background">
            <a:extLst>
              <a:ext uri="{FF2B5EF4-FFF2-40B4-BE49-F238E27FC236}">
                <a16:creationId xmlns:a16="http://schemas.microsoft.com/office/drawing/2014/main" id="{00DD0042-368D-49E0-B5ED-F329613ADEE9}"/>
              </a:ext>
            </a:extLst>
          </p:cNvPr>
          <p:cNvSpPr/>
          <p:nvPr/>
        </p:nvSpPr>
        <p:spPr>
          <a:xfrm>
            <a:off x="4298452" y="438020"/>
            <a:ext cx="3380435" cy="942955"/>
          </a:xfrm>
          <a:prstGeom prst="roundRect">
            <a:avLst>
              <a:gd name="adj" fmla="val 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numCol="1" rtlCol="0" anchor="t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sz="2200" dirty="0">
                <a:solidFill>
                  <a:srgbClr val="CD40FF"/>
                </a:solidFill>
                <a:latin typeface="+mj-lt"/>
              </a:rPr>
              <a:t>Снижение затрат, возникающих при простое сотрудника, не получившего ответ техподдержки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4305626" y="3657780"/>
            <a:ext cx="1709469" cy="1547250"/>
            <a:chOff x="4305626" y="3657780"/>
            <a:chExt cx="1709469" cy="1547250"/>
          </a:xfrm>
        </p:grpSpPr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4305626" y="3657780"/>
              <a:ext cx="1709469" cy="1547250"/>
            </a:xfrm>
            <a:custGeom>
              <a:avLst/>
              <a:gdLst>
                <a:gd name="T0" fmla="*/ 629 w 977"/>
                <a:gd name="T1" fmla="*/ 884 h 884"/>
                <a:gd name="T2" fmla="*/ 348 w 977"/>
                <a:gd name="T3" fmla="*/ 884 h 884"/>
                <a:gd name="T4" fmla="*/ 176 w 977"/>
                <a:gd name="T5" fmla="*/ 785 h 884"/>
                <a:gd name="T6" fmla="*/ 35 w 977"/>
                <a:gd name="T7" fmla="*/ 542 h 884"/>
                <a:gd name="T8" fmla="*/ 35 w 977"/>
                <a:gd name="T9" fmla="*/ 343 h 884"/>
                <a:gd name="T10" fmla="*/ 176 w 977"/>
                <a:gd name="T11" fmla="*/ 100 h 884"/>
                <a:gd name="T12" fmla="*/ 348 w 977"/>
                <a:gd name="T13" fmla="*/ 0 h 884"/>
                <a:gd name="T14" fmla="*/ 629 w 977"/>
                <a:gd name="T15" fmla="*/ 0 h 884"/>
                <a:gd name="T16" fmla="*/ 801 w 977"/>
                <a:gd name="T17" fmla="*/ 100 h 884"/>
                <a:gd name="T18" fmla="*/ 941 w 977"/>
                <a:gd name="T19" fmla="*/ 343 h 884"/>
                <a:gd name="T20" fmla="*/ 941 w 977"/>
                <a:gd name="T21" fmla="*/ 542 h 884"/>
                <a:gd name="T22" fmla="*/ 801 w 977"/>
                <a:gd name="T23" fmla="*/ 785 h 884"/>
                <a:gd name="T24" fmla="*/ 629 w 977"/>
                <a:gd name="T25" fmla="*/ 884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7" h="884">
                  <a:moveTo>
                    <a:pt x="629" y="884"/>
                  </a:moveTo>
                  <a:cubicBezTo>
                    <a:pt x="348" y="884"/>
                    <a:pt x="348" y="884"/>
                    <a:pt x="348" y="884"/>
                  </a:cubicBezTo>
                  <a:cubicBezTo>
                    <a:pt x="277" y="884"/>
                    <a:pt x="211" y="846"/>
                    <a:pt x="176" y="785"/>
                  </a:cubicBezTo>
                  <a:cubicBezTo>
                    <a:pt x="35" y="542"/>
                    <a:pt x="35" y="542"/>
                    <a:pt x="35" y="542"/>
                  </a:cubicBezTo>
                  <a:cubicBezTo>
                    <a:pt x="0" y="480"/>
                    <a:pt x="0" y="404"/>
                    <a:pt x="35" y="343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211" y="38"/>
                    <a:pt x="277" y="0"/>
                    <a:pt x="348" y="0"/>
                  </a:cubicBezTo>
                  <a:cubicBezTo>
                    <a:pt x="629" y="0"/>
                    <a:pt x="629" y="0"/>
                    <a:pt x="629" y="0"/>
                  </a:cubicBezTo>
                  <a:cubicBezTo>
                    <a:pt x="699" y="0"/>
                    <a:pt x="766" y="38"/>
                    <a:pt x="801" y="100"/>
                  </a:cubicBezTo>
                  <a:cubicBezTo>
                    <a:pt x="941" y="343"/>
                    <a:pt x="941" y="343"/>
                    <a:pt x="941" y="343"/>
                  </a:cubicBezTo>
                  <a:cubicBezTo>
                    <a:pt x="977" y="404"/>
                    <a:pt x="977" y="480"/>
                    <a:pt x="941" y="542"/>
                  </a:cubicBezTo>
                  <a:cubicBezTo>
                    <a:pt x="801" y="785"/>
                    <a:pt x="801" y="785"/>
                    <a:pt x="801" y="785"/>
                  </a:cubicBezTo>
                  <a:cubicBezTo>
                    <a:pt x="766" y="846"/>
                    <a:pt x="699" y="884"/>
                    <a:pt x="629" y="884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54000" dist="127000" dir="5400000" algn="t" rotWithShape="0">
                <a:schemeClr val="accent4">
                  <a:alpha val="2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319"/>
            <p:cNvSpPr>
              <a:spLocks/>
            </p:cNvSpPr>
            <p:nvPr/>
          </p:nvSpPr>
          <p:spPr bwMode="auto">
            <a:xfrm>
              <a:off x="4486556" y="3841399"/>
              <a:ext cx="1347609" cy="1180013"/>
            </a:xfrm>
            <a:custGeom>
              <a:avLst/>
              <a:gdLst>
                <a:gd name="T0" fmla="*/ 163 w 499"/>
                <a:gd name="T1" fmla="*/ 437 h 437"/>
                <a:gd name="T2" fmla="*/ 104 w 499"/>
                <a:gd name="T3" fmla="*/ 403 h 437"/>
                <a:gd name="T4" fmla="*/ 6 w 499"/>
                <a:gd name="T5" fmla="*/ 234 h 437"/>
                <a:gd name="T6" fmla="*/ 6 w 499"/>
                <a:gd name="T7" fmla="*/ 203 h 437"/>
                <a:gd name="T8" fmla="*/ 104 w 499"/>
                <a:gd name="T9" fmla="*/ 34 h 437"/>
                <a:gd name="T10" fmla="*/ 163 w 499"/>
                <a:gd name="T11" fmla="*/ 0 h 437"/>
                <a:gd name="T12" fmla="*/ 337 w 499"/>
                <a:gd name="T13" fmla="*/ 0 h 437"/>
                <a:gd name="T14" fmla="*/ 396 w 499"/>
                <a:gd name="T15" fmla="*/ 34 h 437"/>
                <a:gd name="T16" fmla="*/ 494 w 499"/>
                <a:gd name="T17" fmla="*/ 203 h 437"/>
                <a:gd name="T18" fmla="*/ 494 w 499"/>
                <a:gd name="T19" fmla="*/ 234 h 437"/>
                <a:gd name="T20" fmla="*/ 396 w 499"/>
                <a:gd name="T21" fmla="*/ 403 h 437"/>
                <a:gd name="T22" fmla="*/ 337 w 499"/>
                <a:gd name="T23" fmla="*/ 437 h 437"/>
                <a:gd name="T24" fmla="*/ 163 w 499"/>
                <a:gd name="T25" fmla="*/ 437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437">
                  <a:moveTo>
                    <a:pt x="163" y="437"/>
                  </a:moveTo>
                  <a:cubicBezTo>
                    <a:pt x="139" y="437"/>
                    <a:pt x="116" y="424"/>
                    <a:pt x="104" y="403"/>
                  </a:cubicBezTo>
                  <a:cubicBezTo>
                    <a:pt x="6" y="234"/>
                    <a:pt x="6" y="234"/>
                    <a:pt x="6" y="234"/>
                  </a:cubicBezTo>
                  <a:cubicBezTo>
                    <a:pt x="0" y="224"/>
                    <a:pt x="0" y="213"/>
                    <a:pt x="6" y="203"/>
                  </a:cubicBezTo>
                  <a:cubicBezTo>
                    <a:pt x="104" y="34"/>
                    <a:pt x="104" y="34"/>
                    <a:pt x="104" y="34"/>
                  </a:cubicBezTo>
                  <a:cubicBezTo>
                    <a:pt x="116" y="13"/>
                    <a:pt x="139" y="0"/>
                    <a:pt x="163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61" y="0"/>
                    <a:pt x="384" y="13"/>
                    <a:pt x="396" y="34"/>
                  </a:cubicBezTo>
                  <a:cubicBezTo>
                    <a:pt x="494" y="203"/>
                    <a:pt x="494" y="203"/>
                    <a:pt x="494" y="203"/>
                  </a:cubicBezTo>
                  <a:cubicBezTo>
                    <a:pt x="499" y="213"/>
                    <a:pt x="499" y="224"/>
                    <a:pt x="494" y="234"/>
                  </a:cubicBezTo>
                  <a:cubicBezTo>
                    <a:pt x="396" y="403"/>
                    <a:pt x="396" y="403"/>
                    <a:pt x="396" y="403"/>
                  </a:cubicBezTo>
                  <a:cubicBezTo>
                    <a:pt x="384" y="424"/>
                    <a:pt x="361" y="437"/>
                    <a:pt x="337" y="437"/>
                  </a:cubicBezTo>
                  <a:lnTo>
                    <a:pt x="163" y="437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8" name="icon">
            <a:extLst>
              <a:ext uri="{FF2B5EF4-FFF2-40B4-BE49-F238E27FC236}">
                <a16:creationId xmlns:a16="http://schemas.microsoft.com/office/drawing/2014/main" id="{A1B7C616-CE29-4AC4-B76F-5C725E446D50}"/>
              </a:ext>
            </a:extLst>
          </p:cNvPr>
          <p:cNvGrpSpPr/>
          <p:nvPr/>
        </p:nvGrpSpPr>
        <p:grpSpPr>
          <a:xfrm>
            <a:off x="7587727" y="3278564"/>
            <a:ext cx="290748" cy="290748"/>
            <a:chOff x="10768012" y="4373563"/>
            <a:chExt cx="731838" cy="731838"/>
          </a:xfrm>
          <a:solidFill>
            <a:srgbClr val="FFFFFF"/>
          </a:solidFill>
        </p:grpSpPr>
        <p:sp>
          <p:nvSpPr>
            <p:cNvPr id="379" name="Freeform 406">
              <a:extLst>
                <a:ext uri="{FF2B5EF4-FFF2-40B4-BE49-F238E27FC236}">
                  <a16:creationId xmlns:a16="http://schemas.microsoft.com/office/drawing/2014/main" id="{E48F5B33-E45C-4CEB-8373-3B1913DCED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68012" y="4768850"/>
              <a:ext cx="222250" cy="252413"/>
            </a:xfrm>
            <a:custGeom>
              <a:avLst/>
              <a:gdLst>
                <a:gd name="T0" fmla="*/ 92 w 625"/>
                <a:gd name="T1" fmla="*/ 481 h 711"/>
                <a:gd name="T2" fmla="*/ 128 w 625"/>
                <a:gd name="T3" fmla="*/ 574 h 711"/>
                <a:gd name="T4" fmla="*/ 165 w 625"/>
                <a:gd name="T5" fmla="*/ 628 h 711"/>
                <a:gd name="T6" fmla="*/ 281 w 625"/>
                <a:gd name="T7" fmla="*/ 699 h 711"/>
                <a:gd name="T8" fmla="*/ 344 w 625"/>
                <a:gd name="T9" fmla="*/ 699 h 711"/>
                <a:gd name="T10" fmla="*/ 461 w 625"/>
                <a:gd name="T11" fmla="*/ 627 h 711"/>
                <a:gd name="T12" fmla="*/ 497 w 625"/>
                <a:gd name="T13" fmla="*/ 574 h 711"/>
                <a:gd name="T14" fmla="*/ 533 w 625"/>
                <a:gd name="T15" fmla="*/ 480 h 711"/>
                <a:gd name="T16" fmla="*/ 563 w 625"/>
                <a:gd name="T17" fmla="*/ 471 h 711"/>
                <a:gd name="T18" fmla="*/ 620 w 625"/>
                <a:gd name="T19" fmla="*/ 380 h 711"/>
                <a:gd name="T20" fmla="*/ 551 w 625"/>
                <a:gd name="T21" fmla="*/ 279 h 711"/>
                <a:gd name="T22" fmla="*/ 551 w 625"/>
                <a:gd name="T23" fmla="*/ 196 h 711"/>
                <a:gd name="T24" fmla="*/ 442 w 625"/>
                <a:gd name="T25" fmla="*/ 48 h 711"/>
                <a:gd name="T26" fmla="*/ 267 w 625"/>
                <a:gd name="T27" fmla="*/ 0 h 711"/>
                <a:gd name="T28" fmla="*/ 89 w 625"/>
                <a:gd name="T29" fmla="*/ 130 h 711"/>
                <a:gd name="T30" fmla="*/ 74 w 625"/>
                <a:gd name="T31" fmla="*/ 196 h 711"/>
                <a:gd name="T32" fmla="*/ 74 w 625"/>
                <a:gd name="T33" fmla="*/ 279 h 711"/>
                <a:gd name="T34" fmla="*/ 6 w 625"/>
                <a:gd name="T35" fmla="*/ 380 h 711"/>
                <a:gd name="T36" fmla="*/ 92 w 625"/>
                <a:gd name="T37" fmla="*/ 481 h 711"/>
                <a:gd name="T38" fmla="*/ 89 w 625"/>
                <a:gd name="T39" fmla="*/ 345 h 711"/>
                <a:gd name="T40" fmla="*/ 108 w 625"/>
                <a:gd name="T41" fmla="*/ 345 h 711"/>
                <a:gd name="T42" fmla="*/ 142 w 625"/>
                <a:gd name="T43" fmla="*/ 311 h 711"/>
                <a:gd name="T44" fmla="*/ 142 w 625"/>
                <a:gd name="T45" fmla="*/ 196 h 711"/>
                <a:gd name="T46" fmla="*/ 150 w 625"/>
                <a:gd name="T47" fmla="*/ 161 h 711"/>
                <a:gd name="T48" fmla="*/ 267 w 625"/>
                <a:gd name="T49" fmla="*/ 69 h 711"/>
                <a:gd name="T50" fmla="*/ 394 w 625"/>
                <a:gd name="T51" fmla="*/ 97 h 711"/>
                <a:gd name="T52" fmla="*/ 402 w 625"/>
                <a:gd name="T53" fmla="*/ 105 h 711"/>
                <a:gd name="T54" fmla="*/ 426 w 625"/>
                <a:gd name="T55" fmla="*/ 115 h 711"/>
                <a:gd name="T56" fmla="*/ 483 w 625"/>
                <a:gd name="T57" fmla="*/ 196 h 711"/>
                <a:gd name="T58" fmla="*/ 483 w 625"/>
                <a:gd name="T59" fmla="*/ 311 h 711"/>
                <a:gd name="T60" fmla="*/ 517 w 625"/>
                <a:gd name="T61" fmla="*/ 345 h 711"/>
                <a:gd name="T62" fmla="*/ 536 w 625"/>
                <a:gd name="T63" fmla="*/ 345 h 711"/>
                <a:gd name="T64" fmla="*/ 552 w 625"/>
                <a:gd name="T65" fmla="*/ 380 h 711"/>
                <a:gd name="T66" fmla="*/ 534 w 625"/>
                <a:gd name="T67" fmla="*/ 409 h 711"/>
                <a:gd name="T68" fmla="*/ 511 w 625"/>
                <a:gd name="T69" fmla="*/ 415 h 711"/>
                <a:gd name="T70" fmla="*/ 481 w 625"/>
                <a:gd name="T71" fmla="*/ 433 h 711"/>
                <a:gd name="T72" fmla="*/ 430 w 625"/>
                <a:gd name="T73" fmla="*/ 561 h 711"/>
                <a:gd name="T74" fmla="*/ 425 w 625"/>
                <a:gd name="T75" fmla="*/ 570 h 711"/>
                <a:gd name="T76" fmla="*/ 313 w 625"/>
                <a:gd name="T77" fmla="*/ 639 h 711"/>
                <a:gd name="T78" fmla="*/ 201 w 625"/>
                <a:gd name="T79" fmla="*/ 570 h 711"/>
                <a:gd name="T80" fmla="*/ 195 w 625"/>
                <a:gd name="T81" fmla="*/ 561 h 711"/>
                <a:gd name="T82" fmla="*/ 144 w 625"/>
                <a:gd name="T83" fmla="*/ 433 h 711"/>
                <a:gd name="T84" fmla="*/ 114 w 625"/>
                <a:gd name="T85" fmla="*/ 415 h 711"/>
                <a:gd name="T86" fmla="*/ 86 w 625"/>
                <a:gd name="T87" fmla="*/ 406 h 711"/>
                <a:gd name="T88" fmla="*/ 74 w 625"/>
                <a:gd name="T89" fmla="*/ 380 h 711"/>
                <a:gd name="T90" fmla="*/ 89 w 625"/>
                <a:gd name="T91" fmla="*/ 345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25" h="711">
                  <a:moveTo>
                    <a:pt x="92" y="481"/>
                  </a:moveTo>
                  <a:cubicBezTo>
                    <a:pt x="108" y="511"/>
                    <a:pt x="120" y="542"/>
                    <a:pt x="128" y="574"/>
                  </a:cubicBezTo>
                  <a:cubicBezTo>
                    <a:pt x="132" y="596"/>
                    <a:pt x="146" y="616"/>
                    <a:pt x="165" y="628"/>
                  </a:cubicBezTo>
                  <a:cubicBezTo>
                    <a:pt x="281" y="699"/>
                    <a:pt x="281" y="699"/>
                    <a:pt x="281" y="699"/>
                  </a:cubicBezTo>
                  <a:cubicBezTo>
                    <a:pt x="300" y="711"/>
                    <a:pt x="325" y="711"/>
                    <a:pt x="344" y="699"/>
                  </a:cubicBezTo>
                  <a:cubicBezTo>
                    <a:pt x="461" y="627"/>
                    <a:pt x="461" y="627"/>
                    <a:pt x="461" y="627"/>
                  </a:cubicBezTo>
                  <a:cubicBezTo>
                    <a:pt x="480" y="616"/>
                    <a:pt x="493" y="596"/>
                    <a:pt x="497" y="574"/>
                  </a:cubicBezTo>
                  <a:cubicBezTo>
                    <a:pt x="506" y="542"/>
                    <a:pt x="518" y="510"/>
                    <a:pt x="533" y="480"/>
                  </a:cubicBezTo>
                  <a:cubicBezTo>
                    <a:pt x="543" y="478"/>
                    <a:pt x="553" y="475"/>
                    <a:pt x="563" y="471"/>
                  </a:cubicBezTo>
                  <a:cubicBezTo>
                    <a:pt x="599" y="455"/>
                    <a:pt x="621" y="419"/>
                    <a:pt x="620" y="380"/>
                  </a:cubicBezTo>
                  <a:cubicBezTo>
                    <a:pt x="625" y="334"/>
                    <a:pt x="596" y="291"/>
                    <a:pt x="551" y="279"/>
                  </a:cubicBezTo>
                  <a:cubicBezTo>
                    <a:pt x="551" y="196"/>
                    <a:pt x="551" y="196"/>
                    <a:pt x="551" y="196"/>
                  </a:cubicBezTo>
                  <a:cubicBezTo>
                    <a:pt x="551" y="89"/>
                    <a:pt x="483" y="55"/>
                    <a:pt x="442" y="48"/>
                  </a:cubicBezTo>
                  <a:cubicBezTo>
                    <a:pt x="394" y="0"/>
                    <a:pt x="375" y="0"/>
                    <a:pt x="267" y="0"/>
                  </a:cubicBezTo>
                  <a:cubicBezTo>
                    <a:pt x="168" y="0"/>
                    <a:pt x="113" y="82"/>
                    <a:pt x="89" y="130"/>
                  </a:cubicBezTo>
                  <a:cubicBezTo>
                    <a:pt x="79" y="151"/>
                    <a:pt x="74" y="173"/>
                    <a:pt x="74" y="196"/>
                  </a:cubicBezTo>
                  <a:cubicBezTo>
                    <a:pt x="74" y="279"/>
                    <a:pt x="74" y="279"/>
                    <a:pt x="74" y="279"/>
                  </a:cubicBezTo>
                  <a:cubicBezTo>
                    <a:pt x="29" y="291"/>
                    <a:pt x="0" y="334"/>
                    <a:pt x="6" y="380"/>
                  </a:cubicBezTo>
                  <a:cubicBezTo>
                    <a:pt x="5" y="431"/>
                    <a:pt x="42" y="474"/>
                    <a:pt x="92" y="481"/>
                  </a:cubicBezTo>
                  <a:close/>
                  <a:moveTo>
                    <a:pt x="89" y="345"/>
                  </a:moveTo>
                  <a:cubicBezTo>
                    <a:pt x="108" y="345"/>
                    <a:pt x="108" y="345"/>
                    <a:pt x="108" y="345"/>
                  </a:cubicBezTo>
                  <a:cubicBezTo>
                    <a:pt x="127" y="345"/>
                    <a:pt x="142" y="330"/>
                    <a:pt x="142" y="311"/>
                  </a:cubicBezTo>
                  <a:cubicBezTo>
                    <a:pt x="142" y="196"/>
                    <a:pt x="142" y="196"/>
                    <a:pt x="142" y="196"/>
                  </a:cubicBezTo>
                  <a:cubicBezTo>
                    <a:pt x="142" y="184"/>
                    <a:pt x="145" y="172"/>
                    <a:pt x="150" y="161"/>
                  </a:cubicBezTo>
                  <a:cubicBezTo>
                    <a:pt x="167" y="126"/>
                    <a:pt x="205" y="69"/>
                    <a:pt x="267" y="69"/>
                  </a:cubicBezTo>
                  <a:cubicBezTo>
                    <a:pt x="366" y="69"/>
                    <a:pt x="366" y="69"/>
                    <a:pt x="394" y="97"/>
                  </a:cubicBezTo>
                  <a:cubicBezTo>
                    <a:pt x="402" y="105"/>
                    <a:pt x="402" y="105"/>
                    <a:pt x="402" y="105"/>
                  </a:cubicBezTo>
                  <a:cubicBezTo>
                    <a:pt x="408" y="111"/>
                    <a:pt x="417" y="115"/>
                    <a:pt x="426" y="115"/>
                  </a:cubicBezTo>
                  <a:cubicBezTo>
                    <a:pt x="439" y="115"/>
                    <a:pt x="483" y="122"/>
                    <a:pt x="483" y="196"/>
                  </a:cubicBezTo>
                  <a:cubicBezTo>
                    <a:pt x="483" y="311"/>
                    <a:pt x="483" y="311"/>
                    <a:pt x="483" y="311"/>
                  </a:cubicBezTo>
                  <a:cubicBezTo>
                    <a:pt x="483" y="330"/>
                    <a:pt x="499" y="345"/>
                    <a:pt x="517" y="345"/>
                  </a:cubicBezTo>
                  <a:cubicBezTo>
                    <a:pt x="536" y="345"/>
                    <a:pt x="536" y="345"/>
                    <a:pt x="536" y="345"/>
                  </a:cubicBezTo>
                  <a:cubicBezTo>
                    <a:pt x="536" y="345"/>
                    <a:pt x="552" y="346"/>
                    <a:pt x="552" y="380"/>
                  </a:cubicBezTo>
                  <a:cubicBezTo>
                    <a:pt x="553" y="393"/>
                    <a:pt x="546" y="405"/>
                    <a:pt x="534" y="409"/>
                  </a:cubicBezTo>
                  <a:cubicBezTo>
                    <a:pt x="527" y="412"/>
                    <a:pt x="519" y="414"/>
                    <a:pt x="511" y="415"/>
                  </a:cubicBezTo>
                  <a:cubicBezTo>
                    <a:pt x="499" y="415"/>
                    <a:pt x="487" y="422"/>
                    <a:pt x="481" y="433"/>
                  </a:cubicBezTo>
                  <a:cubicBezTo>
                    <a:pt x="459" y="473"/>
                    <a:pt x="442" y="517"/>
                    <a:pt x="430" y="561"/>
                  </a:cubicBezTo>
                  <a:cubicBezTo>
                    <a:pt x="430" y="565"/>
                    <a:pt x="428" y="568"/>
                    <a:pt x="425" y="570"/>
                  </a:cubicBezTo>
                  <a:cubicBezTo>
                    <a:pt x="313" y="639"/>
                    <a:pt x="313" y="639"/>
                    <a:pt x="313" y="639"/>
                  </a:cubicBezTo>
                  <a:cubicBezTo>
                    <a:pt x="201" y="570"/>
                    <a:pt x="201" y="570"/>
                    <a:pt x="201" y="570"/>
                  </a:cubicBezTo>
                  <a:cubicBezTo>
                    <a:pt x="198" y="568"/>
                    <a:pt x="196" y="565"/>
                    <a:pt x="195" y="561"/>
                  </a:cubicBezTo>
                  <a:cubicBezTo>
                    <a:pt x="183" y="516"/>
                    <a:pt x="166" y="473"/>
                    <a:pt x="144" y="433"/>
                  </a:cubicBezTo>
                  <a:cubicBezTo>
                    <a:pt x="138" y="422"/>
                    <a:pt x="127" y="415"/>
                    <a:pt x="114" y="415"/>
                  </a:cubicBezTo>
                  <a:cubicBezTo>
                    <a:pt x="104" y="416"/>
                    <a:pt x="94" y="413"/>
                    <a:pt x="86" y="406"/>
                  </a:cubicBezTo>
                  <a:cubicBezTo>
                    <a:pt x="79" y="400"/>
                    <a:pt x="74" y="390"/>
                    <a:pt x="74" y="380"/>
                  </a:cubicBezTo>
                  <a:cubicBezTo>
                    <a:pt x="74" y="358"/>
                    <a:pt x="80" y="346"/>
                    <a:pt x="89" y="3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407">
              <a:extLst>
                <a:ext uri="{FF2B5EF4-FFF2-40B4-BE49-F238E27FC236}">
                  <a16:creationId xmlns:a16="http://schemas.microsoft.com/office/drawing/2014/main" id="{4F62DB00-DB5C-4721-BA28-D0345C9A68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77600" y="4768850"/>
              <a:ext cx="222250" cy="252413"/>
            </a:xfrm>
            <a:custGeom>
              <a:avLst/>
              <a:gdLst>
                <a:gd name="T0" fmla="*/ 551 w 625"/>
                <a:gd name="T1" fmla="*/ 279 h 711"/>
                <a:gd name="T2" fmla="*/ 551 w 625"/>
                <a:gd name="T3" fmla="*/ 196 h 711"/>
                <a:gd name="T4" fmla="*/ 442 w 625"/>
                <a:gd name="T5" fmla="*/ 48 h 711"/>
                <a:gd name="T6" fmla="*/ 267 w 625"/>
                <a:gd name="T7" fmla="*/ 0 h 711"/>
                <a:gd name="T8" fmla="*/ 89 w 625"/>
                <a:gd name="T9" fmla="*/ 130 h 711"/>
                <a:gd name="T10" fmla="*/ 74 w 625"/>
                <a:gd name="T11" fmla="*/ 196 h 711"/>
                <a:gd name="T12" fmla="*/ 74 w 625"/>
                <a:gd name="T13" fmla="*/ 279 h 711"/>
                <a:gd name="T14" fmla="*/ 5 w 625"/>
                <a:gd name="T15" fmla="*/ 380 h 711"/>
                <a:gd name="T16" fmla="*/ 92 w 625"/>
                <a:gd name="T17" fmla="*/ 481 h 711"/>
                <a:gd name="T18" fmla="*/ 128 w 625"/>
                <a:gd name="T19" fmla="*/ 574 h 711"/>
                <a:gd name="T20" fmla="*/ 164 w 625"/>
                <a:gd name="T21" fmla="*/ 628 h 711"/>
                <a:gd name="T22" fmla="*/ 281 w 625"/>
                <a:gd name="T23" fmla="*/ 699 h 711"/>
                <a:gd name="T24" fmla="*/ 344 w 625"/>
                <a:gd name="T25" fmla="*/ 699 h 711"/>
                <a:gd name="T26" fmla="*/ 460 w 625"/>
                <a:gd name="T27" fmla="*/ 628 h 711"/>
                <a:gd name="T28" fmla="*/ 497 w 625"/>
                <a:gd name="T29" fmla="*/ 574 h 711"/>
                <a:gd name="T30" fmla="*/ 533 w 625"/>
                <a:gd name="T31" fmla="*/ 480 h 711"/>
                <a:gd name="T32" fmla="*/ 562 w 625"/>
                <a:gd name="T33" fmla="*/ 471 h 711"/>
                <a:gd name="T34" fmla="*/ 619 w 625"/>
                <a:gd name="T35" fmla="*/ 380 h 711"/>
                <a:gd name="T36" fmla="*/ 551 w 625"/>
                <a:gd name="T37" fmla="*/ 279 h 711"/>
                <a:gd name="T38" fmla="*/ 533 w 625"/>
                <a:gd name="T39" fmla="*/ 409 h 711"/>
                <a:gd name="T40" fmla="*/ 511 w 625"/>
                <a:gd name="T41" fmla="*/ 415 h 711"/>
                <a:gd name="T42" fmla="*/ 481 w 625"/>
                <a:gd name="T43" fmla="*/ 433 h 711"/>
                <a:gd name="T44" fmla="*/ 430 w 625"/>
                <a:gd name="T45" fmla="*/ 561 h 711"/>
                <a:gd name="T46" fmla="*/ 424 w 625"/>
                <a:gd name="T47" fmla="*/ 570 h 711"/>
                <a:gd name="T48" fmla="*/ 312 w 625"/>
                <a:gd name="T49" fmla="*/ 639 h 711"/>
                <a:gd name="T50" fmla="*/ 200 w 625"/>
                <a:gd name="T51" fmla="*/ 570 h 711"/>
                <a:gd name="T52" fmla="*/ 195 w 625"/>
                <a:gd name="T53" fmla="*/ 561 h 711"/>
                <a:gd name="T54" fmla="*/ 144 w 625"/>
                <a:gd name="T55" fmla="*/ 433 h 711"/>
                <a:gd name="T56" fmla="*/ 114 w 625"/>
                <a:gd name="T57" fmla="*/ 415 h 711"/>
                <a:gd name="T58" fmla="*/ 86 w 625"/>
                <a:gd name="T59" fmla="*/ 406 h 711"/>
                <a:gd name="T60" fmla="*/ 74 w 625"/>
                <a:gd name="T61" fmla="*/ 380 h 711"/>
                <a:gd name="T62" fmla="*/ 89 w 625"/>
                <a:gd name="T63" fmla="*/ 345 h 711"/>
                <a:gd name="T64" fmla="*/ 108 w 625"/>
                <a:gd name="T65" fmla="*/ 345 h 711"/>
                <a:gd name="T66" fmla="*/ 142 w 625"/>
                <a:gd name="T67" fmla="*/ 311 h 711"/>
                <a:gd name="T68" fmla="*/ 142 w 625"/>
                <a:gd name="T69" fmla="*/ 196 h 711"/>
                <a:gd name="T70" fmla="*/ 150 w 625"/>
                <a:gd name="T71" fmla="*/ 161 h 711"/>
                <a:gd name="T72" fmla="*/ 267 w 625"/>
                <a:gd name="T73" fmla="*/ 69 h 711"/>
                <a:gd name="T74" fmla="*/ 394 w 625"/>
                <a:gd name="T75" fmla="*/ 97 h 711"/>
                <a:gd name="T76" fmla="*/ 402 w 625"/>
                <a:gd name="T77" fmla="*/ 105 h 711"/>
                <a:gd name="T78" fmla="*/ 426 w 625"/>
                <a:gd name="T79" fmla="*/ 115 h 711"/>
                <a:gd name="T80" fmla="*/ 483 w 625"/>
                <a:gd name="T81" fmla="*/ 196 h 711"/>
                <a:gd name="T82" fmla="*/ 483 w 625"/>
                <a:gd name="T83" fmla="*/ 311 h 711"/>
                <a:gd name="T84" fmla="*/ 517 w 625"/>
                <a:gd name="T85" fmla="*/ 345 h 711"/>
                <a:gd name="T86" fmla="*/ 536 w 625"/>
                <a:gd name="T87" fmla="*/ 345 h 711"/>
                <a:gd name="T88" fmla="*/ 551 w 625"/>
                <a:gd name="T89" fmla="*/ 380 h 711"/>
                <a:gd name="T90" fmla="*/ 533 w 625"/>
                <a:gd name="T91" fmla="*/ 409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25" h="711">
                  <a:moveTo>
                    <a:pt x="551" y="279"/>
                  </a:moveTo>
                  <a:cubicBezTo>
                    <a:pt x="551" y="196"/>
                    <a:pt x="551" y="196"/>
                    <a:pt x="551" y="196"/>
                  </a:cubicBezTo>
                  <a:cubicBezTo>
                    <a:pt x="551" y="89"/>
                    <a:pt x="482" y="55"/>
                    <a:pt x="442" y="48"/>
                  </a:cubicBezTo>
                  <a:cubicBezTo>
                    <a:pt x="394" y="0"/>
                    <a:pt x="374" y="0"/>
                    <a:pt x="267" y="0"/>
                  </a:cubicBezTo>
                  <a:cubicBezTo>
                    <a:pt x="167" y="0"/>
                    <a:pt x="113" y="82"/>
                    <a:pt x="89" y="130"/>
                  </a:cubicBezTo>
                  <a:cubicBezTo>
                    <a:pt x="79" y="151"/>
                    <a:pt x="73" y="173"/>
                    <a:pt x="74" y="196"/>
                  </a:cubicBezTo>
                  <a:cubicBezTo>
                    <a:pt x="74" y="279"/>
                    <a:pt x="74" y="279"/>
                    <a:pt x="74" y="279"/>
                  </a:cubicBezTo>
                  <a:cubicBezTo>
                    <a:pt x="29" y="291"/>
                    <a:pt x="0" y="334"/>
                    <a:pt x="5" y="380"/>
                  </a:cubicBezTo>
                  <a:cubicBezTo>
                    <a:pt x="4" y="431"/>
                    <a:pt x="42" y="474"/>
                    <a:pt x="92" y="481"/>
                  </a:cubicBezTo>
                  <a:cubicBezTo>
                    <a:pt x="107" y="511"/>
                    <a:pt x="119" y="542"/>
                    <a:pt x="128" y="574"/>
                  </a:cubicBezTo>
                  <a:cubicBezTo>
                    <a:pt x="132" y="597"/>
                    <a:pt x="145" y="616"/>
                    <a:pt x="164" y="628"/>
                  </a:cubicBezTo>
                  <a:cubicBezTo>
                    <a:pt x="281" y="699"/>
                    <a:pt x="281" y="699"/>
                    <a:pt x="281" y="699"/>
                  </a:cubicBezTo>
                  <a:cubicBezTo>
                    <a:pt x="300" y="711"/>
                    <a:pt x="325" y="711"/>
                    <a:pt x="344" y="699"/>
                  </a:cubicBezTo>
                  <a:cubicBezTo>
                    <a:pt x="460" y="628"/>
                    <a:pt x="460" y="628"/>
                    <a:pt x="460" y="628"/>
                  </a:cubicBezTo>
                  <a:cubicBezTo>
                    <a:pt x="479" y="616"/>
                    <a:pt x="493" y="596"/>
                    <a:pt x="497" y="574"/>
                  </a:cubicBezTo>
                  <a:cubicBezTo>
                    <a:pt x="505" y="542"/>
                    <a:pt x="517" y="510"/>
                    <a:pt x="533" y="480"/>
                  </a:cubicBezTo>
                  <a:cubicBezTo>
                    <a:pt x="543" y="479"/>
                    <a:pt x="553" y="475"/>
                    <a:pt x="562" y="471"/>
                  </a:cubicBezTo>
                  <a:cubicBezTo>
                    <a:pt x="598" y="455"/>
                    <a:pt x="621" y="419"/>
                    <a:pt x="619" y="380"/>
                  </a:cubicBezTo>
                  <a:cubicBezTo>
                    <a:pt x="625" y="334"/>
                    <a:pt x="596" y="291"/>
                    <a:pt x="551" y="279"/>
                  </a:cubicBezTo>
                  <a:close/>
                  <a:moveTo>
                    <a:pt x="533" y="409"/>
                  </a:moveTo>
                  <a:cubicBezTo>
                    <a:pt x="526" y="412"/>
                    <a:pt x="519" y="414"/>
                    <a:pt x="511" y="415"/>
                  </a:cubicBezTo>
                  <a:cubicBezTo>
                    <a:pt x="498" y="415"/>
                    <a:pt x="487" y="422"/>
                    <a:pt x="481" y="433"/>
                  </a:cubicBezTo>
                  <a:cubicBezTo>
                    <a:pt x="459" y="473"/>
                    <a:pt x="442" y="517"/>
                    <a:pt x="430" y="561"/>
                  </a:cubicBezTo>
                  <a:cubicBezTo>
                    <a:pt x="429" y="565"/>
                    <a:pt x="427" y="568"/>
                    <a:pt x="424" y="570"/>
                  </a:cubicBezTo>
                  <a:cubicBezTo>
                    <a:pt x="312" y="639"/>
                    <a:pt x="312" y="639"/>
                    <a:pt x="312" y="639"/>
                  </a:cubicBezTo>
                  <a:cubicBezTo>
                    <a:pt x="200" y="570"/>
                    <a:pt x="200" y="570"/>
                    <a:pt x="200" y="570"/>
                  </a:cubicBezTo>
                  <a:cubicBezTo>
                    <a:pt x="197" y="568"/>
                    <a:pt x="195" y="565"/>
                    <a:pt x="195" y="561"/>
                  </a:cubicBezTo>
                  <a:cubicBezTo>
                    <a:pt x="183" y="516"/>
                    <a:pt x="166" y="473"/>
                    <a:pt x="144" y="433"/>
                  </a:cubicBezTo>
                  <a:cubicBezTo>
                    <a:pt x="138" y="422"/>
                    <a:pt x="126" y="415"/>
                    <a:pt x="114" y="415"/>
                  </a:cubicBezTo>
                  <a:cubicBezTo>
                    <a:pt x="104" y="416"/>
                    <a:pt x="94" y="413"/>
                    <a:pt x="86" y="406"/>
                  </a:cubicBezTo>
                  <a:cubicBezTo>
                    <a:pt x="78" y="400"/>
                    <a:pt x="74" y="390"/>
                    <a:pt x="74" y="380"/>
                  </a:cubicBezTo>
                  <a:cubicBezTo>
                    <a:pt x="74" y="358"/>
                    <a:pt x="80" y="346"/>
                    <a:pt x="89" y="345"/>
                  </a:cubicBezTo>
                  <a:cubicBezTo>
                    <a:pt x="108" y="345"/>
                    <a:pt x="108" y="345"/>
                    <a:pt x="108" y="345"/>
                  </a:cubicBezTo>
                  <a:cubicBezTo>
                    <a:pt x="127" y="345"/>
                    <a:pt x="142" y="330"/>
                    <a:pt x="142" y="311"/>
                  </a:cubicBezTo>
                  <a:cubicBezTo>
                    <a:pt x="142" y="196"/>
                    <a:pt x="142" y="196"/>
                    <a:pt x="142" y="196"/>
                  </a:cubicBezTo>
                  <a:cubicBezTo>
                    <a:pt x="142" y="184"/>
                    <a:pt x="144" y="172"/>
                    <a:pt x="150" y="161"/>
                  </a:cubicBezTo>
                  <a:cubicBezTo>
                    <a:pt x="167" y="126"/>
                    <a:pt x="204" y="69"/>
                    <a:pt x="267" y="69"/>
                  </a:cubicBezTo>
                  <a:cubicBezTo>
                    <a:pt x="366" y="69"/>
                    <a:pt x="366" y="69"/>
                    <a:pt x="394" y="97"/>
                  </a:cubicBezTo>
                  <a:cubicBezTo>
                    <a:pt x="402" y="105"/>
                    <a:pt x="402" y="105"/>
                    <a:pt x="402" y="105"/>
                  </a:cubicBezTo>
                  <a:cubicBezTo>
                    <a:pt x="408" y="111"/>
                    <a:pt x="417" y="115"/>
                    <a:pt x="426" y="115"/>
                  </a:cubicBezTo>
                  <a:cubicBezTo>
                    <a:pt x="439" y="115"/>
                    <a:pt x="483" y="122"/>
                    <a:pt x="483" y="196"/>
                  </a:cubicBezTo>
                  <a:cubicBezTo>
                    <a:pt x="483" y="311"/>
                    <a:pt x="483" y="311"/>
                    <a:pt x="483" y="311"/>
                  </a:cubicBezTo>
                  <a:cubicBezTo>
                    <a:pt x="483" y="330"/>
                    <a:pt x="498" y="345"/>
                    <a:pt x="517" y="345"/>
                  </a:cubicBezTo>
                  <a:cubicBezTo>
                    <a:pt x="536" y="345"/>
                    <a:pt x="536" y="345"/>
                    <a:pt x="536" y="345"/>
                  </a:cubicBezTo>
                  <a:cubicBezTo>
                    <a:pt x="536" y="345"/>
                    <a:pt x="551" y="346"/>
                    <a:pt x="551" y="380"/>
                  </a:cubicBezTo>
                  <a:cubicBezTo>
                    <a:pt x="553" y="393"/>
                    <a:pt x="545" y="405"/>
                    <a:pt x="533" y="4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408">
              <a:extLst>
                <a:ext uri="{FF2B5EF4-FFF2-40B4-BE49-F238E27FC236}">
                  <a16:creationId xmlns:a16="http://schemas.microsoft.com/office/drawing/2014/main" id="{B511DDD0-90C9-42A0-8FB4-0299CA7410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52150" y="4983163"/>
              <a:ext cx="563563" cy="122238"/>
            </a:xfrm>
            <a:custGeom>
              <a:avLst/>
              <a:gdLst>
                <a:gd name="T0" fmla="*/ 1581 w 1582"/>
                <a:gd name="T1" fmla="*/ 304 h 343"/>
                <a:gd name="T2" fmla="*/ 1580 w 1582"/>
                <a:gd name="T3" fmla="*/ 299 h 343"/>
                <a:gd name="T4" fmla="*/ 1548 w 1582"/>
                <a:gd name="T5" fmla="*/ 213 h 343"/>
                <a:gd name="T6" fmla="*/ 1503 w 1582"/>
                <a:gd name="T7" fmla="*/ 166 h 343"/>
                <a:gd name="T8" fmla="*/ 1035 w 1582"/>
                <a:gd name="T9" fmla="*/ 2 h 343"/>
                <a:gd name="T10" fmla="*/ 998 w 1582"/>
                <a:gd name="T11" fmla="*/ 23 h 343"/>
                <a:gd name="T12" fmla="*/ 895 w 1582"/>
                <a:gd name="T13" fmla="*/ 275 h 343"/>
                <a:gd name="T14" fmla="*/ 687 w 1582"/>
                <a:gd name="T15" fmla="*/ 275 h 343"/>
                <a:gd name="T16" fmla="*/ 584 w 1582"/>
                <a:gd name="T17" fmla="*/ 23 h 343"/>
                <a:gd name="T18" fmla="*/ 547 w 1582"/>
                <a:gd name="T19" fmla="*/ 2 h 343"/>
                <a:gd name="T20" fmla="*/ 79 w 1582"/>
                <a:gd name="T21" fmla="*/ 166 h 343"/>
                <a:gd name="T22" fmla="*/ 34 w 1582"/>
                <a:gd name="T23" fmla="*/ 213 h 343"/>
                <a:gd name="T24" fmla="*/ 2 w 1582"/>
                <a:gd name="T25" fmla="*/ 299 h 343"/>
                <a:gd name="T26" fmla="*/ 1 w 1582"/>
                <a:gd name="T27" fmla="*/ 304 h 343"/>
                <a:gd name="T28" fmla="*/ 0 w 1582"/>
                <a:gd name="T29" fmla="*/ 309 h 343"/>
                <a:gd name="T30" fmla="*/ 1 w 1582"/>
                <a:gd name="T31" fmla="*/ 311 h 343"/>
                <a:gd name="T32" fmla="*/ 2 w 1582"/>
                <a:gd name="T33" fmla="*/ 318 h 343"/>
                <a:gd name="T34" fmla="*/ 4 w 1582"/>
                <a:gd name="T35" fmla="*/ 323 h 343"/>
                <a:gd name="T36" fmla="*/ 7 w 1582"/>
                <a:gd name="T37" fmla="*/ 329 h 343"/>
                <a:gd name="T38" fmla="*/ 11 w 1582"/>
                <a:gd name="T39" fmla="*/ 334 h 343"/>
                <a:gd name="T40" fmla="*/ 16 w 1582"/>
                <a:gd name="T41" fmla="*/ 337 h 343"/>
                <a:gd name="T42" fmla="*/ 23 w 1582"/>
                <a:gd name="T43" fmla="*/ 341 h 343"/>
                <a:gd name="T44" fmla="*/ 24 w 1582"/>
                <a:gd name="T45" fmla="*/ 342 h 343"/>
                <a:gd name="T46" fmla="*/ 34 w 1582"/>
                <a:gd name="T47" fmla="*/ 343 h 343"/>
                <a:gd name="T48" fmla="*/ 1548 w 1582"/>
                <a:gd name="T49" fmla="*/ 343 h 343"/>
                <a:gd name="T50" fmla="*/ 1558 w 1582"/>
                <a:gd name="T51" fmla="*/ 342 h 343"/>
                <a:gd name="T52" fmla="*/ 1559 w 1582"/>
                <a:gd name="T53" fmla="*/ 341 h 343"/>
                <a:gd name="T54" fmla="*/ 1566 w 1582"/>
                <a:gd name="T55" fmla="*/ 337 h 343"/>
                <a:gd name="T56" fmla="*/ 1571 w 1582"/>
                <a:gd name="T57" fmla="*/ 334 h 343"/>
                <a:gd name="T58" fmla="*/ 1578 w 1582"/>
                <a:gd name="T59" fmla="*/ 324 h 343"/>
                <a:gd name="T60" fmla="*/ 1580 w 1582"/>
                <a:gd name="T61" fmla="*/ 318 h 343"/>
                <a:gd name="T62" fmla="*/ 1582 w 1582"/>
                <a:gd name="T63" fmla="*/ 311 h 343"/>
                <a:gd name="T64" fmla="*/ 1582 w 1582"/>
                <a:gd name="T65" fmla="*/ 309 h 343"/>
                <a:gd name="T66" fmla="*/ 1581 w 1582"/>
                <a:gd name="T67" fmla="*/ 304 h 343"/>
                <a:gd name="T68" fmla="*/ 1051 w 1582"/>
                <a:gd name="T69" fmla="*/ 74 h 343"/>
                <a:gd name="T70" fmla="*/ 1471 w 1582"/>
                <a:gd name="T71" fmla="*/ 226 h 343"/>
                <a:gd name="T72" fmla="*/ 1486 w 1582"/>
                <a:gd name="T73" fmla="*/ 241 h 343"/>
                <a:gd name="T74" fmla="*/ 1500 w 1582"/>
                <a:gd name="T75" fmla="*/ 275 h 343"/>
                <a:gd name="T76" fmla="*/ 968 w 1582"/>
                <a:gd name="T77" fmla="*/ 275 h 343"/>
                <a:gd name="T78" fmla="*/ 1051 w 1582"/>
                <a:gd name="T79" fmla="*/ 74 h 343"/>
                <a:gd name="T80" fmla="*/ 111 w 1582"/>
                <a:gd name="T81" fmla="*/ 226 h 343"/>
                <a:gd name="T82" fmla="*/ 531 w 1582"/>
                <a:gd name="T83" fmla="*/ 74 h 343"/>
                <a:gd name="T84" fmla="*/ 614 w 1582"/>
                <a:gd name="T85" fmla="*/ 275 h 343"/>
                <a:gd name="T86" fmla="*/ 82 w 1582"/>
                <a:gd name="T87" fmla="*/ 275 h 343"/>
                <a:gd name="T88" fmla="*/ 96 w 1582"/>
                <a:gd name="T89" fmla="*/ 241 h 343"/>
                <a:gd name="T90" fmla="*/ 111 w 1582"/>
                <a:gd name="T91" fmla="*/ 22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82" h="343">
                  <a:moveTo>
                    <a:pt x="1581" y="304"/>
                  </a:moveTo>
                  <a:cubicBezTo>
                    <a:pt x="1581" y="302"/>
                    <a:pt x="1580" y="301"/>
                    <a:pt x="1580" y="299"/>
                  </a:cubicBezTo>
                  <a:cubicBezTo>
                    <a:pt x="1571" y="270"/>
                    <a:pt x="1560" y="241"/>
                    <a:pt x="1548" y="213"/>
                  </a:cubicBezTo>
                  <a:cubicBezTo>
                    <a:pt x="1539" y="193"/>
                    <a:pt x="1523" y="176"/>
                    <a:pt x="1503" y="166"/>
                  </a:cubicBezTo>
                  <a:cubicBezTo>
                    <a:pt x="1357" y="87"/>
                    <a:pt x="1198" y="32"/>
                    <a:pt x="1035" y="2"/>
                  </a:cubicBezTo>
                  <a:cubicBezTo>
                    <a:pt x="1019" y="0"/>
                    <a:pt x="1004" y="9"/>
                    <a:pt x="998" y="23"/>
                  </a:cubicBezTo>
                  <a:cubicBezTo>
                    <a:pt x="895" y="275"/>
                    <a:pt x="895" y="275"/>
                    <a:pt x="895" y="275"/>
                  </a:cubicBezTo>
                  <a:cubicBezTo>
                    <a:pt x="687" y="275"/>
                    <a:pt x="687" y="275"/>
                    <a:pt x="687" y="275"/>
                  </a:cubicBezTo>
                  <a:cubicBezTo>
                    <a:pt x="584" y="23"/>
                    <a:pt x="584" y="23"/>
                    <a:pt x="584" y="23"/>
                  </a:cubicBezTo>
                  <a:cubicBezTo>
                    <a:pt x="578" y="9"/>
                    <a:pt x="563" y="0"/>
                    <a:pt x="547" y="2"/>
                  </a:cubicBezTo>
                  <a:cubicBezTo>
                    <a:pt x="384" y="32"/>
                    <a:pt x="225" y="87"/>
                    <a:pt x="79" y="166"/>
                  </a:cubicBezTo>
                  <a:cubicBezTo>
                    <a:pt x="59" y="176"/>
                    <a:pt x="43" y="193"/>
                    <a:pt x="34" y="213"/>
                  </a:cubicBezTo>
                  <a:cubicBezTo>
                    <a:pt x="22" y="241"/>
                    <a:pt x="11" y="270"/>
                    <a:pt x="2" y="299"/>
                  </a:cubicBezTo>
                  <a:cubicBezTo>
                    <a:pt x="2" y="300"/>
                    <a:pt x="1" y="302"/>
                    <a:pt x="1" y="304"/>
                  </a:cubicBezTo>
                  <a:cubicBezTo>
                    <a:pt x="1" y="305"/>
                    <a:pt x="0" y="307"/>
                    <a:pt x="0" y="309"/>
                  </a:cubicBezTo>
                  <a:cubicBezTo>
                    <a:pt x="0" y="310"/>
                    <a:pt x="1" y="310"/>
                    <a:pt x="1" y="311"/>
                  </a:cubicBezTo>
                  <a:cubicBezTo>
                    <a:pt x="1" y="313"/>
                    <a:pt x="1" y="315"/>
                    <a:pt x="2" y="318"/>
                  </a:cubicBezTo>
                  <a:cubicBezTo>
                    <a:pt x="2" y="320"/>
                    <a:pt x="3" y="322"/>
                    <a:pt x="4" y="323"/>
                  </a:cubicBezTo>
                  <a:cubicBezTo>
                    <a:pt x="5" y="325"/>
                    <a:pt x="6" y="327"/>
                    <a:pt x="7" y="329"/>
                  </a:cubicBezTo>
                  <a:cubicBezTo>
                    <a:pt x="8" y="331"/>
                    <a:pt x="10" y="332"/>
                    <a:pt x="11" y="334"/>
                  </a:cubicBezTo>
                  <a:cubicBezTo>
                    <a:pt x="13" y="335"/>
                    <a:pt x="15" y="336"/>
                    <a:pt x="16" y="337"/>
                  </a:cubicBezTo>
                  <a:cubicBezTo>
                    <a:pt x="18" y="339"/>
                    <a:pt x="20" y="340"/>
                    <a:pt x="23" y="341"/>
                  </a:cubicBezTo>
                  <a:cubicBezTo>
                    <a:pt x="23" y="341"/>
                    <a:pt x="24" y="341"/>
                    <a:pt x="24" y="342"/>
                  </a:cubicBezTo>
                  <a:cubicBezTo>
                    <a:pt x="27" y="343"/>
                    <a:pt x="31" y="343"/>
                    <a:pt x="34" y="343"/>
                  </a:cubicBezTo>
                  <a:cubicBezTo>
                    <a:pt x="1548" y="343"/>
                    <a:pt x="1548" y="343"/>
                    <a:pt x="1548" y="343"/>
                  </a:cubicBezTo>
                  <a:cubicBezTo>
                    <a:pt x="1551" y="343"/>
                    <a:pt x="1555" y="343"/>
                    <a:pt x="1558" y="342"/>
                  </a:cubicBezTo>
                  <a:cubicBezTo>
                    <a:pt x="1558" y="342"/>
                    <a:pt x="1559" y="341"/>
                    <a:pt x="1559" y="341"/>
                  </a:cubicBezTo>
                  <a:cubicBezTo>
                    <a:pt x="1562" y="340"/>
                    <a:pt x="1564" y="339"/>
                    <a:pt x="1566" y="337"/>
                  </a:cubicBezTo>
                  <a:cubicBezTo>
                    <a:pt x="1567" y="336"/>
                    <a:pt x="1569" y="335"/>
                    <a:pt x="1571" y="334"/>
                  </a:cubicBezTo>
                  <a:cubicBezTo>
                    <a:pt x="1573" y="331"/>
                    <a:pt x="1576" y="327"/>
                    <a:pt x="1578" y="324"/>
                  </a:cubicBezTo>
                  <a:cubicBezTo>
                    <a:pt x="1579" y="322"/>
                    <a:pt x="1580" y="320"/>
                    <a:pt x="1580" y="318"/>
                  </a:cubicBezTo>
                  <a:cubicBezTo>
                    <a:pt x="1581" y="315"/>
                    <a:pt x="1581" y="313"/>
                    <a:pt x="1582" y="311"/>
                  </a:cubicBezTo>
                  <a:cubicBezTo>
                    <a:pt x="1582" y="310"/>
                    <a:pt x="1582" y="310"/>
                    <a:pt x="1582" y="309"/>
                  </a:cubicBezTo>
                  <a:cubicBezTo>
                    <a:pt x="1582" y="307"/>
                    <a:pt x="1581" y="306"/>
                    <a:pt x="1581" y="304"/>
                  </a:cubicBezTo>
                  <a:close/>
                  <a:moveTo>
                    <a:pt x="1051" y="74"/>
                  </a:moveTo>
                  <a:cubicBezTo>
                    <a:pt x="1198" y="104"/>
                    <a:pt x="1339" y="155"/>
                    <a:pt x="1471" y="226"/>
                  </a:cubicBezTo>
                  <a:cubicBezTo>
                    <a:pt x="1478" y="229"/>
                    <a:pt x="1483" y="235"/>
                    <a:pt x="1486" y="241"/>
                  </a:cubicBezTo>
                  <a:cubicBezTo>
                    <a:pt x="1491" y="252"/>
                    <a:pt x="1495" y="263"/>
                    <a:pt x="1500" y="275"/>
                  </a:cubicBezTo>
                  <a:cubicBezTo>
                    <a:pt x="968" y="275"/>
                    <a:pt x="968" y="275"/>
                    <a:pt x="968" y="275"/>
                  </a:cubicBezTo>
                  <a:lnTo>
                    <a:pt x="1051" y="74"/>
                  </a:lnTo>
                  <a:close/>
                  <a:moveTo>
                    <a:pt x="111" y="226"/>
                  </a:moveTo>
                  <a:cubicBezTo>
                    <a:pt x="243" y="155"/>
                    <a:pt x="384" y="104"/>
                    <a:pt x="531" y="74"/>
                  </a:cubicBezTo>
                  <a:cubicBezTo>
                    <a:pt x="614" y="275"/>
                    <a:pt x="614" y="275"/>
                    <a:pt x="614" y="275"/>
                  </a:cubicBezTo>
                  <a:cubicBezTo>
                    <a:pt x="82" y="275"/>
                    <a:pt x="82" y="275"/>
                    <a:pt x="82" y="275"/>
                  </a:cubicBezTo>
                  <a:cubicBezTo>
                    <a:pt x="87" y="263"/>
                    <a:pt x="91" y="252"/>
                    <a:pt x="96" y="241"/>
                  </a:cubicBezTo>
                  <a:cubicBezTo>
                    <a:pt x="99" y="235"/>
                    <a:pt x="104" y="229"/>
                    <a:pt x="111" y="2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409">
              <a:extLst>
                <a:ext uri="{FF2B5EF4-FFF2-40B4-BE49-F238E27FC236}">
                  <a16:creationId xmlns:a16="http://schemas.microsoft.com/office/drawing/2014/main" id="{425C83F5-1264-4627-86F6-81B3354177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01363" y="4373563"/>
              <a:ext cx="463550" cy="646113"/>
            </a:xfrm>
            <a:custGeom>
              <a:avLst/>
              <a:gdLst>
                <a:gd name="T0" fmla="*/ 1289 w 1303"/>
                <a:gd name="T1" fmla="*/ 546 h 1818"/>
                <a:gd name="T2" fmla="*/ 1210 w 1303"/>
                <a:gd name="T3" fmla="*/ 334 h 1818"/>
                <a:gd name="T4" fmla="*/ 1066 w 1303"/>
                <a:gd name="T5" fmla="*/ 164 h 1818"/>
                <a:gd name="T6" fmla="*/ 870 w 1303"/>
                <a:gd name="T7" fmla="*/ 52 h 1818"/>
                <a:gd name="T8" fmla="*/ 427 w 1303"/>
                <a:gd name="T9" fmla="*/ 54 h 1818"/>
                <a:gd name="T10" fmla="*/ 234 w 1303"/>
                <a:gd name="T11" fmla="*/ 168 h 1818"/>
                <a:gd name="T12" fmla="*/ 90 w 1303"/>
                <a:gd name="T13" fmla="*/ 341 h 1818"/>
                <a:gd name="T14" fmla="*/ 14 w 1303"/>
                <a:gd name="T15" fmla="*/ 552 h 1818"/>
                <a:gd name="T16" fmla="*/ 14 w 1303"/>
                <a:gd name="T17" fmla="*/ 776 h 1818"/>
                <a:gd name="T18" fmla="*/ 93 w 1303"/>
                <a:gd name="T19" fmla="*/ 988 h 1818"/>
                <a:gd name="T20" fmla="*/ 243 w 1303"/>
                <a:gd name="T21" fmla="*/ 1344 h 1818"/>
                <a:gd name="T22" fmla="*/ 454 w 1303"/>
                <a:gd name="T23" fmla="*/ 1697 h 1818"/>
                <a:gd name="T24" fmla="*/ 850 w 1303"/>
                <a:gd name="T25" fmla="*/ 1696 h 1818"/>
                <a:gd name="T26" fmla="*/ 992 w 1303"/>
                <a:gd name="T27" fmla="*/ 1463 h 1818"/>
                <a:gd name="T28" fmla="*/ 993 w 1303"/>
                <a:gd name="T29" fmla="*/ 1212 h 1818"/>
                <a:gd name="T30" fmla="*/ 1214 w 1303"/>
                <a:gd name="T31" fmla="*/ 984 h 1818"/>
                <a:gd name="T32" fmla="*/ 1290 w 1303"/>
                <a:gd name="T33" fmla="*/ 772 h 1818"/>
                <a:gd name="T34" fmla="*/ 925 w 1303"/>
                <a:gd name="T35" fmla="*/ 1412 h 1818"/>
                <a:gd name="T36" fmla="*/ 812 w 1303"/>
                <a:gd name="T37" fmla="*/ 1640 h 1818"/>
                <a:gd name="T38" fmla="*/ 478 w 1303"/>
                <a:gd name="T39" fmla="*/ 1616 h 1818"/>
                <a:gd name="T40" fmla="*/ 330 w 1303"/>
                <a:gd name="T41" fmla="*/ 1393 h 1818"/>
                <a:gd name="T42" fmla="*/ 379 w 1303"/>
                <a:gd name="T43" fmla="*/ 1241 h 1818"/>
                <a:gd name="T44" fmla="*/ 584 w 1303"/>
                <a:gd name="T45" fmla="*/ 866 h 1818"/>
                <a:gd name="T46" fmla="*/ 823 w 1303"/>
                <a:gd name="T47" fmla="*/ 934 h 1818"/>
                <a:gd name="T48" fmla="*/ 955 w 1303"/>
                <a:gd name="T49" fmla="*/ 1275 h 1818"/>
                <a:gd name="T50" fmla="*/ 961 w 1303"/>
                <a:gd name="T51" fmla="*/ 1403 h 1818"/>
                <a:gd name="T52" fmla="*/ 838 w 1303"/>
                <a:gd name="T53" fmla="*/ 867 h 1818"/>
                <a:gd name="T54" fmla="*/ 332 w 1303"/>
                <a:gd name="T55" fmla="*/ 981 h 1818"/>
                <a:gd name="T56" fmla="*/ 168 w 1303"/>
                <a:gd name="T57" fmla="*/ 980 h 1818"/>
                <a:gd name="T58" fmla="*/ 193 w 1303"/>
                <a:gd name="T59" fmla="*/ 907 h 1818"/>
                <a:gd name="T60" fmla="*/ 88 w 1303"/>
                <a:gd name="T61" fmla="*/ 796 h 1818"/>
                <a:gd name="T62" fmla="*/ 138 w 1303"/>
                <a:gd name="T63" fmla="*/ 734 h 1818"/>
                <a:gd name="T64" fmla="*/ 76 w 1303"/>
                <a:gd name="T65" fmla="*/ 595 h 1818"/>
                <a:gd name="T66" fmla="*/ 145 w 1303"/>
                <a:gd name="T67" fmla="*/ 569 h 1818"/>
                <a:gd name="T68" fmla="*/ 134 w 1303"/>
                <a:gd name="T69" fmla="*/ 402 h 1818"/>
                <a:gd name="T70" fmla="*/ 211 w 1303"/>
                <a:gd name="T71" fmla="*/ 387 h 1818"/>
                <a:gd name="T72" fmla="*/ 254 w 1303"/>
                <a:gd name="T73" fmla="*/ 241 h 1818"/>
                <a:gd name="T74" fmla="*/ 331 w 1303"/>
                <a:gd name="T75" fmla="*/ 252 h 1818"/>
                <a:gd name="T76" fmla="*/ 422 w 1303"/>
                <a:gd name="T77" fmla="*/ 129 h 1818"/>
                <a:gd name="T78" fmla="*/ 491 w 1303"/>
                <a:gd name="T79" fmla="*/ 168 h 1818"/>
                <a:gd name="T80" fmla="*/ 618 w 1303"/>
                <a:gd name="T81" fmla="*/ 83 h 1818"/>
                <a:gd name="T82" fmla="*/ 686 w 1303"/>
                <a:gd name="T83" fmla="*/ 112 h 1818"/>
                <a:gd name="T84" fmla="*/ 808 w 1303"/>
                <a:gd name="T85" fmla="*/ 134 h 1818"/>
                <a:gd name="T86" fmla="*/ 872 w 1303"/>
                <a:gd name="T87" fmla="*/ 157 h 1818"/>
                <a:gd name="T88" fmla="*/ 979 w 1303"/>
                <a:gd name="T89" fmla="*/ 219 h 1818"/>
                <a:gd name="T90" fmla="*/ 1050 w 1303"/>
                <a:gd name="T91" fmla="*/ 241 h 1818"/>
                <a:gd name="T92" fmla="*/ 1093 w 1303"/>
                <a:gd name="T93" fmla="*/ 387 h 1818"/>
                <a:gd name="T94" fmla="*/ 1170 w 1303"/>
                <a:gd name="T95" fmla="*/ 402 h 1818"/>
                <a:gd name="T96" fmla="*/ 1159 w 1303"/>
                <a:gd name="T97" fmla="*/ 569 h 1818"/>
                <a:gd name="T98" fmla="*/ 1228 w 1303"/>
                <a:gd name="T99" fmla="*/ 595 h 1818"/>
                <a:gd name="T100" fmla="*/ 1166 w 1303"/>
                <a:gd name="T101" fmla="*/ 734 h 1818"/>
                <a:gd name="T102" fmla="*/ 1216 w 1303"/>
                <a:gd name="T103" fmla="*/ 796 h 1818"/>
                <a:gd name="T104" fmla="*/ 1111 w 1303"/>
                <a:gd name="T105" fmla="*/ 907 h 1818"/>
                <a:gd name="T106" fmla="*/ 1136 w 1303"/>
                <a:gd name="T107" fmla="*/ 980 h 1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3" h="1818">
                  <a:moveTo>
                    <a:pt x="1290" y="552"/>
                  </a:moveTo>
                  <a:cubicBezTo>
                    <a:pt x="1290" y="551"/>
                    <a:pt x="1290" y="550"/>
                    <a:pt x="1290" y="549"/>
                  </a:cubicBezTo>
                  <a:cubicBezTo>
                    <a:pt x="1290" y="548"/>
                    <a:pt x="1289" y="547"/>
                    <a:pt x="1289" y="546"/>
                  </a:cubicBezTo>
                  <a:cubicBezTo>
                    <a:pt x="1276" y="474"/>
                    <a:pt x="1251" y="404"/>
                    <a:pt x="1214" y="341"/>
                  </a:cubicBezTo>
                  <a:cubicBezTo>
                    <a:pt x="1214" y="340"/>
                    <a:pt x="1214" y="338"/>
                    <a:pt x="1213" y="337"/>
                  </a:cubicBezTo>
                  <a:cubicBezTo>
                    <a:pt x="1212" y="336"/>
                    <a:pt x="1211" y="335"/>
                    <a:pt x="1210" y="334"/>
                  </a:cubicBezTo>
                  <a:cubicBezTo>
                    <a:pt x="1173" y="271"/>
                    <a:pt x="1126" y="215"/>
                    <a:pt x="1070" y="167"/>
                  </a:cubicBezTo>
                  <a:cubicBezTo>
                    <a:pt x="1070" y="167"/>
                    <a:pt x="1069" y="166"/>
                    <a:pt x="1068" y="165"/>
                  </a:cubicBezTo>
                  <a:cubicBezTo>
                    <a:pt x="1068" y="164"/>
                    <a:pt x="1067" y="164"/>
                    <a:pt x="1066" y="164"/>
                  </a:cubicBezTo>
                  <a:cubicBezTo>
                    <a:pt x="1010" y="117"/>
                    <a:pt x="946" y="80"/>
                    <a:pt x="877" y="54"/>
                  </a:cubicBezTo>
                  <a:cubicBezTo>
                    <a:pt x="876" y="54"/>
                    <a:pt x="875" y="53"/>
                    <a:pt x="874" y="52"/>
                  </a:cubicBezTo>
                  <a:cubicBezTo>
                    <a:pt x="873" y="52"/>
                    <a:pt x="871" y="52"/>
                    <a:pt x="870" y="52"/>
                  </a:cubicBezTo>
                  <a:cubicBezTo>
                    <a:pt x="729" y="0"/>
                    <a:pt x="575" y="0"/>
                    <a:pt x="434" y="52"/>
                  </a:cubicBezTo>
                  <a:cubicBezTo>
                    <a:pt x="433" y="52"/>
                    <a:pt x="432" y="52"/>
                    <a:pt x="431" y="52"/>
                  </a:cubicBezTo>
                  <a:cubicBezTo>
                    <a:pt x="430" y="53"/>
                    <a:pt x="428" y="54"/>
                    <a:pt x="427" y="54"/>
                  </a:cubicBezTo>
                  <a:cubicBezTo>
                    <a:pt x="358" y="80"/>
                    <a:pt x="294" y="117"/>
                    <a:pt x="238" y="164"/>
                  </a:cubicBezTo>
                  <a:cubicBezTo>
                    <a:pt x="237" y="164"/>
                    <a:pt x="236" y="164"/>
                    <a:pt x="236" y="165"/>
                  </a:cubicBezTo>
                  <a:cubicBezTo>
                    <a:pt x="235" y="166"/>
                    <a:pt x="234" y="167"/>
                    <a:pt x="234" y="168"/>
                  </a:cubicBezTo>
                  <a:cubicBezTo>
                    <a:pt x="178" y="215"/>
                    <a:pt x="131" y="271"/>
                    <a:pt x="94" y="334"/>
                  </a:cubicBezTo>
                  <a:cubicBezTo>
                    <a:pt x="93" y="335"/>
                    <a:pt x="92" y="336"/>
                    <a:pt x="91" y="337"/>
                  </a:cubicBezTo>
                  <a:cubicBezTo>
                    <a:pt x="90" y="338"/>
                    <a:pt x="90" y="340"/>
                    <a:pt x="90" y="341"/>
                  </a:cubicBezTo>
                  <a:cubicBezTo>
                    <a:pt x="53" y="405"/>
                    <a:pt x="28" y="474"/>
                    <a:pt x="15" y="547"/>
                  </a:cubicBezTo>
                  <a:cubicBezTo>
                    <a:pt x="14" y="547"/>
                    <a:pt x="14" y="548"/>
                    <a:pt x="14" y="549"/>
                  </a:cubicBezTo>
                  <a:cubicBezTo>
                    <a:pt x="14" y="550"/>
                    <a:pt x="14" y="551"/>
                    <a:pt x="14" y="552"/>
                  </a:cubicBezTo>
                  <a:cubicBezTo>
                    <a:pt x="0" y="625"/>
                    <a:pt x="0" y="700"/>
                    <a:pt x="14" y="772"/>
                  </a:cubicBezTo>
                  <a:cubicBezTo>
                    <a:pt x="14" y="774"/>
                    <a:pt x="14" y="774"/>
                    <a:pt x="14" y="774"/>
                  </a:cubicBezTo>
                  <a:cubicBezTo>
                    <a:pt x="14" y="775"/>
                    <a:pt x="14" y="775"/>
                    <a:pt x="14" y="776"/>
                  </a:cubicBezTo>
                  <a:cubicBezTo>
                    <a:pt x="28" y="849"/>
                    <a:pt x="53" y="919"/>
                    <a:pt x="90" y="984"/>
                  </a:cubicBezTo>
                  <a:cubicBezTo>
                    <a:pt x="90" y="984"/>
                    <a:pt x="90" y="985"/>
                    <a:pt x="91" y="986"/>
                  </a:cubicBezTo>
                  <a:cubicBezTo>
                    <a:pt x="91" y="987"/>
                    <a:pt x="92" y="987"/>
                    <a:pt x="93" y="988"/>
                  </a:cubicBezTo>
                  <a:cubicBezTo>
                    <a:pt x="146" y="1079"/>
                    <a:pt x="221" y="1156"/>
                    <a:pt x="311" y="1212"/>
                  </a:cubicBezTo>
                  <a:cubicBezTo>
                    <a:pt x="311" y="1215"/>
                    <a:pt x="311" y="1215"/>
                    <a:pt x="311" y="1215"/>
                  </a:cubicBezTo>
                  <a:cubicBezTo>
                    <a:pt x="278" y="1229"/>
                    <a:pt x="243" y="1265"/>
                    <a:pt x="243" y="1344"/>
                  </a:cubicBezTo>
                  <a:cubicBezTo>
                    <a:pt x="240" y="1411"/>
                    <a:pt x="290" y="1470"/>
                    <a:pt x="357" y="1478"/>
                  </a:cubicBezTo>
                  <a:cubicBezTo>
                    <a:pt x="380" y="1526"/>
                    <a:pt x="398" y="1577"/>
                    <a:pt x="411" y="1629"/>
                  </a:cubicBezTo>
                  <a:cubicBezTo>
                    <a:pt x="415" y="1656"/>
                    <a:pt x="431" y="1681"/>
                    <a:pt x="454" y="1697"/>
                  </a:cubicBezTo>
                  <a:cubicBezTo>
                    <a:pt x="614" y="1803"/>
                    <a:pt x="614" y="1803"/>
                    <a:pt x="614" y="1803"/>
                  </a:cubicBezTo>
                  <a:cubicBezTo>
                    <a:pt x="637" y="1818"/>
                    <a:pt x="667" y="1818"/>
                    <a:pt x="690" y="1803"/>
                  </a:cubicBezTo>
                  <a:cubicBezTo>
                    <a:pt x="850" y="1696"/>
                    <a:pt x="850" y="1696"/>
                    <a:pt x="850" y="1696"/>
                  </a:cubicBezTo>
                  <a:cubicBezTo>
                    <a:pt x="873" y="1681"/>
                    <a:pt x="889" y="1656"/>
                    <a:pt x="893" y="1628"/>
                  </a:cubicBezTo>
                  <a:cubicBezTo>
                    <a:pt x="906" y="1576"/>
                    <a:pt x="924" y="1526"/>
                    <a:pt x="948" y="1478"/>
                  </a:cubicBezTo>
                  <a:cubicBezTo>
                    <a:pt x="963" y="1475"/>
                    <a:pt x="978" y="1470"/>
                    <a:pt x="992" y="1463"/>
                  </a:cubicBezTo>
                  <a:cubicBezTo>
                    <a:pt x="1037" y="1441"/>
                    <a:pt x="1064" y="1394"/>
                    <a:pt x="1061" y="1344"/>
                  </a:cubicBezTo>
                  <a:cubicBezTo>
                    <a:pt x="1061" y="1265"/>
                    <a:pt x="1026" y="1229"/>
                    <a:pt x="993" y="1215"/>
                  </a:cubicBezTo>
                  <a:cubicBezTo>
                    <a:pt x="993" y="1212"/>
                    <a:pt x="993" y="1212"/>
                    <a:pt x="993" y="1212"/>
                  </a:cubicBezTo>
                  <a:cubicBezTo>
                    <a:pt x="1083" y="1156"/>
                    <a:pt x="1158" y="1079"/>
                    <a:pt x="1211" y="988"/>
                  </a:cubicBezTo>
                  <a:cubicBezTo>
                    <a:pt x="1212" y="987"/>
                    <a:pt x="1213" y="986"/>
                    <a:pt x="1213" y="986"/>
                  </a:cubicBezTo>
                  <a:cubicBezTo>
                    <a:pt x="1214" y="985"/>
                    <a:pt x="1214" y="984"/>
                    <a:pt x="1214" y="984"/>
                  </a:cubicBezTo>
                  <a:cubicBezTo>
                    <a:pt x="1251" y="919"/>
                    <a:pt x="1276" y="849"/>
                    <a:pt x="1290" y="776"/>
                  </a:cubicBezTo>
                  <a:cubicBezTo>
                    <a:pt x="1290" y="775"/>
                    <a:pt x="1290" y="775"/>
                    <a:pt x="1290" y="774"/>
                  </a:cubicBezTo>
                  <a:cubicBezTo>
                    <a:pt x="1290" y="773"/>
                    <a:pt x="1290" y="773"/>
                    <a:pt x="1290" y="772"/>
                  </a:cubicBezTo>
                  <a:cubicBezTo>
                    <a:pt x="1303" y="699"/>
                    <a:pt x="1303" y="625"/>
                    <a:pt x="1290" y="552"/>
                  </a:cubicBezTo>
                  <a:close/>
                  <a:moveTo>
                    <a:pt x="961" y="1403"/>
                  </a:moveTo>
                  <a:cubicBezTo>
                    <a:pt x="950" y="1408"/>
                    <a:pt x="937" y="1411"/>
                    <a:pt x="925" y="1412"/>
                  </a:cubicBezTo>
                  <a:cubicBezTo>
                    <a:pt x="912" y="1412"/>
                    <a:pt x="900" y="1419"/>
                    <a:pt x="894" y="1431"/>
                  </a:cubicBezTo>
                  <a:cubicBezTo>
                    <a:pt x="865" y="1490"/>
                    <a:pt x="842" y="1552"/>
                    <a:pt x="826" y="1616"/>
                  </a:cubicBezTo>
                  <a:cubicBezTo>
                    <a:pt x="825" y="1626"/>
                    <a:pt x="819" y="1634"/>
                    <a:pt x="812" y="1640"/>
                  </a:cubicBezTo>
                  <a:cubicBezTo>
                    <a:pt x="652" y="1746"/>
                    <a:pt x="652" y="1746"/>
                    <a:pt x="652" y="1746"/>
                  </a:cubicBezTo>
                  <a:cubicBezTo>
                    <a:pt x="492" y="1640"/>
                    <a:pt x="492" y="1640"/>
                    <a:pt x="492" y="1640"/>
                  </a:cubicBezTo>
                  <a:cubicBezTo>
                    <a:pt x="485" y="1634"/>
                    <a:pt x="479" y="1626"/>
                    <a:pt x="478" y="1616"/>
                  </a:cubicBezTo>
                  <a:cubicBezTo>
                    <a:pt x="462" y="1552"/>
                    <a:pt x="439" y="1490"/>
                    <a:pt x="410" y="1431"/>
                  </a:cubicBezTo>
                  <a:cubicBezTo>
                    <a:pt x="404" y="1419"/>
                    <a:pt x="392" y="1412"/>
                    <a:pt x="379" y="1412"/>
                  </a:cubicBezTo>
                  <a:cubicBezTo>
                    <a:pt x="361" y="1413"/>
                    <a:pt x="343" y="1406"/>
                    <a:pt x="330" y="1393"/>
                  </a:cubicBezTo>
                  <a:cubicBezTo>
                    <a:pt x="317" y="1380"/>
                    <a:pt x="310" y="1362"/>
                    <a:pt x="311" y="1344"/>
                  </a:cubicBezTo>
                  <a:cubicBezTo>
                    <a:pt x="311" y="1281"/>
                    <a:pt x="340" y="1276"/>
                    <a:pt x="345" y="1276"/>
                  </a:cubicBezTo>
                  <a:cubicBezTo>
                    <a:pt x="364" y="1276"/>
                    <a:pt x="379" y="1260"/>
                    <a:pt x="379" y="1241"/>
                  </a:cubicBezTo>
                  <a:cubicBezTo>
                    <a:pt x="379" y="1072"/>
                    <a:pt x="379" y="1072"/>
                    <a:pt x="379" y="1072"/>
                  </a:cubicBezTo>
                  <a:cubicBezTo>
                    <a:pt x="379" y="1051"/>
                    <a:pt x="384" y="1030"/>
                    <a:pt x="393" y="1012"/>
                  </a:cubicBezTo>
                  <a:cubicBezTo>
                    <a:pt x="420" y="957"/>
                    <a:pt x="481" y="866"/>
                    <a:pt x="584" y="866"/>
                  </a:cubicBezTo>
                  <a:cubicBezTo>
                    <a:pt x="740" y="866"/>
                    <a:pt x="740" y="866"/>
                    <a:pt x="787" y="912"/>
                  </a:cubicBezTo>
                  <a:cubicBezTo>
                    <a:pt x="798" y="924"/>
                    <a:pt x="798" y="924"/>
                    <a:pt x="798" y="924"/>
                  </a:cubicBezTo>
                  <a:cubicBezTo>
                    <a:pt x="805" y="931"/>
                    <a:pt x="814" y="934"/>
                    <a:pt x="823" y="934"/>
                  </a:cubicBezTo>
                  <a:cubicBezTo>
                    <a:pt x="827" y="934"/>
                    <a:pt x="925" y="936"/>
                    <a:pt x="925" y="1071"/>
                  </a:cubicBezTo>
                  <a:cubicBezTo>
                    <a:pt x="925" y="1241"/>
                    <a:pt x="925" y="1241"/>
                    <a:pt x="925" y="1241"/>
                  </a:cubicBezTo>
                  <a:cubicBezTo>
                    <a:pt x="925" y="1259"/>
                    <a:pt x="938" y="1273"/>
                    <a:pt x="955" y="1275"/>
                  </a:cubicBezTo>
                  <a:cubicBezTo>
                    <a:pt x="956" y="1275"/>
                    <a:pt x="957" y="1275"/>
                    <a:pt x="958" y="1275"/>
                  </a:cubicBezTo>
                  <a:cubicBezTo>
                    <a:pt x="964" y="1276"/>
                    <a:pt x="993" y="1281"/>
                    <a:pt x="993" y="1344"/>
                  </a:cubicBezTo>
                  <a:cubicBezTo>
                    <a:pt x="996" y="1368"/>
                    <a:pt x="983" y="1392"/>
                    <a:pt x="961" y="1403"/>
                  </a:cubicBezTo>
                  <a:close/>
                  <a:moveTo>
                    <a:pt x="993" y="1130"/>
                  </a:moveTo>
                  <a:cubicBezTo>
                    <a:pt x="993" y="1071"/>
                    <a:pt x="993" y="1071"/>
                    <a:pt x="993" y="1071"/>
                  </a:cubicBezTo>
                  <a:cubicBezTo>
                    <a:pt x="993" y="922"/>
                    <a:pt x="899" y="874"/>
                    <a:pt x="838" y="867"/>
                  </a:cubicBezTo>
                  <a:cubicBezTo>
                    <a:pt x="835" y="864"/>
                    <a:pt x="835" y="864"/>
                    <a:pt x="835" y="864"/>
                  </a:cubicBezTo>
                  <a:cubicBezTo>
                    <a:pt x="768" y="798"/>
                    <a:pt x="747" y="798"/>
                    <a:pt x="584" y="798"/>
                  </a:cubicBezTo>
                  <a:cubicBezTo>
                    <a:pt x="444" y="798"/>
                    <a:pt x="366" y="913"/>
                    <a:pt x="332" y="981"/>
                  </a:cubicBezTo>
                  <a:cubicBezTo>
                    <a:pt x="318" y="1009"/>
                    <a:pt x="311" y="1040"/>
                    <a:pt x="311" y="1072"/>
                  </a:cubicBezTo>
                  <a:cubicBezTo>
                    <a:pt x="311" y="1130"/>
                    <a:pt x="311" y="1130"/>
                    <a:pt x="311" y="1130"/>
                  </a:cubicBezTo>
                  <a:cubicBezTo>
                    <a:pt x="255" y="1089"/>
                    <a:pt x="206" y="1038"/>
                    <a:pt x="168" y="980"/>
                  </a:cubicBezTo>
                  <a:cubicBezTo>
                    <a:pt x="193" y="966"/>
                    <a:pt x="193" y="966"/>
                    <a:pt x="193" y="966"/>
                  </a:cubicBezTo>
                  <a:cubicBezTo>
                    <a:pt x="204" y="960"/>
                    <a:pt x="211" y="948"/>
                    <a:pt x="211" y="936"/>
                  </a:cubicBezTo>
                  <a:cubicBezTo>
                    <a:pt x="211" y="924"/>
                    <a:pt x="204" y="913"/>
                    <a:pt x="193" y="907"/>
                  </a:cubicBezTo>
                  <a:cubicBezTo>
                    <a:pt x="183" y="900"/>
                    <a:pt x="170" y="900"/>
                    <a:pt x="159" y="907"/>
                  </a:cubicBezTo>
                  <a:cubicBezTo>
                    <a:pt x="134" y="921"/>
                    <a:pt x="134" y="921"/>
                    <a:pt x="134" y="921"/>
                  </a:cubicBezTo>
                  <a:cubicBezTo>
                    <a:pt x="114" y="881"/>
                    <a:pt x="99" y="839"/>
                    <a:pt x="88" y="796"/>
                  </a:cubicBezTo>
                  <a:cubicBezTo>
                    <a:pt x="117" y="790"/>
                    <a:pt x="117" y="790"/>
                    <a:pt x="117" y="790"/>
                  </a:cubicBezTo>
                  <a:cubicBezTo>
                    <a:pt x="129" y="789"/>
                    <a:pt x="140" y="780"/>
                    <a:pt x="144" y="769"/>
                  </a:cubicBezTo>
                  <a:cubicBezTo>
                    <a:pt x="149" y="757"/>
                    <a:pt x="146" y="744"/>
                    <a:pt x="138" y="734"/>
                  </a:cubicBezTo>
                  <a:cubicBezTo>
                    <a:pt x="130" y="725"/>
                    <a:pt x="117" y="721"/>
                    <a:pt x="105" y="723"/>
                  </a:cubicBezTo>
                  <a:cubicBezTo>
                    <a:pt x="76" y="728"/>
                    <a:pt x="76" y="728"/>
                    <a:pt x="76" y="728"/>
                  </a:cubicBezTo>
                  <a:cubicBezTo>
                    <a:pt x="71" y="684"/>
                    <a:pt x="71" y="639"/>
                    <a:pt x="76" y="595"/>
                  </a:cubicBezTo>
                  <a:cubicBezTo>
                    <a:pt x="105" y="600"/>
                    <a:pt x="105" y="600"/>
                    <a:pt x="105" y="600"/>
                  </a:cubicBezTo>
                  <a:cubicBezTo>
                    <a:pt x="107" y="600"/>
                    <a:pt x="109" y="600"/>
                    <a:pt x="111" y="600"/>
                  </a:cubicBezTo>
                  <a:cubicBezTo>
                    <a:pt x="129" y="600"/>
                    <a:pt x="143" y="587"/>
                    <a:pt x="145" y="569"/>
                  </a:cubicBezTo>
                  <a:cubicBezTo>
                    <a:pt x="146" y="551"/>
                    <a:pt x="134" y="536"/>
                    <a:pt x="117" y="533"/>
                  </a:cubicBezTo>
                  <a:cubicBezTo>
                    <a:pt x="88" y="527"/>
                    <a:pt x="88" y="527"/>
                    <a:pt x="88" y="527"/>
                  </a:cubicBezTo>
                  <a:cubicBezTo>
                    <a:pt x="99" y="484"/>
                    <a:pt x="114" y="442"/>
                    <a:pt x="134" y="402"/>
                  </a:cubicBezTo>
                  <a:cubicBezTo>
                    <a:pt x="159" y="416"/>
                    <a:pt x="159" y="416"/>
                    <a:pt x="159" y="416"/>
                  </a:cubicBezTo>
                  <a:cubicBezTo>
                    <a:pt x="170" y="423"/>
                    <a:pt x="183" y="423"/>
                    <a:pt x="193" y="416"/>
                  </a:cubicBezTo>
                  <a:cubicBezTo>
                    <a:pt x="204" y="410"/>
                    <a:pt x="211" y="399"/>
                    <a:pt x="211" y="387"/>
                  </a:cubicBezTo>
                  <a:cubicBezTo>
                    <a:pt x="210" y="375"/>
                    <a:pt x="204" y="363"/>
                    <a:pt x="193" y="357"/>
                  </a:cubicBezTo>
                  <a:cubicBezTo>
                    <a:pt x="168" y="343"/>
                    <a:pt x="168" y="343"/>
                    <a:pt x="168" y="343"/>
                  </a:cubicBezTo>
                  <a:cubicBezTo>
                    <a:pt x="193" y="305"/>
                    <a:pt x="222" y="271"/>
                    <a:pt x="254" y="241"/>
                  </a:cubicBezTo>
                  <a:cubicBezTo>
                    <a:pt x="273" y="263"/>
                    <a:pt x="273" y="263"/>
                    <a:pt x="273" y="263"/>
                  </a:cubicBezTo>
                  <a:cubicBezTo>
                    <a:pt x="281" y="272"/>
                    <a:pt x="293" y="276"/>
                    <a:pt x="305" y="274"/>
                  </a:cubicBezTo>
                  <a:cubicBezTo>
                    <a:pt x="317" y="272"/>
                    <a:pt x="327" y="264"/>
                    <a:pt x="331" y="252"/>
                  </a:cubicBezTo>
                  <a:cubicBezTo>
                    <a:pt x="335" y="241"/>
                    <a:pt x="333" y="228"/>
                    <a:pt x="325" y="219"/>
                  </a:cubicBezTo>
                  <a:cubicBezTo>
                    <a:pt x="307" y="197"/>
                    <a:pt x="307" y="197"/>
                    <a:pt x="307" y="197"/>
                  </a:cubicBezTo>
                  <a:cubicBezTo>
                    <a:pt x="342" y="170"/>
                    <a:pt x="381" y="147"/>
                    <a:pt x="422" y="129"/>
                  </a:cubicBezTo>
                  <a:cubicBezTo>
                    <a:pt x="432" y="157"/>
                    <a:pt x="432" y="157"/>
                    <a:pt x="432" y="157"/>
                  </a:cubicBezTo>
                  <a:cubicBezTo>
                    <a:pt x="436" y="169"/>
                    <a:pt x="446" y="177"/>
                    <a:pt x="458" y="179"/>
                  </a:cubicBezTo>
                  <a:cubicBezTo>
                    <a:pt x="470" y="182"/>
                    <a:pt x="483" y="177"/>
                    <a:pt x="491" y="168"/>
                  </a:cubicBezTo>
                  <a:cubicBezTo>
                    <a:pt x="498" y="158"/>
                    <a:pt x="501" y="145"/>
                    <a:pt x="496" y="134"/>
                  </a:cubicBezTo>
                  <a:cubicBezTo>
                    <a:pt x="486" y="106"/>
                    <a:pt x="486" y="106"/>
                    <a:pt x="486" y="106"/>
                  </a:cubicBezTo>
                  <a:cubicBezTo>
                    <a:pt x="529" y="93"/>
                    <a:pt x="573" y="86"/>
                    <a:pt x="618" y="83"/>
                  </a:cubicBezTo>
                  <a:cubicBezTo>
                    <a:pt x="618" y="112"/>
                    <a:pt x="618" y="112"/>
                    <a:pt x="618" y="112"/>
                  </a:cubicBezTo>
                  <a:cubicBezTo>
                    <a:pt x="618" y="131"/>
                    <a:pt x="633" y="146"/>
                    <a:pt x="652" y="146"/>
                  </a:cubicBezTo>
                  <a:cubicBezTo>
                    <a:pt x="671" y="146"/>
                    <a:pt x="686" y="131"/>
                    <a:pt x="686" y="112"/>
                  </a:cubicBezTo>
                  <a:cubicBezTo>
                    <a:pt x="686" y="83"/>
                    <a:pt x="686" y="83"/>
                    <a:pt x="686" y="83"/>
                  </a:cubicBezTo>
                  <a:cubicBezTo>
                    <a:pt x="731" y="86"/>
                    <a:pt x="775" y="93"/>
                    <a:pt x="818" y="106"/>
                  </a:cubicBezTo>
                  <a:cubicBezTo>
                    <a:pt x="808" y="134"/>
                    <a:pt x="808" y="134"/>
                    <a:pt x="808" y="134"/>
                  </a:cubicBezTo>
                  <a:cubicBezTo>
                    <a:pt x="803" y="145"/>
                    <a:pt x="806" y="158"/>
                    <a:pt x="813" y="168"/>
                  </a:cubicBezTo>
                  <a:cubicBezTo>
                    <a:pt x="821" y="177"/>
                    <a:pt x="834" y="182"/>
                    <a:pt x="846" y="179"/>
                  </a:cubicBezTo>
                  <a:cubicBezTo>
                    <a:pt x="858" y="177"/>
                    <a:pt x="868" y="169"/>
                    <a:pt x="872" y="157"/>
                  </a:cubicBezTo>
                  <a:cubicBezTo>
                    <a:pt x="882" y="129"/>
                    <a:pt x="882" y="129"/>
                    <a:pt x="882" y="129"/>
                  </a:cubicBezTo>
                  <a:cubicBezTo>
                    <a:pt x="923" y="147"/>
                    <a:pt x="962" y="170"/>
                    <a:pt x="997" y="197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67" y="233"/>
                    <a:pt x="969" y="255"/>
                    <a:pt x="983" y="267"/>
                  </a:cubicBezTo>
                  <a:cubicBezTo>
                    <a:pt x="998" y="279"/>
                    <a:pt x="1019" y="277"/>
                    <a:pt x="1031" y="263"/>
                  </a:cubicBezTo>
                  <a:cubicBezTo>
                    <a:pt x="1050" y="241"/>
                    <a:pt x="1050" y="241"/>
                    <a:pt x="1050" y="241"/>
                  </a:cubicBezTo>
                  <a:cubicBezTo>
                    <a:pt x="1082" y="271"/>
                    <a:pt x="1111" y="305"/>
                    <a:pt x="1136" y="343"/>
                  </a:cubicBezTo>
                  <a:cubicBezTo>
                    <a:pt x="1111" y="357"/>
                    <a:pt x="1111" y="357"/>
                    <a:pt x="1111" y="357"/>
                  </a:cubicBezTo>
                  <a:cubicBezTo>
                    <a:pt x="1100" y="363"/>
                    <a:pt x="1093" y="375"/>
                    <a:pt x="1093" y="387"/>
                  </a:cubicBezTo>
                  <a:cubicBezTo>
                    <a:pt x="1093" y="399"/>
                    <a:pt x="1100" y="410"/>
                    <a:pt x="1111" y="416"/>
                  </a:cubicBezTo>
                  <a:cubicBezTo>
                    <a:pt x="1121" y="423"/>
                    <a:pt x="1134" y="423"/>
                    <a:pt x="1145" y="416"/>
                  </a:cubicBezTo>
                  <a:cubicBezTo>
                    <a:pt x="1170" y="402"/>
                    <a:pt x="1170" y="402"/>
                    <a:pt x="1170" y="402"/>
                  </a:cubicBezTo>
                  <a:cubicBezTo>
                    <a:pt x="1190" y="442"/>
                    <a:pt x="1205" y="484"/>
                    <a:pt x="1216" y="527"/>
                  </a:cubicBezTo>
                  <a:cubicBezTo>
                    <a:pt x="1187" y="533"/>
                    <a:pt x="1187" y="533"/>
                    <a:pt x="1187" y="533"/>
                  </a:cubicBezTo>
                  <a:cubicBezTo>
                    <a:pt x="1170" y="536"/>
                    <a:pt x="1158" y="551"/>
                    <a:pt x="1159" y="569"/>
                  </a:cubicBezTo>
                  <a:cubicBezTo>
                    <a:pt x="1161" y="587"/>
                    <a:pt x="1175" y="600"/>
                    <a:pt x="1193" y="600"/>
                  </a:cubicBezTo>
                  <a:cubicBezTo>
                    <a:pt x="1195" y="600"/>
                    <a:pt x="1197" y="600"/>
                    <a:pt x="1199" y="600"/>
                  </a:cubicBezTo>
                  <a:cubicBezTo>
                    <a:pt x="1228" y="595"/>
                    <a:pt x="1228" y="595"/>
                    <a:pt x="1228" y="595"/>
                  </a:cubicBezTo>
                  <a:cubicBezTo>
                    <a:pt x="1233" y="639"/>
                    <a:pt x="1233" y="684"/>
                    <a:pt x="1228" y="728"/>
                  </a:cubicBezTo>
                  <a:cubicBezTo>
                    <a:pt x="1199" y="723"/>
                    <a:pt x="1199" y="723"/>
                    <a:pt x="1199" y="723"/>
                  </a:cubicBezTo>
                  <a:cubicBezTo>
                    <a:pt x="1187" y="721"/>
                    <a:pt x="1174" y="725"/>
                    <a:pt x="1166" y="734"/>
                  </a:cubicBezTo>
                  <a:cubicBezTo>
                    <a:pt x="1158" y="744"/>
                    <a:pt x="1155" y="757"/>
                    <a:pt x="1160" y="769"/>
                  </a:cubicBezTo>
                  <a:cubicBezTo>
                    <a:pt x="1164" y="780"/>
                    <a:pt x="1175" y="789"/>
                    <a:pt x="1187" y="790"/>
                  </a:cubicBezTo>
                  <a:cubicBezTo>
                    <a:pt x="1216" y="796"/>
                    <a:pt x="1216" y="796"/>
                    <a:pt x="1216" y="796"/>
                  </a:cubicBezTo>
                  <a:cubicBezTo>
                    <a:pt x="1205" y="839"/>
                    <a:pt x="1190" y="881"/>
                    <a:pt x="1170" y="921"/>
                  </a:cubicBezTo>
                  <a:cubicBezTo>
                    <a:pt x="1145" y="907"/>
                    <a:pt x="1145" y="907"/>
                    <a:pt x="1145" y="907"/>
                  </a:cubicBezTo>
                  <a:cubicBezTo>
                    <a:pt x="1134" y="900"/>
                    <a:pt x="1121" y="900"/>
                    <a:pt x="1111" y="907"/>
                  </a:cubicBezTo>
                  <a:cubicBezTo>
                    <a:pt x="1100" y="913"/>
                    <a:pt x="1093" y="924"/>
                    <a:pt x="1093" y="936"/>
                  </a:cubicBezTo>
                  <a:cubicBezTo>
                    <a:pt x="1093" y="948"/>
                    <a:pt x="1100" y="960"/>
                    <a:pt x="1111" y="966"/>
                  </a:cubicBezTo>
                  <a:cubicBezTo>
                    <a:pt x="1136" y="980"/>
                    <a:pt x="1136" y="980"/>
                    <a:pt x="1136" y="980"/>
                  </a:cubicBezTo>
                  <a:cubicBezTo>
                    <a:pt x="1098" y="1038"/>
                    <a:pt x="1049" y="1089"/>
                    <a:pt x="993" y="11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410">
              <a:extLst>
                <a:ext uri="{FF2B5EF4-FFF2-40B4-BE49-F238E27FC236}">
                  <a16:creationId xmlns:a16="http://schemas.microsoft.com/office/drawing/2014/main" id="{EA83F3E9-0ED3-4A2E-8809-DF756D9557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96625" y="4446588"/>
              <a:ext cx="163513" cy="198438"/>
            </a:xfrm>
            <a:custGeom>
              <a:avLst/>
              <a:gdLst>
                <a:gd name="T0" fmla="*/ 426 w 460"/>
                <a:gd name="T1" fmla="*/ 420 h 558"/>
                <a:gd name="T2" fmla="*/ 195 w 460"/>
                <a:gd name="T3" fmla="*/ 420 h 558"/>
                <a:gd name="T4" fmla="*/ 137 w 460"/>
                <a:gd name="T5" fmla="*/ 362 h 558"/>
                <a:gd name="T6" fmla="*/ 137 w 460"/>
                <a:gd name="T7" fmla="*/ 34 h 558"/>
                <a:gd name="T8" fmla="*/ 103 w 460"/>
                <a:gd name="T9" fmla="*/ 0 h 558"/>
                <a:gd name="T10" fmla="*/ 69 w 460"/>
                <a:gd name="T11" fmla="*/ 34 h 558"/>
                <a:gd name="T12" fmla="*/ 69 w 460"/>
                <a:gd name="T13" fmla="*/ 362 h 558"/>
                <a:gd name="T14" fmla="*/ 5 w 460"/>
                <a:gd name="T15" fmla="*/ 466 h 558"/>
                <a:gd name="T16" fmla="*/ 91 w 460"/>
                <a:gd name="T17" fmla="*/ 553 h 558"/>
                <a:gd name="T18" fmla="*/ 195 w 460"/>
                <a:gd name="T19" fmla="*/ 489 h 558"/>
                <a:gd name="T20" fmla="*/ 426 w 460"/>
                <a:gd name="T21" fmla="*/ 489 h 558"/>
                <a:gd name="T22" fmla="*/ 460 w 460"/>
                <a:gd name="T23" fmla="*/ 454 h 558"/>
                <a:gd name="T24" fmla="*/ 426 w 460"/>
                <a:gd name="T25" fmla="*/ 420 h 558"/>
                <a:gd name="T26" fmla="*/ 103 w 460"/>
                <a:gd name="T27" fmla="*/ 485 h 558"/>
                <a:gd name="T28" fmla="*/ 73 w 460"/>
                <a:gd name="T29" fmla="*/ 455 h 558"/>
                <a:gd name="T30" fmla="*/ 103 w 460"/>
                <a:gd name="T31" fmla="*/ 424 h 558"/>
                <a:gd name="T32" fmla="*/ 134 w 460"/>
                <a:gd name="T33" fmla="*/ 454 h 558"/>
                <a:gd name="T34" fmla="*/ 103 w 460"/>
                <a:gd name="T35" fmla="*/ 485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0" h="558">
                  <a:moveTo>
                    <a:pt x="426" y="420"/>
                  </a:moveTo>
                  <a:cubicBezTo>
                    <a:pt x="195" y="420"/>
                    <a:pt x="195" y="420"/>
                    <a:pt x="195" y="420"/>
                  </a:cubicBezTo>
                  <a:cubicBezTo>
                    <a:pt x="185" y="393"/>
                    <a:pt x="164" y="372"/>
                    <a:pt x="137" y="362"/>
                  </a:cubicBezTo>
                  <a:cubicBezTo>
                    <a:pt x="137" y="34"/>
                    <a:pt x="137" y="34"/>
                    <a:pt x="137" y="34"/>
                  </a:cubicBezTo>
                  <a:cubicBezTo>
                    <a:pt x="137" y="16"/>
                    <a:pt x="122" y="0"/>
                    <a:pt x="103" y="0"/>
                  </a:cubicBezTo>
                  <a:cubicBezTo>
                    <a:pt x="84" y="0"/>
                    <a:pt x="69" y="16"/>
                    <a:pt x="69" y="34"/>
                  </a:cubicBezTo>
                  <a:cubicBezTo>
                    <a:pt x="69" y="362"/>
                    <a:pt x="69" y="362"/>
                    <a:pt x="69" y="362"/>
                  </a:cubicBezTo>
                  <a:cubicBezTo>
                    <a:pt x="26" y="378"/>
                    <a:pt x="0" y="421"/>
                    <a:pt x="5" y="466"/>
                  </a:cubicBezTo>
                  <a:cubicBezTo>
                    <a:pt x="10" y="512"/>
                    <a:pt x="46" y="547"/>
                    <a:pt x="91" y="553"/>
                  </a:cubicBezTo>
                  <a:cubicBezTo>
                    <a:pt x="137" y="558"/>
                    <a:pt x="180" y="531"/>
                    <a:pt x="195" y="489"/>
                  </a:cubicBezTo>
                  <a:cubicBezTo>
                    <a:pt x="426" y="489"/>
                    <a:pt x="426" y="489"/>
                    <a:pt x="426" y="489"/>
                  </a:cubicBezTo>
                  <a:cubicBezTo>
                    <a:pt x="445" y="489"/>
                    <a:pt x="460" y="473"/>
                    <a:pt x="460" y="454"/>
                  </a:cubicBezTo>
                  <a:cubicBezTo>
                    <a:pt x="460" y="436"/>
                    <a:pt x="445" y="420"/>
                    <a:pt x="426" y="420"/>
                  </a:cubicBezTo>
                  <a:close/>
                  <a:moveTo>
                    <a:pt x="103" y="485"/>
                  </a:moveTo>
                  <a:cubicBezTo>
                    <a:pt x="86" y="485"/>
                    <a:pt x="73" y="471"/>
                    <a:pt x="73" y="455"/>
                  </a:cubicBezTo>
                  <a:cubicBezTo>
                    <a:pt x="73" y="438"/>
                    <a:pt x="86" y="424"/>
                    <a:pt x="103" y="424"/>
                  </a:cubicBezTo>
                  <a:cubicBezTo>
                    <a:pt x="120" y="424"/>
                    <a:pt x="134" y="438"/>
                    <a:pt x="134" y="454"/>
                  </a:cubicBezTo>
                  <a:cubicBezTo>
                    <a:pt x="134" y="471"/>
                    <a:pt x="120" y="485"/>
                    <a:pt x="103" y="4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4" name="Icon">
            <a:extLst>
              <a:ext uri="{FF2B5EF4-FFF2-40B4-BE49-F238E27FC236}">
                <a16:creationId xmlns:a16="http://schemas.microsoft.com/office/drawing/2014/main" id="{FD45937F-474C-4D24-BCAA-19079416CD5D}"/>
              </a:ext>
            </a:extLst>
          </p:cNvPr>
          <p:cNvGrpSpPr/>
          <p:nvPr/>
        </p:nvGrpSpPr>
        <p:grpSpPr>
          <a:xfrm>
            <a:off x="5012343" y="4286031"/>
            <a:ext cx="296034" cy="290748"/>
            <a:chOff x="6005513" y="4124325"/>
            <a:chExt cx="800101" cy="785813"/>
          </a:xfrm>
          <a:solidFill>
            <a:srgbClr val="FFFFFF"/>
          </a:solidFill>
        </p:grpSpPr>
        <p:sp>
          <p:nvSpPr>
            <p:cNvPr id="385" name="Freeform 504">
              <a:extLst>
                <a:ext uri="{FF2B5EF4-FFF2-40B4-BE49-F238E27FC236}">
                  <a16:creationId xmlns:a16="http://schemas.microsoft.com/office/drawing/2014/main" id="{9C3E888B-0E01-4487-BE6A-C36471786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6013" y="4206875"/>
              <a:ext cx="52388" cy="44450"/>
            </a:xfrm>
            <a:custGeom>
              <a:avLst/>
              <a:gdLst>
                <a:gd name="T0" fmla="*/ 9 w 16"/>
                <a:gd name="T1" fmla="*/ 1 h 13"/>
                <a:gd name="T2" fmla="*/ 2 w 16"/>
                <a:gd name="T3" fmla="*/ 6 h 13"/>
                <a:gd name="T4" fmla="*/ 1 w 16"/>
                <a:gd name="T5" fmla="*/ 11 h 13"/>
                <a:gd name="T6" fmla="*/ 5 w 16"/>
                <a:gd name="T7" fmla="*/ 13 h 13"/>
                <a:gd name="T8" fmla="*/ 7 w 16"/>
                <a:gd name="T9" fmla="*/ 12 h 13"/>
                <a:gd name="T10" fmla="*/ 13 w 16"/>
                <a:gd name="T11" fmla="*/ 8 h 13"/>
                <a:gd name="T12" fmla="*/ 15 w 16"/>
                <a:gd name="T13" fmla="*/ 3 h 13"/>
                <a:gd name="T14" fmla="*/ 9 w 16"/>
                <a:gd name="T1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9" y="1"/>
                  </a:moveTo>
                  <a:cubicBezTo>
                    <a:pt x="7" y="3"/>
                    <a:pt x="5" y="4"/>
                    <a:pt x="2" y="6"/>
                  </a:cubicBezTo>
                  <a:cubicBezTo>
                    <a:pt x="0" y="7"/>
                    <a:pt x="0" y="9"/>
                    <a:pt x="1" y="11"/>
                  </a:cubicBezTo>
                  <a:cubicBezTo>
                    <a:pt x="2" y="12"/>
                    <a:pt x="3" y="13"/>
                    <a:pt x="5" y="13"/>
                  </a:cubicBezTo>
                  <a:cubicBezTo>
                    <a:pt x="5" y="13"/>
                    <a:pt x="6" y="13"/>
                    <a:pt x="7" y="12"/>
                  </a:cubicBezTo>
                  <a:cubicBezTo>
                    <a:pt x="9" y="11"/>
                    <a:pt x="11" y="9"/>
                    <a:pt x="13" y="8"/>
                  </a:cubicBezTo>
                  <a:cubicBezTo>
                    <a:pt x="15" y="7"/>
                    <a:pt x="16" y="5"/>
                    <a:pt x="15" y="3"/>
                  </a:cubicBezTo>
                  <a:cubicBezTo>
                    <a:pt x="14" y="1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505">
              <a:extLst>
                <a:ext uri="{FF2B5EF4-FFF2-40B4-BE49-F238E27FC236}">
                  <a16:creationId xmlns:a16="http://schemas.microsoft.com/office/drawing/2014/main" id="{E19A5055-2267-4C88-9092-AB0236B46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1" y="4217988"/>
              <a:ext cx="50800" cy="42863"/>
            </a:xfrm>
            <a:custGeom>
              <a:avLst/>
              <a:gdLst>
                <a:gd name="T0" fmla="*/ 1 w 15"/>
                <a:gd name="T1" fmla="*/ 2 h 13"/>
                <a:gd name="T2" fmla="*/ 2 w 15"/>
                <a:gd name="T3" fmla="*/ 8 h 13"/>
                <a:gd name="T4" fmla="*/ 8 w 15"/>
                <a:gd name="T5" fmla="*/ 12 h 13"/>
                <a:gd name="T6" fmla="*/ 11 w 15"/>
                <a:gd name="T7" fmla="*/ 13 h 13"/>
                <a:gd name="T8" fmla="*/ 14 w 15"/>
                <a:gd name="T9" fmla="*/ 11 h 13"/>
                <a:gd name="T10" fmla="*/ 13 w 15"/>
                <a:gd name="T11" fmla="*/ 6 h 13"/>
                <a:gd name="T12" fmla="*/ 6 w 15"/>
                <a:gd name="T13" fmla="*/ 1 h 13"/>
                <a:gd name="T14" fmla="*/ 1 w 15"/>
                <a:gd name="T15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3">
                  <a:moveTo>
                    <a:pt x="1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4" y="9"/>
                    <a:pt x="6" y="11"/>
                    <a:pt x="8" y="12"/>
                  </a:cubicBezTo>
                  <a:cubicBezTo>
                    <a:pt x="9" y="13"/>
                    <a:pt x="10" y="13"/>
                    <a:pt x="11" y="13"/>
                  </a:cubicBezTo>
                  <a:cubicBezTo>
                    <a:pt x="12" y="13"/>
                    <a:pt x="13" y="13"/>
                    <a:pt x="14" y="11"/>
                  </a:cubicBezTo>
                  <a:cubicBezTo>
                    <a:pt x="15" y="10"/>
                    <a:pt x="15" y="7"/>
                    <a:pt x="13" y="6"/>
                  </a:cubicBezTo>
                  <a:cubicBezTo>
                    <a:pt x="11" y="4"/>
                    <a:pt x="9" y="3"/>
                    <a:pt x="6" y="1"/>
                  </a:cubicBezTo>
                  <a:cubicBezTo>
                    <a:pt x="5" y="0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506">
              <a:extLst>
                <a:ext uri="{FF2B5EF4-FFF2-40B4-BE49-F238E27FC236}">
                  <a16:creationId xmlns:a16="http://schemas.microsoft.com/office/drawing/2014/main" id="{CBE82FBE-2789-4ED7-8819-525ACDCF77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99251" y="4484688"/>
              <a:ext cx="106363" cy="133350"/>
            </a:xfrm>
            <a:custGeom>
              <a:avLst/>
              <a:gdLst>
                <a:gd name="T0" fmla="*/ 20 w 32"/>
                <a:gd name="T1" fmla="*/ 4 h 40"/>
                <a:gd name="T2" fmla="*/ 15 w 32"/>
                <a:gd name="T3" fmla="*/ 0 h 40"/>
                <a:gd name="T4" fmla="*/ 12 w 32"/>
                <a:gd name="T5" fmla="*/ 4 h 40"/>
                <a:gd name="T6" fmla="*/ 12 w 32"/>
                <a:gd name="T7" fmla="*/ 8 h 40"/>
                <a:gd name="T8" fmla="*/ 0 w 32"/>
                <a:gd name="T9" fmla="*/ 8 h 40"/>
                <a:gd name="T10" fmla="*/ 0 w 32"/>
                <a:gd name="T11" fmla="*/ 40 h 40"/>
                <a:gd name="T12" fmla="*/ 32 w 32"/>
                <a:gd name="T13" fmla="*/ 40 h 40"/>
                <a:gd name="T14" fmla="*/ 32 w 32"/>
                <a:gd name="T15" fmla="*/ 8 h 40"/>
                <a:gd name="T16" fmla="*/ 20 w 32"/>
                <a:gd name="T17" fmla="*/ 8 h 40"/>
                <a:gd name="T18" fmla="*/ 20 w 32"/>
                <a:gd name="T19" fmla="*/ 4 h 40"/>
                <a:gd name="T20" fmla="*/ 24 w 32"/>
                <a:gd name="T21" fmla="*/ 32 h 40"/>
                <a:gd name="T22" fmla="*/ 8 w 32"/>
                <a:gd name="T23" fmla="*/ 32 h 40"/>
                <a:gd name="T24" fmla="*/ 8 w 32"/>
                <a:gd name="T25" fmla="*/ 16 h 40"/>
                <a:gd name="T26" fmla="*/ 24 w 32"/>
                <a:gd name="T27" fmla="*/ 16 h 40"/>
                <a:gd name="T28" fmla="*/ 24 w 32"/>
                <a:gd name="T29" fmla="*/ 3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40">
                  <a:moveTo>
                    <a:pt x="20" y="4"/>
                  </a:moveTo>
                  <a:cubicBezTo>
                    <a:pt x="20" y="2"/>
                    <a:pt x="18" y="0"/>
                    <a:pt x="15" y="0"/>
                  </a:cubicBezTo>
                  <a:cubicBezTo>
                    <a:pt x="13" y="0"/>
                    <a:pt x="12" y="2"/>
                    <a:pt x="12" y="4"/>
                  </a:cubicBezTo>
                  <a:cubicBezTo>
                    <a:pt x="12" y="6"/>
                    <a:pt x="12" y="7"/>
                    <a:pt x="12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20" y="5"/>
                    <a:pt x="20" y="4"/>
                  </a:cubicBezTo>
                  <a:close/>
                  <a:moveTo>
                    <a:pt x="24" y="32"/>
                  </a:moveTo>
                  <a:cubicBezTo>
                    <a:pt x="8" y="32"/>
                    <a:pt x="8" y="32"/>
                    <a:pt x="8" y="32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24" y="16"/>
                    <a:pt x="24" y="16"/>
                    <a:pt x="24" y="16"/>
                  </a:cubicBezTo>
                  <a:lnTo>
                    <a:pt x="2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507">
              <a:extLst>
                <a:ext uri="{FF2B5EF4-FFF2-40B4-BE49-F238E27FC236}">
                  <a16:creationId xmlns:a16="http://schemas.microsoft.com/office/drawing/2014/main" id="{77F0509E-7BFF-4066-86A2-820F374F4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9488" y="4387850"/>
              <a:ext cx="36513" cy="52388"/>
            </a:xfrm>
            <a:custGeom>
              <a:avLst/>
              <a:gdLst>
                <a:gd name="T0" fmla="*/ 3 w 11"/>
                <a:gd name="T1" fmla="*/ 3 h 16"/>
                <a:gd name="T2" fmla="*/ 0 w 11"/>
                <a:gd name="T3" fmla="*/ 11 h 16"/>
                <a:gd name="T4" fmla="*/ 3 w 11"/>
                <a:gd name="T5" fmla="*/ 16 h 16"/>
                <a:gd name="T6" fmla="*/ 4 w 11"/>
                <a:gd name="T7" fmla="*/ 16 h 16"/>
                <a:gd name="T8" fmla="*/ 8 w 11"/>
                <a:gd name="T9" fmla="*/ 13 h 16"/>
                <a:gd name="T10" fmla="*/ 10 w 11"/>
                <a:gd name="T11" fmla="*/ 6 h 16"/>
                <a:gd name="T12" fmla="*/ 8 w 11"/>
                <a:gd name="T13" fmla="*/ 1 h 16"/>
                <a:gd name="T14" fmla="*/ 3 w 11"/>
                <a:gd name="T15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3" y="3"/>
                  </a:moveTo>
                  <a:cubicBezTo>
                    <a:pt x="2" y="6"/>
                    <a:pt x="1" y="8"/>
                    <a:pt x="0" y="11"/>
                  </a:cubicBezTo>
                  <a:cubicBezTo>
                    <a:pt x="0" y="13"/>
                    <a:pt x="1" y="15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6" y="16"/>
                    <a:pt x="7" y="15"/>
                    <a:pt x="8" y="13"/>
                  </a:cubicBezTo>
                  <a:cubicBezTo>
                    <a:pt x="9" y="11"/>
                    <a:pt x="9" y="8"/>
                    <a:pt x="10" y="6"/>
                  </a:cubicBezTo>
                  <a:cubicBezTo>
                    <a:pt x="11" y="4"/>
                    <a:pt x="10" y="2"/>
                    <a:pt x="8" y="1"/>
                  </a:cubicBezTo>
                  <a:cubicBezTo>
                    <a:pt x="6" y="0"/>
                    <a:pt x="4" y="1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508">
              <a:extLst>
                <a:ext uri="{FF2B5EF4-FFF2-40B4-BE49-F238E27FC236}">
                  <a16:creationId xmlns:a16="http://schemas.microsoft.com/office/drawing/2014/main" id="{63CBB0CD-4A01-4EC8-9D48-69A8DE36A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3063" y="4403725"/>
              <a:ext cx="36513" cy="53975"/>
            </a:xfrm>
            <a:custGeom>
              <a:avLst/>
              <a:gdLst>
                <a:gd name="T0" fmla="*/ 3 w 11"/>
                <a:gd name="T1" fmla="*/ 1 h 16"/>
                <a:gd name="T2" fmla="*/ 0 w 11"/>
                <a:gd name="T3" fmla="*/ 6 h 16"/>
                <a:gd name="T4" fmla="*/ 2 w 11"/>
                <a:gd name="T5" fmla="*/ 13 h 16"/>
                <a:gd name="T6" fmla="*/ 6 w 11"/>
                <a:gd name="T7" fmla="*/ 16 h 16"/>
                <a:gd name="T8" fmla="*/ 7 w 11"/>
                <a:gd name="T9" fmla="*/ 16 h 16"/>
                <a:gd name="T10" fmla="*/ 10 w 11"/>
                <a:gd name="T11" fmla="*/ 11 h 16"/>
                <a:gd name="T12" fmla="*/ 8 w 11"/>
                <a:gd name="T13" fmla="*/ 3 h 16"/>
                <a:gd name="T14" fmla="*/ 3 w 11"/>
                <a:gd name="T15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3" y="1"/>
                  </a:moveTo>
                  <a:cubicBezTo>
                    <a:pt x="1" y="1"/>
                    <a:pt x="0" y="4"/>
                    <a:pt x="0" y="6"/>
                  </a:cubicBezTo>
                  <a:cubicBezTo>
                    <a:pt x="1" y="8"/>
                    <a:pt x="2" y="11"/>
                    <a:pt x="2" y="13"/>
                  </a:cubicBezTo>
                  <a:cubicBezTo>
                    <a:pt x="3" y="15"/>
                    <a:pt x="4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9" y="16"/>
                    <a:pt x="11" y="13"/>
                    <a:pt x="10" y="11"/>
                  </a:cubicBezTo>
                  <a:cubicBezTo>
                    <a:pt x="10" y="9"/>
                    <a:pt x="9" y="6"/>
                    <a:pt x="8" y="3"/>
                  </a:cubicBezTo>
                  <a:cubicBezTo>
                    <a:pt x="7" y="1"/>
                    <a:pt x="5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509">
              <a:extLst>
                <a:ext uri="{FF2B5EF4-FFF2-40B4-BE49-F238E27FC236}">
                  <a16:creationId xmlns:a16="http://schemas.microsoft.com/office/drawing/2014/main" id="{2C04C008-71F4-42A2-AC33-9255C70E7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8926" y="4267200"/>
              <a:ext cx="50800" cy="50800"/>
            </a:xfrm>
            <a:custGeom>
              <a:avLst/>
              <a:gdLst>
                <a:gd name="T0" fmla="*/ 8 w 15"/>
                <a:gd name="T1" fmla="*/ 2 h 15"/>
                <a:gd name="T2" fmla="*/ 2 w 15"/>
                <a:gd name="T3" fmla="*/ 2 h 15"/>
                <a:gd name="T4" fmla="*/ 2 w 15"/>
                <a:gd name="T5" fmla="*/ 7 h 15"/>
                <a:gd name="T6" fmla="*/ 7 w 15"/>
                <a:gd name="T7" fmla="*/ 13 h 15"/>
                <a:gd name="T8" fmla="*/ 10 w 15"/>
                <a:gd name="T9" fmla="*/ 15 h 15"/>
                <a:gd name="T10" fmla="*/ 13 w 15"/>
                <a:gd name="T11" fmla="*/ 14 h 15"/>
                <a:gd name="T12" fmla="*/ 13 w 15"/>
                <a:gd name="T13" fmla="*/ 8 h 15"/>
                <a:gd name="T14" fmla="*/ 8 w 15"/>
                <a:gd name="T15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5">
                  <a:moveTo>
                    <a:pt x="8" y="2"/>
                  </a:moveTo>
                  <a:cubicBezTo>
                    <a:pt x="6" y="0"/>
                    <a:pt x="4" y="0"/>
                    <a:pt x="2" y="2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4" y="9"/>
                    <a:pt x="5" y="11"/>
                    <a:pt x="7" y="13"/>
                  </a:cubicBezTo>
                  <a:cubicBezTo>
                    <a:pt x="8" y="14"/>
                    <a:pt x="9" y="15"/>
                    <a:pt x="10" y="15"/>
                  </a:cubicBezTo>
                  <a:cubicBezTo>
                    <a:pt x="11" y="15"/>
                    <a:pt x="12" y="14"/>
                    <a:pt x="13" y="14"/>
                  </a:cubicBezTo>
                  <a:cubicBezTo>
                    <a:pt x="14" y="12"/>
                    <a:pt x="15" y="10"/>
                    <a:pt x="13" y="8"/>
                  </a:cubicBezTo>
                  <a:cubicBezTo>
                    <a:pt x="11" y="6"/>
                    <a:pt x="10" y="4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510">
              <a:extLst>
                <a:ext uri="{FF2B5EF4-FFF2-40B4-BE49-F238E27FC236}">
                  <a16:creationId xmlns:a16="http://schemas.microsoft.com/office/drawing/2014/main" id="{8D627E45-9DF0-4F3B-BAA6-0D6BF6436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5688" y="4257675"/>
              <a:ext cx="46038" cy="46038"/>
            </a:xfrm>
            <a:custGeom>
              <a:avLst/>
              <a:gdLst>
                <a:gd name="T0" fmla="*/ 13 w 14"/>
                <a:gd name="T1" fmla="*/ 7 h 14"/>
                <a:gd name="T2" fmla="*/ 13 w 14"/>
                <a:gd name="T3" fmla="*/ 1 h 14"/>
                <a:gd name="T4" fmla="*/ 7 w 14"/>
                <a:gd name="T5" fmla="*/ 1 h 14"/>
                <a:gd name="T6" fmla="*/ 1 w 14"/>
                <a:gd name="T7" fmla="*/ 7 h 14"/>
                <a:gd name="T8" fmla="*/ 2 w 14"/>
                <a:gd name="T9" fmla="*/ 13 h 14"/>
                <a:gd name="T10" fmla="*/ 4 w 14"/>
                <a:gd name="T11" fmla="*/ 14 h 14"/>
                <a:gd name="T12" fmla="*/ 7 w 14"/>
                <a:gd name="T13" fmla="*/ 12 h 14"/>
                <a:gd name="T14" fmla="*/ 13 w 14"/>
                <a:gd name="T15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4">
                  <a:moveTo>
                    <a:pt x="13" y="7"/>
                  </a:moveTo>
                  <a:cubicBezTo>
                    <a:pt x="14" y="5"/>
                    <a:pt x="14" y="3"/>
                    <a:pt x="13" y="1"/>
                  </a:cubicBezTo>
                  <a:cubicBezTo>
                    <a:pt x="11" y="0"/>
                    <a:pt x="9" y="0"/>
                    <a:pt x="7" y="1"/>
                  </a:cubicBezTo>
                  <a:cubicBezTo>
                    <a:pt x="5" y="3"/>
                    <a:pt x="3" y="5"/>
                    <a:pt x="1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2" y="13"/>
                    <a:pt x="3" y="14"/>
                    <a:pt x="4" y="14"/>
                  </a:cubicBezTo>
                  <a:cubicBezTo>
                    <a:pt x="6" y="14"/>
                    <a:pt x="7" y="13"/>
                    <a:pt x="7" y="12"/>
                  </a:cubicBezTo>
                  <a:cubicBezTo>
                    <a:pt x="9" y="10"/>
                    <a:pt x="11" y="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511">
              <a:extLst>
                <a:ext uri="{FF2B5EF4-FFF2-40B4-BE49-F238E27FC236}">
                  <a16:creationId xmlns:a16="http://schemas.microsoft.com/office/drawing/2014/main" id="{B931A264-8B43-4B05-86C2-251E1BF2B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9726" y="4330700"/>
              <a:ext cx="42863" cy="53975"/>
            </a:xfrm>
            <a:custGeom>
              <a:avLst/>
              <a:gdLst>
                <a:gd name="T0" fmla="*/ 8 w 13"/>
                <a:gd name="T1" fmla="*/ 16 h 16"/>
                <a:gd name="T2" fmla="*/ 10 w 13"/>
                <a:gd name="T3" fmla="*/ 15 h 16"/>
                <a:gd name="T4" fmla="*/ 12 w 13"/>
                <a:gd name="T5" fmla="*/ 10 h 16"/>
                <a:gd name="T6" fmla="*/ 8 w 13"/>
                <a:gd name="T7" fmla="*/ 3 h 16"/>
                <a:gd name="T8" fmla="*/ 2 w 13"/>
                <a:gd name="T9" fmla="*/ 1 h 16"/>
                <a:gd name="T10" fmla="*/ 1 w 13"/>
                <a:gd name="T11" fmla="*/ 7 h 16"/>
                <a:gd name="T12" fmla="*/ 5 w 13"/>
                <a:gd name="T13" fmla="*/ 13 h 16"/>
                <a:gd name="T14" fmla="*/ 8 w 13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8" y="16"/>
                  </a:moveTo>
                  <a:cubicBezTo>
                    <a:pt x="9" y="16"/>
                    <a:pt x="9" y="16"/>
                    <a:pt x="10" y="15"/>
                  </a:cubicBezTo>
                  <a:cubicBezTo>
                    <a:pt x="12" y="14"/>
                    <a:pt x="13" y="12"/>
                    <a:pt x="12" y="10"/>
                  </a:cubicBezTo>
                  <a:cubicBezTo>
                    <a:pt x="10" y="7"/>
                    <a:pt x="9" y="5"/>
                    <a:pt x="8" y="3"/>
                  </a:cubicBezTo>
                  <a:cubicBezTo>
                    <a:pt x="7" y="1"/>
                    <a:pt x="4" y="0"/>
                    <a:pt x="2" y="1"/>
                  </a:cubicBezTo>
                  <a:cubicBezTo>
                    <a:pt x="0" y="2"/>
                    <a:pt x="0" y="5"/>
                    <a:pt x="1" y="7"/>
                  </a:cubicBezTo>
                  <a:cubicBezTo>
                    <a:pt x="2" y="9"/>
                    <a:pt x="3" y="11"/>
                    <a:pt x="5" y="13"/>
                  </a:cubicBezTo>
                  <a:cubicBezTo>
                    <a:pt x="5" y="15"/>
                    <a:pt x="7" y="16"/>
                    <a:pt x="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512">
              <a:extLst>
                <a:ext uri="{FF2B5EF4-FFF2-40B4-BE49-F238E27FC236}">
                  <a16:creationId xmlns:a16="http://schemas.microsoft.com/office/drawing/2014/main" id="{082796F8-9579-42DD-BE3E-E5940C7F83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05513" y="4464050"/>
              <a:ext cx="106363" cy="153988"/>
            </a:xfrm>
            <a:custGeom>
              <a:avLst/>
              <a:gdLst>
                <a:gd name="T0" fmla="*/ 20 w 32"/>
                <a:gd name="T1" fmla="*/ 13 h 46"/>
                <a:gd name="T2" fmla="*/ 21 w 32"/>
                <a:gd name="T3" fmla="*/ 5 h 46"/>
                <a:gd name="T4" fmla="*/ 17 w 32"/>
                <a:gd name="T5" fmla="*/ 1 h 46"/>
                <a:gd name="T6" fmla="*/ 13 w 32"/>
                <a:gd name="T7" fmla="*/ 4 h 46"/>
                <a:gd name="T8" fmla="*/ 12 w 32"/>
                <a:gd name="T9" fmla="*/ 12 h 46"/>
                <a:gd name="T10" fmla="*/ 12 w 32"/>
                <a:gd name="T11" fmla="*/ 14 h 46"/>
                <a:gd name="T12" fmla="*/ 0 w 32"/>
                <a:gd name="T13" fmla="*/ 14 h 46"/>
                <a:gd name="T14" fmla="*/ 0 w 32"/>
                <a:gd name="T15" fmla="*/ 46 h 46"/>
                <a:gd name="T16" fmla="*/ 32 w 32"/>
                <a:gd name="T17" fmla="*/ 46 h 46"/>
                <a:gd name="T18" fmla="*/ 32 w 32"/>
                <a:gd name="T19" fmla="*/ 14 h 46"/>
                <a:gd name="T20" fmla="*/ 20 w 32"/>
                <a:gd name="T21" fmla="*/ 14 h 46"/>
                <a:gd name="T22" fmla="*/ 20 w 32"/>
                <a:gd name="T23" fmla="*/ 13 h 46"/>
                <a:gd name="T24" fmla="*/ 24 w 32"/>
                <a:gd name="T25" fmla="*/ 38 h 46"/>
                <a:gd name="T26" fmla="*/ 8 w 32"/>
                <a:gd name="T27" fmla="*/ 38 h 46"/>
                <a:gd name="T28" fmla="*/ 8 w 32"/>
                <a:gd name="T29" fmla="*/ 22 h 46"/>
                <a:gd name="T30" fmla="*/ 24 w 32"/>
                <a:gd name="T31" fmla="*/ 22 h 46"/>
                <a:gd name="T32" fmla="*/ 24 w 32"/>
                <a:gd name="T33" fmla="*/ 3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46">
                  <a:moveTo>
                    <a:pt x="20" y="13"/>
                  </a:moveTo>
                  <a:cubicBezTo>
                    <a:pt x="20" y="10"/>
                    <a:pt x="20" y="8"/>
                    <a:pt x="21" y="5"/>
                  </a:cubicBezTo>
                  <a:cubicBezTo>
                    <a:pt x="21" y="3"/>
                    <a:pt x="20" y="1"/>
                    <a:pt x="17" y="1"/>
                  </a:cubicBezTo>
                  <a:cubicBezTo>
                    <a:pt x="15" y="0"/>
                    <a:pt x="13" y="2"/>
                    <a:pt x="13" y="4"/>
                  </a:cubicBezTo>
                  <a:cubicBezTo>
                    <a:pt x="13" y="7"/>
                    <a:pt x="12" y="10"/>
                    <a:pt x="12" y="12"/>
                  </a:cubicBezTo>
                  <a:cubicBezTo>
                    <a:pt x="12" y="13"/>
                    <a:pt x="12" y="14"/>
                    <a:pt x="12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lose/>
                  <a:moveTo>
                    <a:pt x="24" y="38"/>
                  </a:moveTo>
                  <a:cubicBezTo>
                    <a:pt x="8" y="38"/>
                    <a:pt x="8" y="38"/>
                    <a:pt x="8" y="38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24" y="22"/>
                    <a:pt x="24" y="22"/>
                    <a:pt x="24" y="22"/>
                  </a:cubicBezTo>
                  <a:lnTo>
                    <a:pt x="24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513">
              <a:extLst>
                <a:ext uri="{FF2B5EF4-FFF2-40B4-BE49-F238E27FC236}">
                  <a16:creationId xmlns:a16="http://schemas.microsoft.com/office/drawing/2014/main" id="{E40B3486-6964-410E-BB59-BA01587D4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9651" y="4318000"/>
              <a:ext cx="42863" cy="49213"/>
            </a:xfrm>
            <a:custGeom>
              <a:avLst/>
              <a:gdLst>
                <a:gd name="T0" fmla="*/ 5 w 13"/>
                <a:gd name="T1" fmla="*/ 2 h 15"/>
                <a:gd name="T2" fmla="*/ 1 w 13"/>
                <a:gd name="T3" fmla="*/ 9 h 15"/>
                <a:gd name="T4" fmla="*/ 2 w 13"/>
                <a:gd name="T5" fmla="*/ 14 h 15"/>
                <a:gd name="T6" fmla="*/ 4 w 13"/>
                <a:gd name="T7" fmla="*/ 15 h 15"/>
                <a:gd name="T8" fmla="*/ 8 w 13"/>
                <a:gd name="T9" fmla="*/ 13 h 15"/>
                <a:gd name="T10" fmla="*/ 12 w 13"/>
                <a:gd name="T11" fmla="*/ 6 h 15"/>
                <a:gd name="T12" fmla="*/ 11 w 13"/>
                <a:gd name="T13" fmla="*/ 1 h 15"/>
                <a:gd name="T14" fmla="*/ 5 w 13"/>
                <a:gd name="T15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5">
                  <a:moveTo>
                    <a:pt x="5" y="2"/>
                  </a:moveTo>
                  <a:cubicBezTo>
                    <a:pt x="4" y="4"/>
                    <a:pt x="2" y="7"/>
                    <a:pt x="1" y="9"/>
                  </a:cubicBezTo>
                  <a:cubicBezTo>
                    <a:pt x="0" y="11"/>
                    <a:pt x="0" y="13"/>
                    <a:pt x="2" y="14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6" y="15"/>
                    <a:pt x="7" y="14"/>
                    <a:pt x="8" y="13"/>
                  </a:cubicBezTo>
                  <a:cubicBezTo>
                    <a:pt x="9" y="11"/>
                    <a:pt x="10" y="9"/>
                    <a:pt x="12" y="6"/>
                  </a:cubicBezTo>
                  <a:cubicBezTo>
                    <a:pt x="13" y="5"/>
                    <a:pt x="13" y="2"/>
                    <a:pt x="11" y="1"/>
                  </a:cubicBezTo>
                  <a:cubicBezTo>
                    <a:pt x="9" y="0"/>
                    <a:pt x="6" y="0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514">
              <a:extLst>
                <a:ext uri="{FF2B5EF4-FFF2-40B4-BE49-F238E27FC236}">
                  <a16:creationId xmlns:a16="http://schemas.microsoft.com/office/drawing/2014/main" id="{25DEA7C6-91CB-48F2-997A-28CE1A40A5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05513" y="4124325"/>
              <a:ext cx="800100" cy="106363"/>
            </a:xfrm>
            <a:custGeom>
              <a:avLst/>
              <a:gdLst>
                <a:gd name="T0" fmla="*/ 16 w 240"/>
                <a:gd name="T1" fmla="*/ 32 h 32"/>
                <a:gd name="T2" fmla="*/ 31 w 240"/>
                <a:gd name="T3" fmla="*/ 20 h 32"/>
                <a:gd name="T4" fmla="*/ 80 w 240"/>
                <a:gd name="T5" fmla="*/ 20 h 32"/>
                <a:gd name="T6" fmla="*/ 79 w 240"/>
                <a:gd name="T7" fmla="*/ 24 h 32"/>
                <a:gd name="T8" fmla="*/ 83 w 240"/>
                <a:gd name="T9" fmla="*/ 27 h 32"/>
                <a:gd name="T10" fmla="*/ 84 w 240"/>
                <a:gd name="T11" fmla="*/ 27 h 32"/>
                <a:gd name="T12" fmla="*/ 91 w 240"/>
                <a:gd name="T13" fmla="*/ 24 h 32"/>
                <a:gd name="T14" fmla="*/ 94 w 240"/>
                <a:gd name="T15" fmla="*/ 20 h 32"/>
                <a:gd name="T16" fmla="*/ 104 w 240"/>
                <a:gd name="T17" fmla="*/ 20 h 32"/>
                <a:gd name="T18" fmla="*/ 104 w 240"/>
                <a:gd name="T19" fmla="*/ 20 h 32"/>
                <a:gd name="T20" fmla="*/ 104 w 240"/>
                <a:gd name="T21" fmla="*/ 23 h 32"/>
                <a:gd name="T22" fmla="*/ 104 w 240"/>
                <a:gd name="T23" fmla="*/ 32 h 32"/>
                <a:gd name="T24" fmla="*/ 119 w 240"/>
                <a:gd name="T25" fmla="*/ 32 h 32"/>
                <a:gd name="T26" fmla="*/ 127 w 240"/>
                <a:gd name="T27" fmla="*/ 32 h 32"/>
                <a:gd name="T28" fmla="*/ 136 w 240"/>
                <a:gd name="T29" fmla="*/ 32 h 32"/>
                <a:gd name="T30" fmla="*/ 136 w 240"/>
                <a:gd name="T31" fmla="*/ 21 h 32"/>
                <a:gd name="T32" fmla="*/ 139 w 240"/>
                <a:gd name="T33" fmla="*/ 22 h 32"/>
                <a:gd name="T34" fmla="*/ 139 w 240"/>
                <a:gd name="T35" fmla="*/ 22 h 32"/>
                <a:gd name="T36" fmla="*/ 143 w 240"/>
                <a:gd name="T37" fmla="*/ 20 h 32"/>
                <a:gd name="T38" fmla="*/ 151 w 240"/>
                <a:gd name="T39" fmla="*/ 20 h 32"/>
                <a:gd name="T40" fmla="*/ 151 w 240"/>
                <a:gd name="T41" fmla="*/ 21 h 32"/>
                <a:gd name="T42" fmla="*/ 153 w 240"/>
                <a:gd name="T43" fmla="*/ 26 h 32"/>
                <a:gd name="T44" fmla="*/ 161 w 240"/>
                <a:gd name="T45" fmla="*/ 29 h 32"/>
                <a:gd name="T46" fmla="*/ 162 w 240"/>
                <a:gd name="T47" fmla="*/ 29 h 32"/>
                <a:gd name="T48" fmla="*/ 166 w 240"/>
                <a:gd name="T49" fmla="*/ 27 h 32"/>
                <a:gd name="T50" fmla="*/ 164 w 240"/>
                <a:gd name="T51" fmla="*/ 21 h 32"/>
                <a:gd name="T52" fmla="*/ 161 w 240"/>
                <a:gd name="T53" fmla="*/ 20 h 32"/>
                <a:gd name="T54" fmla="*/ 209 w 240"/>
                <a:gd name="T55" fmla="*/ 20 h 32"/>
                <a:gd name="T56" fmla="*/ 224 w 240"/>
                <a:gd name="T57" fmla="*/ 32 h 32"/>
                <a:gd name="T58" fmla="*/ 240 w 240"/>
                <a:gd name="T59" fmla="*/ 16 h 32"/>
                <a:gd name="T60" fmla="*/ 224 w 240"/>
                <a:gd name="T61" fmla="*/ 0 h 32"/>
                <a:gd name="T62" fmla="*/ 209 w 240"/>
                <a:gd name="T63" fmla="*/ 12 h 32"/>
                <a:gd name="T64" fmla="*/ 136 w 240"/>
                <a:gd name="T65" fmla="*/ 12 h 32"/>
                <a:gd name="T66" fmla="*/ 136 w 240"/>
                <a:gd name="T67" fmla="*/ 0 h 32"/>
                <a:gd name="T68" fmla="*/ 104 w 240"/>
                <a:gd name="T69" fmla="*/ 0 h 32"/>
                <a:gd name="T70" fmla="*/ 104 w 240"/>
                <a:gd name="T71" fmla="*/ 12 h 32"/>
                <a:gd name="T72" fmla="*/ 31 w 240"/>
                <a:gd name="T73" fmla="*/ 12 h 32"/>
                <a:gd name="T74" fmla="*/ 16 w 240"/>
                <a:gd name="T75" fmla="*/ 0 h 32"/>
                <a:gd name="T76" fmla="*/ 0 w 240"/>
                <a:gd name="T77" fmla="*/ 16 h 32"/>
                <a:gd name="T78" fmla="*/ 16 w 240"/>
                <a:gd name="T79" fmla="*/ 32 h 32"/>
                <a:gd name="T80" fmla="*/ 224 w 240"/>
                <a:gd name="T81" fmla="*/ 8 h 32"/>
                <a:gd name="T82" fmla="*/ 232 w 240"/>
                <a:gd name="T83" fmla="*/ 16 h 32"/>
                <a:gd name="T84" fmla="*/ 224 w 240"/>
                <a:gd name="T85" fmla="*/ 24 h 32"/>
                <a:gd name="T86" fmla="*/ 216 w 240"/>
                <a:gd name="T87" fmla="*/ 16 h 32"/>
                <a:gd name="T88" fmla="*/ 224 w 240"/>
                <a:gd name="T89" fmla="*/ 8 h 32"/>
                <a:gd name="T90" fmla="*/ 112 w 240"/>
                <a:gd name="T91" fmla="*/ 8 h 32"/>
                <a:gd name="T92" fmla="*/ 128 w 240"/>
                <a:gd name="T93" fmla="*/ 8 h 32"/>
                <a:gd name="T94" fmla="*/ 128 w 240"/>
                <a:gd name="T95" fmla="*/ 12 h 32"/>
                <a:gd name="T96" fmla="*/ 128 w 240"/>
                <a:gd name="T97" fmla="*/ 17 h 32"/>
                <a:gd name="T98" fmla="*/ 128 w 240"/>
                <a:gd name="T99" fmla="*/ 24 h 32"/>
                <a:gd name="T100" fmla="*/ 127 w 240"/>
                <a:gd name="T101" fmla="*/ 24 h 32"/>
                <a:gd name="T102" fmla="*/ 119 w 240"/>
                <a:gd name="T103" fmla="*/ 24 h 32"/>
                <a:gd name="T104" fmla="*/ 112 w 240"/>
                <a:gd name="T105" fmla="*/ 24 h 32"/>
                <a:gd name="T106" fmla="*/ 112 w 240"/>
                <a:gd name="T107" fmla="*/ 23 h 32"/>
                <a:gd name="T108" fmla="*/ 112 w 240"/>
                <a:gd name="T109" fmla="*/ 12 h 32"/>
                <a:gd name="T110" fmla="*/ 112 w 240"/>
                <a:gd name="T111" fmla="*/ 8 h 32"/>
                <a:gd name="T112" fmla="*/ 16 w 240"/>
                <a:gd name="T113" fmla="*/ 8 h 32"/>
                <a:gd name="T114" fmla="*/ 24 w 240"/>
                <a:gd name="T115" fmla="*/ 16 h 32"/>
                <a:gd name="T116" fmla="*/ 16 w 240"/>
                <a:gd name="T117" fmla="*/ 24 h 32"/>
                <a:gd name="T118" fmla="*/ 8 w 240"/>
                <a:gd name="T119" fmla="*/ 16 h 32"/>
                <a:gd name="T120" fmla="*/ 16 w 240"/>
                <a:gd name="T121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0" h="32">
                  <a:moveTo>
                    <a:pt x="16" y="32"/>
                  </a:moveTo>
                  <a:cubicBezTo>
                    <a:pt x="23" y="32"/>
                    <a:pt x="30" y="27"/>
                    <a:pt x="3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1"/>
                    <a:pt x="78" y="23"/>
                    <a:pt x="79" y="24"/>
                  </a:cubicBezTo>
                  <a:cubicBezTo>
                    <a:pt x="80" y="26"/>
                    <a:pt x="81" y="27"/>
                    <a:pt x="83" y="27"/>
                  </a:cubicBezTo>
                  <a:cubicBezTo>
                    <a:pt x="83" y="27"/>
                    <a:pt x="84" y="27"/>
                    <a:pt x="84" y="27"/>
                  </a:cubicBezTo>
                  <a:cubicBezTo>
                    <a:pt x="87" y="26"/>
                    <a:pt x="89" y="25"/>
                    <a:pt x="91" y="24"/>
                  </a:cubicBezTo>
                  <a:cubicBezTo>
                    <a:pt x="93" y="24"/>
                    <a:pt x="94" y="22"/>
                    <a:pt x="9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27" y="32"/>
                    <a:pt x="127" y="32"/>
                    <a:pt x="127" y="32"/>
                  </a:cubicBezTo>
                  <a:cubicBezTo>
                    <a:pt x="136" y="32"/>
                    <a:pt x="136" y="32"/>
                    <a:pt x="136" y="32"/>
                  </a:cubicBezTo>
                  <a:cubicBezTo>
                    <a:pt x="136" y="21"/>
                    <a:pt x="136" y="21"/>
                    <a:pt x="136" y="21"/>
                  </a:cubicBezTo>
                  <a:cubicBezTo>
                    <a:pt x="137" y="21"/>
                    <a:pt x="138" y="22"/>
                    <a:pt x="139" y="22"/>
                  </a:cubicBezTo>
                  <a:cubicBezTo>
                    <a:pt x="139" y="22"/>
                    <a:pt x="139" y="22"/>
                    <a:pt x="139" y="22"/>
                  </a:cubicBezTo>
                  <a:cubicBezTo>
                    <a:pt x="141" y="22"/>
                    <a:pt x="142" y="21"/>
                    <a:pt x="143" y="20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51" y="20"/>
                    <a:pt x="151" y="20"/>
                    <a:pt x="151" y="21"/>
                  </a:cubicBezTo>
                  <a:cubicBezTo>
                    <a:pt x="150" y="23"/>
                    <a:pt x="151" y="25"/>
                    <a:pt x="153" y="26"/>
                  </a:cubicBezTo>
                  <a:cubicBezTo>
                    <a:pt x="156" y="27"/>
                    <a:pt x="158" y="28"/>
                    <a:pt x="161" y="29"/>
                  </a:cubicBezTo>
                  <a:cubicBezTo>
                    <a:pt x="161" y="29"/>
                    <a:pt x="162" y="29"/>
                    <a:pt x="162" y="29"/>
                  </a:cubicBezTo>
                  <a:cubicBezTo>
                    <a:pt x="164" y="29"/>
                    <a:pt x="165" y="28"/>
                    <a:pt x="166" y="27"/>
                  </a:cubicBezTo>
                  <a:cubicBezTo>
                    <a:pt x="167" y="25"/>
                    <a:pt x="166" y="22"/>
                    <a:pt x="164" y="21"/>
                  </a:cubicBezTo>
                  <a:cubicBezTo>
                    <a:pt x="163" y="21"/>
                    <a:pt x="162" y="20"/>
                    <a:pt x="161" y="20"/>
                  </a:cubicBezTo>
                  <a:cubicBezTo>
                    <a:pt x="209" y="20"/>
                    <a:pt x="209" y="20"/>
                    <a:pt x="209" y="20"/>
                  </a:cubicBezTo>
                  <a:cubicBezTo>
                    <a:pt x="210" y="27"/>
                    <a:pt x="217" y="32"/>
                    <a:pt x="224" y="32"/>
                  </a:cubicBezTo>
                  <a:cubicBezTo>
                    <a:pt x="233" y="32"/>
                    <a:pt x="240" y="25"/>
                    <a:pt x="240" y="16"/>
                  </a:cubicBezTo>
                  <a:cubicBezTo>
                    <a:pt x="240" y="7"/>
                    <a:pt x="233" y="0"/>
                    <a:pt x="224" y="0"/>
                  </a:cubicBezTo>
                  <a:cubicBezTo>
                    <a:pt x="217" y="0"/>
                    <a:pt x="210" y="5"/>
                    <a:pt x="209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0" y="5"/>
                    <a:pt x="23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lose/>
                  <a:moveTo>
                    <a:pt x="224" y="8"/>
                  </a:moveTo>
                  <a:cubicBezTo>
                    <a:pt x="228" y="8"/>
                    <a:pt x="232" y="12"/>
                    <a:pt x="232" y="16"/>
                  </a:cubicBezTo>
                  <a:cubicBezTo>
                    <a:pt x="232" y="20"/>
                    <a:pt x="228" y="24"/>
                    <a:pt x="224" y="24"/>
                  </a:cubicBezTo>
                  <a:cubicBezTo>
                    <a:pt x="220" y="24"/>
                    <a:pt x="216" y="20"/>
                    <a:pt x="216" y="16"/>
                  </a:cubicBezTo>
                  <a:cubicBezTo>
                    <a:pt x="216" y="12"/>
                    <a:pt x="220" y="8"/>
                    <a:pt x="224" y="8"/>
                  </a:cubicBezTo>
                  <a:close/>
                  <a:moveTo>
                    <a:pt x="112" y="8"/>
                  </a:moveTo>
                  <a:cubicBezTo>
                    <a:pt x="128" y="8"/>
                    <a:pt x="128" y="8"/>
                    <a:pt x="128" y="8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2" y="12"/>
                    <a:pt x="112" y="12"/>
                    <a:pt x="112" y="12"/>
                  </a:cubicBezTo>
                  <a:lnTo>
                    <a:pt x="112" y="8"/>
                  </a:lnTo>
                  <a:close/>
                  <a:moveTo>
                    <a:pt x="16" y="8"/>
                  </a:moveTo>
                  <a:cubicBezTo>
                    <a:pt x="20" y="8"/>
                    <a:pt x="24" y="12"/>
                    <a:pt x="24" y="16"/>
                  </a:cubicBezTo>
                  <a:cubicBezTo>
                    <a:pt x="24" y="20"/>
                    <a:pt x="20" y="24"/>
                    <a:pt x="16" y="24"/>
                  </a:cubicBezTo>
                  <a:cubicBezTo>
                    <a:pt x="12" y="24"/>
                    <a:pt x="8" y="20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Freeform 515">
              <a:extLst>
                <a:ext uri="{FF2B5EF4-FFF2-40B4-BE49-F238E27FC236}">
                  <a16:creationId xmlns:a16="http://schemas.microsoft.com/office/drawing/2014/main" id="{FCA5611B-76AC-4DE5-B31A-91F2345072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56326" y="4244975"/>
              <a:ext cx="500063" cy="665163"/>
            </a:xfrm>
            <a:custGeom>
              <a:avLst/>
              <a:gdLst>
                <a:gd name="T0" fmla="*/ 79 w 150"/>
                <a:gd name="T1" fmla="*/ 4 h 200"/>
                <a:gd name="T2" fmla="*/ 75 w 150"/>
                <a:gd name="T3" fmla="*/ 0 h 200"/>
                <a:gd name="T4" fmla="*/ 71 w 150"/>
                <a:gd name="T5" fmla="*/ 4 h 200"/>
                <a:gd name="T6" fmla="*/ 71 w 150"/>
                <a:gd name="T7" fmla="*/ 7 h 200"/>
                <a:gd name="T8" fmla="*/ 0 w 150"/>
                <a:gd name="T9" fmla="*/ 116 h 200"/>
                <a:gd name="T10" fmla="*/ 20 w 150"/>
                <a:gd name="T11" fmla="*/ 116 h 200"/>
                <a:gd name="T12" fmla="*/ 43 w 150"/>
                <a:gd name="T13" fmla="*/ 139 h 200"/>
                <a:gd name="T14" fmla="*/ 43 w 150"/>
                <a:gd name="T15" fmla="*/ 152 h 200"/>
                <a:gd name="T16" fmla="*/ 43 w 150"/>
                <a:gd name="T17" fmla="*/ 160 h 200"/>
                <a:gd name="T18" fmla="*/ 43 w 150"/>
                <a:gd name="T19" fmla="*/ 180 h 200"/>
                <a:gd name="T20" fmla="*/ 51 w 150"/>
                <a:gd name="T21" fmla="*/ 180 h 200"/>
                <a:gd name="T22" fmla="*/ 51 w 150"/>
                <a:gd name="T23" fmla="*/ 200 h 200"/>
                <a:gd name="T24" fmla="*/ 99 w 150"/>
                <a:gd name="T25" fmla="*/ 200 h 200"/>
                <a:gd name="T26" fmla="*/ 99 w 150"/>
                <a:gd name="T27" fmla="*/ 180 h 200"/>
                <a:gd name="T28" fmla="*/ 107 w 150"/>
                <a:gd name="T29" fmla="*/ 180 h 200"/>
                <a:gd name="T30" fmla="*/ 107 w 150"/>
                <a:gd name="T31" fmla="*/ 160 h 200"/>
                <a:gd name="T32" fmla="*/ 107 w 150"/>
                <a:gd name="T33" fmla="*/ 152 h 200"/>
                <a:gd name="T34" fmla="*/ 107 w 150"/>
                <a:gd name="T35" fmla="*/ 139 h 200"/>
                <a:gd name="T36" fmla="*/ 130 w 150"/>
                <a:gd name="T37" fmla="*/ 116 h 200"/>
                <a:gd name="T38" fmla="*/ 150 w 150"/>
                <a:gd name="T39" fmla="*/ 116 h 200"/>
                <a:gd name="T40" fmla="*/ 79 w 150"/>
                <a:gd name="T41" fmla="*/ 7 h 200"/>
                <a:gd name="T42" fmla="*/ 79 w 150"/>
                <a:gd name="T43" fmla="*/ 4 h 200"/>
                <a:gd name="T44" fmla="*/ 75 w 150"/>
                <a:gd name="T45" fmla="*/ 100 h 200"/>
                <a:gd name="T46" fmla="*/ 83 w 150"/>
                <a:gd name="T47" fmla="*/ 108 h 200"/>
                <a:gd name="T48" fmla="*/ 75 w 150"/>
                <a:gd name="T49" fmla="*/ 116 h 200"/>
                <a:gd name="T50" fmla="*/ 67 w 150"/>
                <a:gd name="T51" fmla="*/ 108 h 200"/>
                <a:gd name="T52" fmla="*/ 75 w 150"/>
                <a:gd name="T53" fmla="*/ 100 h 200"/>
                <a:gd name="T54" fmla="*/ 91 w 150"/>
                <a:gd name="T55" fmla="*/ 192 h 200"/>
                <a:gd name="T56" fmla="*/ 59 w 150"/>
                <a:gd name="T57" fmla="*/ 192 h 200"/>
                <a:gd name="T58" fmla="*/ 59 w 150"/>
                <a:gd name="T59" fmla="*/ 180 h 200"/>
                <a:gd name="T60" fmla="*/ 91 w 150"/>
                <a:gd name="T61" fmla="*/ 180 h 200"/>
                <a:gd name="T62" fmla="*/ 91 w 150"/>
                <a:gd name="T63" fmla="*/ 192 h 200"/>
                <a:gd name="T64" fmla="*/ 99 w 150"/>
                <a:gd name="T65" fmla="*/ 172 h 200"/>
                <a:gd name="T66" fmla="*/ 51 w 150"/>
                <a:gd name="T67" fmla="*/ 172 h 200"/>
                <a:gd name="T68" fmla="*/ 51 w 150"/>
                <a:gd name="T69" fmla="*/ 160 h 200"/>
                <a:gd name="T70" fmla="*/ 99 w 150"/>
                <a:gd name="T71" fmla="*/ 160 h 200"/>
                <a:gd name="T72" fmla="*/ 99 w 150"/>
                <a:gd name="T73" fmla="*/ 172 h 200"/>
                <a:gd name="T74" fmla="*/ 130 w 150"/>
                <a:gd name="T75" fmla="*/ 108 h 200"/>
                <a:gd name="T76" fmla="*/ 99 w 150"/>
                <a:gd name="T77" fmla="*/ 139 h 200"/>
                <a:gd name="T78" fmla="*/ 99 w 150"/>
                <a:gd name="T79" fmla="*/ 152 h 200"/>
                <a:gd name="T80" fmla="*/ 51 w 150"/>
                <a:gd name="T81" fmla="*/ 152 h 200"/>
                <a:gd name="T82" fmla="*/ 51 w 150"/>
                <a:gd name="T83" fmla="*/ 139 h 200"/>
                <a:gd name="T84" fmla="*/ 20 w 150"/>
                <a:gd name="T85" fmla="*/ 108 h 200"/>
                <a:gd name="T86" fmla="*/ 14 w 150"/>
                <a:gd name="T87" fmla="*/ 108 h 200"/>
                <a:gd name="T88" fmla="*/ 71 w 150"/>
                <a:gd name="T89" fmla="*/ 21 h 200"/>
                <a:gd name="T90" fmla="*/ 71 w 150"/>
                <a:gd name="T91" fmla="*/ 93 h 200"/>
                <a:gd name="T92" fmla="*/ 59 w 150"/>
                <a:gd name="T93" fmla="*/ 108 h 200"/>
                <a:gd name="T94" fmla="*/ 75 w 150"/>
                <a:gd name="T95" fmla="*/ 124 h 200"/>
                <a:gd name="T96" fmla="*/ 91 w 150"/>
                <a:gd name="T97" fmla="*/ 108 h 200"/>
                <a:gd name="T98" fmla="*/ 79 w 150"/>
                <a:gd name="T99" fmla="*/ 93 h 200"/>
                <a:gd name="T100" fmla="*/ 79 w 150"/>
                <a:gd name="T101" fmla="*/ 21 h 200"/>
                <a:gd name="T102" fmla="*/ 136 w 150"/>
                <a:gd name="T103" fmla="*/ 108 h 200"/>
                <a:gd name="T104" fmla="*/ 130 w 150"/>
                <a:gd name="T105" fmla="*/ 10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0" h="200">
                  <a:moveTo>
                    <a:pt x="79" y="4"/>
                  </a:moveTo>
                  <a:cubicBezTo>
                    <a:pt x="79" y="2"/>
                    <a:pt x="77" y="0"/>
                    <a:pt x="75" y="0"/>
                  </a:cubicBezTo>
                  <a:cubicBezTo>
                    <a:pt x="73" y="0"/>
                    <a:pt x="71" y="2"/>
                    <a:pt x="71" y="4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33" y="116"/>
                    <a:pt x="43" y="126"/>
                    <a:pt x="43" y="139"/>
                  </a:cubicBezTo>
                  <a:cubicBezTo>
                    <a:pt x="43" y="152"/>
                    <a:pt x="43" y="152"/>
                    <a:pt x="43" y="152"/>
                  </a:cubicBezTo>
                  <a:cubicBezTo>
                    <a:pt x="43" y="160"/>
                    <a:pt x="43" y="160"/>
                    <a:pt x="43" y="160"/>
                  </a:cubicBezTo>
                  <a:cubicBezTo>
                    <a:pt x="43" y="180"/>
                    <a:pt x="43" y="180"/>
                    <a:pt x="43" y="180"/>
                  </a:cubicBezTo>
                  <a:cubicBezTo>
                    <a:pt x="51" y="180"/>
                    <a:pt x="51" y="180"/>
                    <a:pt x="51" y="180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99" y="200"/>
                    <a:pt x="99" y="200"/>
                    <a:pt x="99" y="200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60"/>
                    <a:pt x="107" y="160"/>
                    <a:pt x="107" y="160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07" y="139"/>
                    <a:pt x="107" y="139"/>
                    <a:pt x="107" y="139"/>
                  </a:cubicBezTo>
                  <a:cubicBezTo>
                    <a:pt x="107" y="126"/>
                    <a:pt x="117" y="116"/>
                    <a:pt x="130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79" y="7"/>
                    <a:pt x="79" y="7"/>
                    <a:pt x="79" y="7"/>
                  </a:cubicBezTo>
                  <a:lnTo>
                    <a:pt x="79" y="4"/>
                  </a:lnTo>
                  <a:close/>
                  <a:moveTo>
                    <a:pt x="75" y="100"/>
                  </a:moveTo>
                  <a:cubicBezTo>
                    <a:pt x="79" y="100"/>
                    <a:pt x="83" y="104"/>
                    <a:pt x="83" y="108"/>
                  </a:cubicBezTo>
                  <a:cubicBezTo>
                    <a:pt x="83" y="112"/>
                    <a:pt x="79" y="116"/>
                    <a:pt x="75" y="116"/>
                  </a:cubicBezTo>
                  <a:cubicBezTo>
                    <a:pt x="71" y="116"/>
                    <a:pt x="67" y="112"/>
                    <a:pt x="67" y="108"/>
                  </a:cubicBezTo>
                  <a:cubicBezTo>
                    <a:pt x="67" y="104"/>
                    <a:pt x="71" y="100"/>
                    <a:pt x="75" y="100"/>
                  </a:cubicBezTo>
                  <a:close/>
                  <a:moveTo>
                    <a:pt x="91" y="192"/>
                  </a:moveTo>
                  <a:cubicBezTo>
                    <a:pt x="59" y="192"/>
                    <a:pt x="59" y="192"/>
                    <a:pt x="59" y="192"/>
                  </a:cubicBezTo>
                  <a:cubicBezTo>
                    <a:pt x="59" y="180"/>
                    <a:pt x="59" y="180"/>
                    <a:pt x="59" y="180"/>
                  </a:cubicBezTo>
                  <a:cubicBezTo>
                    <a:pt x="91" y="180"/>
                    <a:pt x="91" y="180"/>
                    <a:pt x="91" y="180"/>
                  </a:cubicBezTo>
                  <a:lnTo>
                    <a:pt x="91" y="192"/>
                  </a:lnTo>
                  <a:close/>
                  <a:moveTo>
                    <a:pt x="99" y="172"/>
                  </a:moveTo>
                  <a:cubicBezTo>
                    <a:pt x="51" y="172"/>
                    <a:pt x="51" y="172"/>
                    <a:pt x="51" y="172"/>
                  </a:cubicBezTo>
                  <a:cubicBezTo>
                    <a:pt x="51" y="160"/>
                    <a:pt x="51" y="160"/>
                    <a:pt x="51" y="160"/>
                  </a:cubicBezTo>
                  <a:cubicBezTo>
                    <a:pt x="99" y="160"/>
                    <a:pt x="99" y="160"/>
                    <a:pt x="99" y="160"/>
                  </a:cubicBezTo>
                  <a:lnTo>
                    <a:pt x="99" y="172"/>
                  </a:lnTo>
                  <a:close/>
                  <a:moveTo>
                    <a:pt x="130" y="108"/>
                  </a:moveTo>
                  <a:cubicBezTo>
                    <a:pt x="113" y="108"/>
                    <a:pt x="99" y="122"/>
                    <a:pt x="99" y="139"/>
                  </a:cubicBezTo>
                  <a:cubicBezTo>
                    <a:pt x="99" y="152"/>
                    <a:pt x="99" y="152"/>
                    <a:pt x="99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39"/>
                    <a:pt x="51" y="139"/>
                    <a:pt x="51" y="139"/>
                  </a:cubicBezTo>
                  <a:cubicBezTo>
                    <a:pt x="51" y="122"/>
                    <a:pt x="37" y="108"/>
                    <a:pt x="20" y="108"/>
                  </a:cubicBezTo>
                  <a:cubicBezTo>
                    <a:pt x="14" y="108"/>
                    <a:pt x="14" y="108"/>
                    <a:pt x="14" y="108"/>
                  </a:cubicBezTo>
                  <a:cubicBezTo>
                    <a:pt x="71" y="21"/>
                    <a:pt x="71" y="21"/>
                    <a:pt x="71" y="21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64" y="94"/>
                    <a:pt x="59" y="101"/>
                    <a:pt x="59" y="108"/>
                  </a:cubicBezTo>
                  <a:cubicBezTo>
                    <a:pt x="59" y="117"/>
                    <a:pt x="66" y="124"/>
                    <a:pt x="75" y="124"/>
                  </a:cubicBezTo>
                  <a:cubicBezTo>
                    <a:pt x="84" y="124"/>
                    <a:pt x="91" y="117"/>
                    <a:pt x="91" y="108"/>
                  </a:cubicBezTo>
                  <a:cubicBezTo>
                    <a:pt x="91" y="101"/>
                    <a:pt x="86" y="94"/>
                    <a:pt x="79" y="93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136" y="108"/>
                    <a:pt x="136" y="108"/>
                    <a:pt x="136" y="108"/>
                  </a:cubicBezTo>
                  <a:lnTo>
                    <a:pt x="130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97" name="Icon">
            <a:extLst>
              <a:ext uri="{FF2B5EF4-FFF2-40B4-BE49-F238E27FC236}">
                <a16:creationId xmlns:a16="http://schemas.microsoft.com/office/drawing/2014/main" id="{5C3B699D-ED48-47CF-82AC-5B55688B5A0B}"/>
              </a:ext>
            </a:extLst>
          </p:cNvPr>
          <p:cNvSpPr>
            <a:spLocks noEditPoints="1"/>
          </p:cNvSpPr>
          <p:nvPr/>
        </p:nvSpPr>
        <p:spPr bwMode="auto">
          <a:xfrm>
            <a:off x="5855981" y="3271547"/>
            <a:ext cx="323919" cy="304782"/>
          </a:xfrm>
          <a:custGeom>
            <a:avLst/>
            <a:gdLst>
              <a:gd name="T0" fmla="*/ 619 w 2174"/>
              <a:gd name="T1" fmla="*/ 1910 h 2048"/>
              <a:gd name="T2" fmla="*/ 962 w 2174"/>
              <a:gd name="T3" fmla="*/ 1911 h 2048"/>
              <a:gd name="T4" fmla="*/ 1178 w 2174"/>
              <a:gd name="T5" fmla="*/ 2014 h 2048"/>
              <a:gd name="T6" fmla="*/ 1997 w 2174"/>
              <a:gd name="T7" fmla="*/ 2014 h 2048"/>
              <a:gd name="T8" fmla="*/ 2163 w 2174"/>
              <a:gd name="T9" fmla="*/ 1390 h 2048"/>
              <a:gd name="T10" fmla="*/ 1963 w 2174"/>
              <a:gd name="T11" fmla="*/ 922 h 2048"/>
              <a:gd name="T12" fmla="*/ 983 w 2174"/>
              <a:gd name="T13" fmla="*/ 2 h 2048"/>
              <a:gd name="T14" fmla="*/ 246 w 2174"/>
              <a:gd name="T15" fmla="*/ 458 h 2048"/>
              <a:gd name="T16" fmla="*/ 566 w 2174"/>
              <a:gd name="T17" fmla="*/ 1790 h 2048"/>
              <a:gd name="T18" fmla="*/ 632 w 2174"/>
              <a:gd name="T19" fmla="*/ 1707 h 2048"/>
              <a:gd name="T20" fmla="*/ 973 w 2174"/>
              <a:gd name="T21" fmla="*/ 1843 h 2048"/>
              <a:gd name="T22" fmla="*/ 1042 w 2174"/>
              <a:gd name="T23" fmla="*/ 1775 h 2048"/>
              <a:gd name="T24" fmla="*/ 1485 w 2174"/>
              <a:gd name="T25" fmla="*/ 1707 h 2048"/>
              <a:gd name="T26" fmla="*/ 1690 w 2174"/>
              <a:gd name="T27" fmla="*/ 1980 h 2048"/>
              <a:gd name="T28" fmla="*/ 1929 w 2174"/>
              <a:gd name="T29" fmla="*/ 1399 h 2048"/>
              <a:gd name="T30" fmla="*/ 1758 w 2174"/>
              <a:gd name="T31" fmla="*/ 1707 h 2048"/>
              <a:gd name="T32" fmla="*/ 1417 w 2174"/>
              <a:gd name="T33" fmla="*/ 1980 h 2048"/>
              <a:gd name="T34" fmla="*/ 1212 w 2174"/>
              <a:gd name="T35" fmla="*/ 1365 h 2048"/>
              <a:gd name="T36" fmla="*/ 1587 w 2174"/>
              <a:gd name="T37" fmla="*/ 913 h 2048"/>
              <a:gd name="T38" fmla="*/ 1963 w 2174"/>
              <a:gd name="T39" fmla="*/ 1365 h 2048"/>
              <a:gd name="T40" fmla="*/ 1634 w 2174"/>
              <a:gd name="T41" fmla="*/ 863 h 2048"/>
              <a:gd name="T42" fmla="*/ 1497 w 2174"/>
              <a:gd name="T43" fmla="*/ 901 h 2048"/>
              <a:gd name="T44" fmla="*/ 1488 w 2174"/>
              <a:gd name="T45" fmla="*/ 828 h 2048"/>
              <a:gd name="T46" fmla="*/ 1575 w 2174"/>
              <a:gd name="T47" fmla="*/ 366 h 2048"/>
              <a:gd name="T48" fmla="*/ 1895 w 2174"/>
              <a:gd name="T49" fmla="*/ 922 h 2048"/>
              <a:gd name="T50" fmla="*/ 1512 w 2174"/>
              <a:gd name="T51" fmla="*/ 394 h 2048"/>
              <a:gd name="T52" fmla="*/ 1444 w 2174"/>
              <a:gd name="T53" fmla="*/ 775 h 2048"/>
              <a:gd name="T54" fmla="*/ 1029 w 2174"/>
              <a:gd name="T55" fmla="*/ 1316 h 2048"/>
              <a:gd name="T56" fmla="*/ 1178 w 2174"/>
              <a:gd name="T57" fmla="*/ 1434 h 2048"/>
              <a:gd name="T58" fmla="*/ 984 w 2174"/>
              <a:gd name="T59" fmla="*/ 1639 h 2048"/>
              <a:gd name="T60" fmla="*/ 632 w 2174"/>
              <a:gd name="T61" fmla="*/ 1638 h 2048"/>
              <a:gd name="T62" fmla="*/ 359 w 2174"/>
              <a:gd name="T63" fmla="*/ 568 h 2048"/>
              <a:gd name="T64" fmla="*/ 390 w 2174"/>
              <a:gd name="T65" fmla="*/ 727 h 2048"/>
              <a:gd name="T66" fmla="*/ 448 w 2174"/>
              <a:gd name="T67" fmla="*/ 1038 h 2048"/>
              <a:gd name="T68" fmla="*/ 483 w 2174"/>
              <a:gd name="T69" fmla="*/ 1280 h 2048"/>
              <a:gd name="T70" fmla="*/ 668 w 2174"/>
              <a:gd name="T71" fmla="*/ 1275 h 2048"/>
              <a:gd name="T72" fmla="*/ 872 w 2174"/>
              <a:gd name="T73" fmla="*/ 1018 h 2048"/>
              <a:gd name="T74" fmla="*/ 736 w 2174"/>
              <a:gd name="T75" fmla="*/ 655 h 2048"/>
              <a:gd name="T76" fmla="*/ 662 w 2174"/>
              <a:gd name="T77" fmla="*/ 406 h 2048"/>
              <a:gd name="T78" fmla="*/ 910 w 2174"/>
              <a:gd name="T79" fmla="*/ 306 h 2048"/>
              <a:gd name="T80" fmla="*/ 1473 w 2174"/>
              <a:gd name="T81" fmla="*/ 186 h 2048"/>
              <a:gd name="T82" fmla="*/ 796 w 2174"/>
              <a:gd name="T83" fmla="*/ 336 h 2048"/>
              <a:gd name="T84" fmla="*/ 562 w 2174"/>
              <a:gd name="T85" fmla="*/ 440 h 2048"/>
              <a:gd name="T86" fmla="*/ 751 w 2174"/>
              <a:gd name="T87" fmla="*/ 744 h 2048"/>
              <a:gd name="T88" fmla="*/ 744 w 2174"/>
              <a:gd name="T89" fmla="*/ 1058 h 2048"/>
              <a:gd name="T90" fmla="*/ 566 w 2174"/>
              <a:gd name="T91" fmla="*/ 1297 h 2048"/>
              <a:gd name="T92" fmla="*/ 558 w 2174"/>
              <a:gd name="T93" fmla="*/ 1204 h 2048"/>
              <a:gd name="T94" fmla="*/ 405 w 2174"/>
              <a:gd name="T95" fmla="*/ 852 h 2048"/>
              <a:gd name="T96" fmla="*/ 491 w 2174"/>
              <a:gd name="T97" fmla="*/ 616 h 2048"/>
              <a:gd name="T98" fmla="*/ 937 w 2174"/>
              <a:gd name="T99" fmla="*/ 75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4" h="2048">
                <a:moveTo>
                  <a:pt x="529" y="1687"/>
                </a:moveTo>
                <a:cubicBezTo>
                  <a:pt x="507" y="1711"/>
                  <a:pt x="496" y="1743"/>
                  <a:pt x="495" y="1775"/>
                </a:cubicBezTo>
                <a:cubicBezTo>
                  <a:pt x="496" y="1845"/>
                  <a:pt x="549" y="1903"/>
                  <a:pt x="619" y="1910"/>
                </a:cubicBezTo>
                <a:cubicBezTo>
                  <a:pt x="689" y="1917"/>
                  <a:pt x="752" y="1869"/>
                  <a:pt x="766" y="1800"/>
                </a:cubicBezTo>
                <a:cubicBezTo>
                  <a:pt x="792" y="1809"/>
                  <a:pt x="819" y="1816"/>
                  <a:pt x="845" y="1821"/>
                </a:cubicBezTo>
                <a:cubicBezTo>
                  <a:pt x="863" y="1872"/>
                  <a:pt x="909" y="1907"/>
                  <a:pt x="962" y="1911"/>
                </a:cubicBezTo>
                <a:cubicBezTo>
                  <a:pt x="1016" y="1915"/>
                  <a:pt x="1066" y="1888"/>
                  <a:pt x="1092" y="1841"/>
                </a:cubicBezTo>
                <a:cubicBezTo>
                  <a:pt x="1121" y="1840"/>
                  <a:pt x="1150" y="1836"/>
                  <a:pt x="1178" y="1832"/>
                </a:cubicBezTo>
                <a:cubicBezTo>
                  <a:pt x="1178" y="2014"/>
                  <a:pt x="1178" y="2014"/>
                  <a:pt x="1178" y="2014"/>
                </a:cubicBezTo>
                <a:cubicBezTo>
                  <a:pt x="1178" y="2033"/>
                  <a:pt x="1193" y="2048"/>
                  <a:pt x="1212" y="2048"/>
                </a:cubicBezTo>
                <a:cubicBezTo>
                  <a:pt x="1963" y="2048"/>
                  <a:pt x="1963" y="2048"/>
                  <a:pt x="1963" y="2048"/>
                </a:cubicBezTo>
                <a:cubicBezTo>
                  <a:pt x="1982" y="2048"/>
                  <a:pt x="1997" y="2033"/>
                  <a:pt x="1997" y="2014"/>
                </a:cubicBezTo>
                <a:cubicBezTo>
                  <a:pt x="1997" y="1434"/>
                  <a:pt x="1997" y="1434"/>
                  <a:pt x="1997" y="1434"/>
                </a:cubicBezTo>
                <a:cubicBezTo>
                  <a:pt x="2100" y="1434"/>
                  <a:pt x="2100" y="1434"/>
                  <a:pt x="2100" y="1434"/>
                </a:cubicBezTo>
                <a:cubicBezTo>
                  <a:pt x="2128" y="1434"/>
                  <a:pt x="2153" y="1416"/>
                  <a:pt x="2163" y="1390"/>
                </a:cubicBezTo>
                <a:cubicBezTo>
                  <a:pt x="2174" y="1364"/>
                  <a:pt x="2167" y="1334"/>
                  <a:pt x="2146" y="1315"/>
                </a:cubicBezTo>
                <a:cubicBezTo>
                  <a:pt x="1939" y="1132"/>
                  <a:pt x="1939" y="1132"/>
                  <a:pt x="1939" y="1132"/>
                </a:cubicBezTo>
                <a:cubicBezTo>
                  <a:pt x="1955" y="1063"/>
                  <a:pt x="1963" y="992"/>
                  <a:pt x="1963" y="922"/>
                </a:cubicBezTo>
                <a:cubicBezTo>
                  <a:pt x="1963" y="413"/>
                  <a:pt x="1550" y="1"/>
                  <a:pt x="1042" y="0"/>
                </a:cubicBezTo>
                <a:cubicBezTo>
                  <a:pt x="1022" y="0"/>
                  <a:pt x="1004" y="1"/>
                  <a:pt x="985" y="2"/>
                </a:cubicBezTo>
                <a:cubicBezTo>
                  <a:pt x="983" y="2"/>
                  <a:pt x="983" y="2"/>
                  <a:pt x="983" y="2"/>
                </a:cubicBezTo>
                <a:cubicBezTo>
                  <a:pt x="677" y="22"/>
                  <a:pt x="401" y="192"/>
                  <a:pt x="246" y="457"/>
                </a:cubicBezTo>
                <a:cubicBezTo>
                  <a:pt x="246" y="457"/>
                  <a:pt x="246" y="457"/>
                  <a:pt x="246" y="457"/>
                </a:cubicBezTo>
                <a:cubicBezTo>
                  <a:pt x="246" y="457"/>
                  <a:pt x="246" y="457"/>
                  <a:pt x="246" y="458"/>
                </a:cubicBezTo>
                <a:cubicBezTo>
                  <a:pt x="0" y="878"/>
                  <a:pt x="124" y="1416"/>
                  <a:pt x="529" y="1687"/>
                </a:cubicBezTo>
                <a:close/>
                <a:moveTo>
                  <a:pt x="632" y="1843"/>
                </a:moveTo>
                <a:cubicBezTo>
                  <a:pt x="600" y="1843"/>
                  <a:pt x="573" y="1821"/>
                  <a:pt x="566" y="1790"/>
                </a:cubicBezTo>
                <a:cubicBezTo>
                  <a:pt x="559" y="1759"/>
                  <a:pt x="575" y="1727"/>
                  <a:pt x="603" y="1713"/>
                </a:cubicBezTo>
                <a:cubicBezTo>
                  <a:pt x="603" y="1713"/>
                  <a:pt x="603" y="1713"/>
                  <a:pt x="603" y="1713"/>
                </a:cubicBezTo>
                <a:cubicBezTo>
                  <a:pt x="612" y="1709"/>
                  <a:pt x="622" y="1707"/>
                  <a:pt x="632" y="1707"/>
                </a:cubicBezTo>
                <a:cubicBezTo>
                  <a:pt x="670" y="1707"/>
                  <a:pt x="700" y="1737"/>
                  <a:pt x="700" y="1775"/>
                </a:cubicBezTo>
                <a:cubicBezTo>
                  <a:pt x="700" y="1813"/>
                  <a:pt x="670" y="1843"/>
                  <a:pt x="632" y="1843"/>
                </a:cubicBezTo>
                <a:close/>
                <a:moveTo>
                  <a:pt x="973" y="1843"/>
                </a:moveTo>
                <a:cubicBezTo>
                  <a:pt x="936" y="1843"/>
                  <a:pt x="905" y="1813"/>
                  <a:pt x="905" y="1775"/>
                </a:cubicBezTo>
                <a:cubicBezTo>
                  <a:pt x="905" y="1737"/>
                  <a:pt x="936" y="1707"/>
                  <a:pt x="973" y="1707"/>
                </a:cubicBezTo>
                <a:cubicBezTo>
                  <a:pt x="1011" y="1707"/>
                  <a:pt x="1042" y="1737"/>
                  <a:pt x="1042" y="1775"/>
                </a:cubicBezTo>
                <a:cubicBezTo>
                  <a:pt x="1042" y="1813"/>
                  <a:pt x="1011" y="1843"/>
                  <a:pt x="973" y="1843"/>
                </a:cubicBezTo>
                <a:close/>
                <a:moveTo>
                  <a:pt x="1485" y="1980"/>
                </a:moveTo>
                <a:cubicBezTo>
                  <a:pt x="1485" y="1707"/>
                  <a:pt x="1485" y="1707"/>
                  <a:pt x="1485" y="1707"/>
                </a:cubicBezTo>
                <a:cubicBezTo>
                  <a:pt x="1485" y="1650"/>
                  <a:pt x="1531" y="1604"/>
                  <a:pt x="1588" y="1604"/>
                </a:cubicBezTo>
                <a:cubicBezTo>
                  <a:pt x="1644" y="1604"/>
                  <a:pt x="1690" y="1650"/>
                  <a:pt x="1690" y="1707"/>
                </a:cubicBezTo>
                <a:cubicBezTo>
                  <a:pt x="1690" y="1980"/>
                  <a:pt x="1690" y="1980"/>
                  <a:pt x="1690" y="1980"/>
                </a:cubicBezTo>
                <a:lnTo>
                  <a:pt x="1485" y="1980"/>
                </a:lnTo>
                <a:close/>
                <a:moveTo>
                  <a:pt x="1963" y="1365"/>
                </a:moveTo>
                <a:cubicBezTo>
                  <a:pt x="1944" y="1365"/>
                  <a:pt x="1929" y="1381"/>
                  <a:pt x="1929" y="1399"/>
                </a:cubicBezTo>
                <a:cubicBezTo>
                  <a:pt x="1929" y="1980"/>
                  <a:pt x="1929" y="1980"/>
                  <a:pt x="1929" y="1980"/>
                </a:cubicBezTo>
                <a:cubicBezTo>
                  <a:pt x="1758" y="1980"/>
                  <a:pt x="1758" y="1980"/>
                  <a:pt x="1758" y="1980"/>
                </a:cubicBezTo>
                <a:cubicBezTo>
                  <a:pt x="1758" y="1707"/>
                  <a:pt x="1758" y="1707"/>
                  <a:pt x="1758" y="1707"/>
                </a:cubicBezTo>
                <a:cubicBezTo>
                  <a:pt x="1758" y="1612"/>
                  <a:pt x="1682" y="1536"/>
                  <a:pt x="1588" y="1536"/>
                </a:cubicBezTo>
                <a:cubicBezTo>
                  <a:pt x="1493" y="1536"/>
                  <a:pt x="1417" y="1612"/>
                  <a:pt x="1417" y="1707"/>
                </a:cubicBezTo>
                <a:cubicBezTo>
                  <a:pt x="1417" y="1980"/>
                  <a:pt x="1417" y="1980"/>
                  <a:pt x="1417" y="1980"/>
                </a:cubicBezTo>
                <a:cubicBezTo>
                  <a:pt x="1246" y="1980"/>
                  <a:pt x="1246" y="1980"/>
                  <a:pt x="1246" y="1980"/>
                </a:cubicBezTo>
                <a:cubicBezTo>
                  <a:pt x="1246" y="1399"/>
                  <a:pt x="1246" y="1399"/>
                  <a:pt x="1246" y="1399"/>
                </a:cubicBezTo>
                <a:cubicBezTo>
                  <a:pt x="1246" y="1381"/>
                  <a:pt x="1231" y="1365"/>
                  <a:pt x="1212" y="1365"/>
                </a:cubicBezTo>
                <a:cubicBezTo>
                  <a:pt x="1075" y="1366"/>
                  <a:pt x="1075" y="1366"/>
                  <a:pt x="1075" y="1366"/>
                </a:cubicBezTo>
                <a:cubicBezTo>
                  <a:pt x="1587" y="913"/>
                  <a:pt x="1587" y="913"/>
                  <a:pt x="1587" y="913"/>
                </a:cubicBezTo>
                <a:cubicBezTo>
                  <a:pt x="1587" y="913"/>
                  <a:pt x="1587" y="913"/>
                  <a:pt x="1587" y="913"/>
                </a:cubicBezTo>
                <a:cubicBezTo>
                  <a:pt x="1588" y="913"/>
                  <a:pt x="1588" y="913"/>
                  <a:pt x="1588" y="913"/>
                </a:cubicBezTo>
                <a:cubicBezTo>
                  <a:pt x="2100" y="1365"/>
                  <a:pt x="2100" y="1365"/>
                  <a:pt x="2100" y="1365"/>
                </a:cubicBezTo>
                <a:lnTo>
                  <a:pt x="1963" y="1365"/>
                </a:lnTo>
                <a:close/>
                <a:moveTo>
                  <a:pt x="1895" y="922"/>
                </a:moveTo>
                <a:cubicBezTo>
                  <a:pt x="1895" y="975"/>
                  <a:pt x="1890" y="1028"/>
                  <a:pt x="1880" y="1080"/>
                </a:cubicBezTo>
                <a:cubicBezTo>
                  <a:pt x="1634" y="863"/>
                  <a:pt x="1634" y="863"/>
                  <a:pt x="1634" y="863"/>
                </a:cubicBezTo>
                <a:cubicBezTo>
                  <a:pt x="1608" y="838"/>
                  <a:pt x="1568" y="838"/>
                  <a:pt x="1541" y="862"/>
                </a:cubicBezTo>
                <a:cubicBezTo>
                  <a:pt x="1498" y="901"/>
                  <a:pt x="1498" y="901"/>
                  <a:pt x="1498" y="901"/>
                </a:cubicBezTo>
                <a:cubicBezTo>
                  <a:pt x="1497" y="901"/>
                  <a:pt x="1497" y="901"/>
                  <a:pt x="1497" y="901"/>
                </a:cubicBezTo>
                <a:cubicBezTo>
                  <a:pt x="1489" y="902"/>
                  <a:pt x="1480" y="902"/>
                  <a:pt x="1472" y="899"/>
                </a:cubicBezTo>
                <a:cubicBezTo>
                  <a:pt x="1461" y="896"/>
                  <a:pt x="1452" y="886"/>
                  <a:pt x="1449" y="874"/>
                </a:cubicBezTo>
                <a:cubicBezTo>
                  <a:pt x="1449" y="860"/>
                  <a:pt x="1470" y="843"/>
                  <a:pt x="1488" y="828"/>
                </a:cubicBezTo>
                <a:cubicBezTo>
                  <a:pt x="1496" y="821"/>
                  <a:pt x="1496" y="821"/>
                  <a:pt x="1496" y="821"/>
                </a:cubicBezTo>
                <a:cubicBezTo>
                  <a:pt x="1600" y="731"/>
                  <a:pt x="1644" y="591"/>
                  <a:pt x="1609" y="458"/>
                </a:cubicBezTo>
                <a:cubicBezTo>
                  <a:pt x="1600" y="427"/>
                  <a:pt x="1589" y="396"/>
                  <a:pt x="1575" y="366"/>
                </a:cubicBezTo>
                <a:cubicBezTo>
                  <a:pt x="1561" y="338"/>
                  <a:pt x="1550" y="308"/>
                  <a:pt x="1542" y="277"/>
                </a:cubicBezTo>
                <a:cubicBezTo>
                  <a:pt x="1538" y="261"/>
                  <a:pt x="1536" y="244"/>
                  <a:pt x="1536" y="227"/>
                </a:cubicBezTo>
                <a:cubicBezTo>
                  <a:pt x="1761" y="387"/>
                  <a:pt x="1895" y="646"/>
                  <a:pt x="1895" y="922"/>
                </a:cubicBezTo>
                <a:close/>
                <a:moveTo>
                  <a:pt x="1473" y="186"/>
                </a:moveTo>
                <a:cubicBezTo>
                  <a:pt x="1466" y="221"/>
                  <a:pt x="1466" y="258"/>
                  <a:pt x="1475" y="294"/>
                </a:cubicBezTo>
                <a:cubicBezTo>
                  <a:pt x="1485" y="328"/>
                  <a:pt x="1497" y="362"/>
                  <a:pt x="1512" y="394"/>
                </a:cubicBezTo>
                <a:cubicBezTo>
                  <a:pt x="1525" y="420"/>
                  <a:pt x="1535" y="448"/>
                  <a:pt x="1543" y="476"/>
                </a:cubicBezTo>
                <a:cubicBezTo>
                  <a:pt x="1570" y="583"/>
                  <a:pt x="1535" y="696"/>
                  <a:pt x="1452" y="769"/>
                </a:cubicBezTo>
                <a:cubicBezTo>
                  <a:pt x="1444" y="775"/>
                  <a:pt x="1444" y="775"/>
                  <a:pt x="1444" y="775"/>
                </a:cubicBezTo>
                <a:cubicBezTo>
                  <a:pt x="1410" y="797"/>
                  <a:pt x="1386" y="833"/>
                  <a:pt x="1381" y="873"/>
                </a:cubicBezTo>
                <a:cubicBezTo>
                  <a:pt x="1382" y="909"/>
                  <a:pt x="1403" y="941"/>
                  <a:pt x="1434" y="957"/>
                </a:cubicBezTo>
                <a:cubicBezTo>
                  <a:pt x="1029" y="1316"/>
                  <a:pt x="1029" y="1316"/>
                  <a:pt x="1029" y="1316"/>
                </a:cubicBezTo>
                <a:cubicBezTo>
                  <a:pt x="1009" y="1335"/>
                  <a:pt x="1002" y="1364"/>
                  <a:pt x="1012" y="1390"/>
                </a:cubicBezTo>
                <a:cubicBezTo>
                  <a:pt x="1023" y="1416"/>
                  <a:pt x="1048" y="1434"/>
                  <a:pt x="1076" y="1434"/>
                </a:cubicBezTo>
                <a:cubicBezTo>
                  <a:pt x="1178" y="1434"/>
                  <a:pt x="1178" y="1434"/>
                  <a:pt x="1178" y="1434"/>
                </a:cubicBezTo>
                <a:cubicBezTo>
                  <a:pt x="1178" y="1763"/>
                  <a:pt x="1178" y="1763"/>
                  <a:pt x="1178" y="1763"/>
                </a:cubicBezTo>
                <a:cubicBezTo>
                  <a:pt x="1155" y="1767"/>
                  <a:pt x="1133" y="1770"/>
                  <a:pt x="1110" y="1771"/>
                </a:cubicBezTo>
                <a:cubicBezTo>
                  <a:pt x="1108" y="1702"/>
                  <a:pt x="1054" y="1644"/>
                  <a:pt x="984" y="1639"/>
                </a:cubicBezTo>
                <a:cubicBezTo>
                  <a:pt x="914" y="1633"/>
                  <a:pt x="852" y="1681"/>
                  <a:pt x="839" y="1750"/>
                </a:cubicBezTo>
                <a:cubicBezTo>
                  <a:pt x="812" y="1744"/>
                  <a:pt x="785" y="1736"/>
                  <a:pt x="759" y="1726"/>
                </a:cubicBezTo>
                <a:cubicBezTo>
                  <a:pt x="739" y="1674"/>
                  <a:pt x="689" y="1639"/>
                  <a:pt x="632" y="1638"/>
                </a:cubicBezTo>
                <a:cubicBezTo>
                  <a:pt x="618" y="1639"/>
                  <a:pt x="604" y="1641"/>
                  <a:pt x="591" y="1645"/>
                </a:cubicBezTo>
                <a:cubicBezTo>
                  <a:pt x="210" y="1409"/>
                  <a:pt x="78" y="919"/>
                  <a:pt x="287" y="523"/>
                </a:cubicBezTo>
                <a:cubicBezTo>
                  <a:pt x="311" y="538"/>
                  <a:pt x="335" y="553"/>
                  <a:pt x="359" y="568"/>
                </a:cubicBezTo>
                <a:cubicBezTo>
                  <a:pt x="389" y="586"/>
                  <a:pt x="418" y="607"/>
                  <a:pt x="425" y="633"/>
                </a:cubicBezTo>
                <a:cubicBezTo>
                  <a:pt x="427" y="665"/>
                  <a:pt x="416" y="696"/>
                  <a:pt x="394" y="720"/>
                </a:cubicBezTo>
                <a:cubicBezTo>
                  <a:pt x="390" y="727"/>
                  <a:pt x="390" y="727"/>
                  <a:pt x="390" y="727"/>
                </a:cubicBezTo>
                <a:cubicBezTo>
                  <a:pt x="360" y="762"/>
                  <a:pt x="341" y="805"/>
                  <a:pt x="336" y="850"/>
                </a:cubicBezTo>
                <a:cubicBezTo>
                  <a:pt x="335" y="913"/>
                  <a:pt x="377" y="958"/>
                  <a:pt x="414" y="998"/>
                </a:cubicBezTo>
                <a:cubicBezTo>
                  <a:pt x="426" y="1012"/>
                  <a:pt x="438" y="1025"/>
                  <a:pt x="448" y="1038"/>
                </a:cubicBezTo>
                <a:cubicBezTo>
                  <a:pt x="482" y="1084"/>
                  <a:pt x="497" y="1140"/>
                  <a:pt x="490" y="1196"/>
                </a:cubicBezTo>
                <a:cubicBezTo>
                  <a:pt x="489" y="1203"/>
                  <a:pt x="488" y="1209"/>
                  <a:pt x="487" y="1216"/>
                </a:cubicBezTo>
                <a:cubicBezTo>
                  <a:pt x="483" y="1237"/>
                  <a:pt x="481" y="1259"/>
                  <a:pt x="483" y="1280"/>
                </a:cubicBezTo>
                <a:cubicBezTo>
                  <a:pt x="486" y="1322"/>
                  <a:pt x="517" y="1357"/>
                  <a:pt x="558" y="1365"/>
                </a:cubicBezTo>
                <a:cubicBezTo>
                  <a:pt x="561" y="1365"/>
                  <a:pt x="565" y="1365"/>
                  <a:pt x="568" y="1365"/>
                </a:cubicBezTo>
                <a:cubicBezTo>
                  <a:pt x="626" y="1365"/>
                  <a:pt x="656" y="1300"/>
                  <a:pt x="668" y="1275"/>
                </a:cubicBezTo>
                <a:cubicBezTo>
                  <a:pt x="685" y="1238"/>
                  <a:pt x="706" y="1202"/>
                  <a:pt x="732" y="1170"/>
                </a:cubicBezTo>
                <a:cubicBezTo>
                  <a:pt x="750" y="1148"/>
                  <a:pt x="771" y="1128"/>
                  <a:pt x="792" y="1107"/>
                </a:cubicBezTo>
                <a:cubicBezTo>
                  <a:pt x="821" y="1080"/>
                  <a:pt x="847" y="1050"/>
                  <a:pt x="872" y="1018"/>
                </a:cubicBezTo>
                <a:cubicBezTo>
                  <a:pt x="914" y="959"/>
                  <a:pt x="945" y="868"/>
                  <a:pt x="905" y="792"/>
                </a:cubicBezTo>
                <a:cubicBezTo>
                  <a:pt x="877" y="745"/>
                  <a:pt x="835" y="708"/>
                  <a:pt x="785" y="685"/>
                </a:cubicBezTo>
                <a:cubicBezTo>
                  <a:pt x="767" y="675"/>
                  <a:pt x="751" y="666"/>
                  <a:pt x="736" y="655"/>
                </a:cubicBezTo>
                <a:cubicBezTo>
                  <a:pt x="691" y="623"/>
                  <a:pt x="657" y="578"/>
                  <a:pt x="638" y="527"/>
                </a:cubicBezTo>
                <a:cubicBezTo>
                  <a:pt x="629" y="503"/>
                  <a:pt x="625" y="478"/>
                  <a:pt x="629" y="453"/>
                </a:cubicBezTo>
                <a:cubicBezTo>
                  <a:pt x="632" y="433"/>
                  <a:pt x="644" y="415"/>
                  <a:pt x="662" y="406"/>
                </a:cubicBezTo>
                <a:cubicBezTo>
                  <a:pt x="682" y="400"/>
                  <a:pt x="704" y="400"/>
                  <a:pt x="725" y="405"/>
                </a:cubicBezTo>
                <a:cubicBezTo>
                  <a:pt x="757" y="411"/>
                  <a:pt x="790" y="409"/>
                  <a:pt x="821" y="399"/>
                </a:cubicBezTo>
                <a:cubicBezTo>
                  <a:pt x="861" y="380"/>
                  <a:pt x="892" y="347"/>
                  <a:pt x="910" y="306"/>
                </a:cubicBezTo>
                <a:cubicBezTo>
                  <a:pt x="950" y="230"/>
                  <a:pt x="984" y="151"/>
                  <a:pt x="1012" y="69"/>
                </a:cubicBezTo>
                <a:cubicBezTo>
                  <a:pt x="1022" y="69"/>
                  <a:pt x="1032" y="68"/>
                  <a:pt x="1042" y="68"/>
                </a:cubicBezTo>
                <a:cubicBezTo>
                  <a:pt x="1193" y="68"/>
                  <a:pt x="1342" y="109"/>
                  <a:pt x="1473" y="186"/>
                </a:cubicBezTo>
                <a:close/>
                <a:moveTo>
                  <a:pt x="937" y="75"/>
                </a:moveTo>
                <a:cubicBezTo>
                  <a:pt x="913" y="143"/>
                  <a:pt x="883" y="210"/>
                  <a:pt x="849" y="274"/>
                </a:cubicBezTo>
                <a:cubicBezTo>
                  <a:pt x="839" y="300"/>
                  <a:pt x="820" y="321"/>
                  <a:pt x="796" y="336"/>
                </a:cubicBezTo>
                <a:cubicBezTo>
                  <a:pt x="776" y="341"/>
                  <a:pt x="754" y="341"/>
                  <a:pt x="733" y="337"/>
                </a:cubicBezTo>
                <a:cubicBezTo>
                  <a:pt x="700" y="330"/>
                  <a:pt x="666" y="332"/>
                  <a:pt x="634" y="344"/>
                </a:cubicBezTo>
                <a:cubicBezTo>
                  <a:pt x="596" y="362"/>
                  <a:pt x="568" y="398"/>
                  <a:pt x="562" y="440"/>
                </a:cubicBezTo>
                <a:cubicBezTo>
                  <a:pt x="556" y="477"/>
                  <a:pt x="560" y="515"/>
                  <a:pt x="574" y="550"/>
                </a:cubicBezTo>
                <a:cubicBezTo>
                  <a:pt x="598" y="614"/>
                  <a:pt x="640" y="670"/>
                  <a:pt x="696" y="710"/>
                </a:cubicBezTo>
                <a:cubicBezTo>
                  <a:pt x="714" y="723"/>
                  <a:pt x="732" y="734"/>
                  <a:pt x="751" y="744"/>
                </a:cubicBezTo>
                <a:cubicBezTo>
                  <a:pt x="789" y="761"/>
                  <a:pt x="821" y="788"/>
                  <a:pt x="845" y="823"/>
                </a:cubicBezTo>
                <a:cubicBezTo>
                  <a:pt x="871" y="872"/>
                  <a:pt x="847" y="935"/>
                  <a:pt x="817" y="978"/>
                </a:cubicBezTo>
                <a:cubicBezTo>
                  <a:pt x="794" y="1007"/>
                  <a:pt x="770" y="1034"/>
                  <a:pt x="744" y="1058"/>
                </a:cubicBezTo>
                <a:cubicBezTo>
                  <a:pt x="722" y="1080"/>
                  <a:pt x="700" y="1102"/>
                  <a:pt x="680" y="1126"/>
                </a:cubicBezTo>
                <a:cubicBezTo>
                  <a:pt x="650" y="1163"/>
                  <a:pt x="625" y="1203"/>
                  <a:pt x="606" y="1246"/>
                </a:cubicBezTo>
                <a:cubicBezTo>
                  <a:pt x="585" y="1292"/>
                  <a:pt x="572" y="1298"/>
                  <a:pt x="566" y="1297"/>
                </a:cubicBezTo>
                <a:cubicBezTo>
                  <a:pt x="561" y="1296"/>
                  <a:pt x="553" y="1285"/>
                  <a:pt x="551" y="1272"/>
                </a:cubicBezTo>
                <a:cubicBezTo>
                  <a:pt x="550" y="1257"/>
                  <a:pt x="551" y="1242"/>
                  <a:pt x="554" y="1227"/>
                </a:cubicBezTo>
                <a:cubicBezTo>
                  <a:pt x="556" y="1219"/>
                  <a:pt x="557" y="1212"/>
                  <a:pt x="558" y="1204"/>
                </a:cubicBezTo>
                <a:cubicBezTo>
                  <a:pt x="567" y="1131"/>
                  <a:pt x="547" y="1057"/>
                  <a:pt x="502" y="997"/>
                </a:cubicBezTo>
                <a:cubicBezTo>
                  <a:pt x="490" y="982"/>
                  <a:pt x="477" y="967"/>
                  <a:pt x="464" y="952"/>
                </a:cubicBezTo>
                <a:cubicBezTo>
                  <a:pt x="433" y="919"/>
                  <a:pt x="404" y="887"/>
                  <a:pt x="405" y="852"/>
                </a:cubicBezTo>
                <a:cubicBezTo>
                  <a:pt x="410" y="820"/>
                  <a:pt x="424" y="790"/>
                  <a:pt x="446" y="766"/>
                </a:cubicBezTo>
                <a:cubicBezTo>
                  <a:pt x="450" y="759"/>
                  <a:pt x="450" y="759"/>
                  <a:pt x="450" y="759"/>
                </a:cubicBezTo>
                <a:cubicBezTo>
                  <a:pt x="484" y="720"/>
                  <a:pt x="499" y="667"/>
                  <a:pt x="491" y="616"/>
                </a:cubicBezTo>
                <a:cubicBezTo>
                  <a:pt x="474" y="569"/>
                  <a:pt x="440" y="532"/>
                  <a:pt x="395" y="510"/>
                </a:cubicBezTo>
                <a:cubicBezTo>
                  <a:pt x="371" y="495"/>
                  <a:pt x="346" y="480"/>
                  <a:pt x="322" y="464"/>
                </a:cubicBezTo>
                <a:cubicBezTo>
                  <a:pt x="459" y="249"/>
                  <a:pt x="684" y="106"/>
                  <a:pt x="937" y="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6023632" y="3657780"/>
            <a:ext cx="1709469" cy="1547250"/>
            <a:chOff x="6023632" y="3657780"/>
            <a:chExt cx="1709469" cy="1547250"/>
          </a:xfrm>
        </p:grpSpPr>
        <p:sp>
          <p:nvSpPr>
            <p:cNvPr id="87" name="Freeform 85"/>
            <p:cNvSpPr>
              <a:spLocks/>
            </p:cNvSpPr>
            <p:nvPr/>
          </p:nvSpPr>
          <p:spPr bwMode="auto">
            <a:xfrm>
              <a:off x="6023632" y="3657780"/>
              <a:ext cx="1709469" cy="1547250"/>
            </a:xfrm>
            <a:custGeom>
              <a:avLst/>
              <a:gdLst>
                <a:gd name="T0" fmla="*/ 629 w 977"/>
                <a:gd name="T1" fmla="*/ 884 h 884"/>
                <a:gd name="T2" fmla="*/ 348 w 977"/>
                <a:gd name="T3" fmla="*/ 884 h 884"/>
                <a:gd name="T4" fmla="*/ 176 w 977"/>
                <a:gd name="T5" fmla="*/ 785 h 884"/>
                <a:gd name="T6" fmla="*/ 35 w 977"/>
                <a:gd name="T7" fmla="*/ 542 h 884"/>
                <a:gd name="T8" fmla="*/ 35 w 977"/>
                <a:gd name="T9" fmla="*/ 343 h 884"/>
                <a:gd name="T10" fmla="*/ 176 w 977"/>
                <a:gd name="T11" fmla="*/ 100 h 884"/>
                <a:gd name="T12" fmla="*/ 348 w 977"/>
                <a:gd name="T13" fmla="*/ 0 h 884"/>
                <a:gd name="T14" fmla="*/ 629 w 977"/>
                <a:gd name="T15" fmla="*/ 0 h 884"/>
                <a:gd name="T16" fmla="*/ 801 w 977"/>
                <a:gd name="T17" fmla="*/ 100 h 884"/>
                <a:gd name="T18" fmla="*/ 941 w 977"/>
                <a:gd name="T19" fmla="*/ 343 h 884"/>
                <a:gd name="T20" fmla="*/ 941 w 977"/>
                <a:gd name="T21" fmla="*/ 542 h 884"/>
                <a:gd name="T22" fmla="*/ 801 w 977"/>
                <a:gd name="T23" fmla="*/ 785 h 884"/>
                <a:gd name="T24" fmla="*/ 629 w 977"/>
                <a:gd name="T25" fmla="*/ 884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7" h="884">
                  <a:moveTo>
                    <a:pt x="629" y="884"/>
                  </a:moveTo>
                  <a:cubicBezTo>
                    <a:pt x="348" y="884"/>
                    <a:pt x="348" y="884"/>
                    <a:pt x="348" y="884"/>
                  </a:cubicBezTo>
                  <a:cubicBezTo>
                    <a:pt x="277" y="884"/>
                    <a:pt x="211" y="846"/>
                    <a:pt x="176" y="785"/>
                  </a:cubicBezTo>
                  <a:cubicBezTo>
                    <a:pt x="35" y="542"/>
                    <a:pt x="35" y="542"/>
                    <a:pt x="35" y="542"/>
                  </a:cubicBezTo>
                  <a:cubicBezTo>
                    <a:pt x="0" y="480"/>
                    <a:pt x="0" y="404"/>
                    <a:pt x="35" y="343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211" y="38"/>
                    <a:pt x="277" y="0"/>
                    <a:pt x="348" y="0"/>
                  </a:cubicBezTo>
                  <a:cubicBezTo>
                    <a:pt x="629" y="0"/>
                    <a:pt x="629" y="0"/>
                    <a:pt x="629" y="0"/>
                  </a:cubicBezTo>
                  <a:cubicBezTo>
                    <a:pt x="699" y="0"/>
                    <a:pt x="766" y="38"/>
                    <a:pt x="801" y="100"/>
                  </a:cubicBezTo>
                  <a:cubicBezTo>
                    <a:pt x="941" y="343"/>
                    <a:pt x="941" y="343"/>
                    <a:pt x="941" y="343"/>
                  </a:cubicBezTo>
                  <a:cubicBezTo>
                    <a:pt x="977" y="404"/>
                    <a:pt x="977" y="480"/>
                    <a:pt x="941" y="542"/>
                  </a:cubicBezTo>
                  <a:cubicBezTo>
                    <a:pt x="801" y="785"/>
                    <a:pt x="801" y="785"/>
                    <a:pt x="801" y="785"/>
                  </a:cubicBezTo>
                  <a:cubicBezTo>
                    <a:pt x="766" y="846"/>
                    <a:pt x="699" y="884"/>
                    <a:pt x="629" y="8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54000" dist="127000" dir="5400000" algn="ctr" rotWithShape="0">
                <a:schemeClr val="accent5">
                  <a:alpha val="2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6204562" y="3841399"/>
              <a:ext cx="1347609" cy="1180013"/>
            </a:xfrm>
            <a:custGeom>
              <a:avLst/>
              <a:gdLst>
                <a:gd name="T0" fmla="*/ 163 w 499"/>
                <a:gd name="T1" fmla="*/ 437 h 437"/>
                <a:gd name="T2" fmla="*/ 104 w 499"/>
                <a:gd name="T3" fmla="*/ 403 h 437"/>
                <a:gd name="T4" fmla="*/ 6 w 499"/>
                <a:gd name="T5" fmla="*/ 234 h 437"/>
                <a:gd name="T6" fmla="*/ 6 w 499"/>
                <a:gd name="T7" fmla="*/ 203 h 437"/>
                <a:gd name="T8" fmla="*/ 104 w 499"/>
                <a:gd name="T9" fmla="*/ 34 h 437"/>
                <a:gd name="T10" fmla="*/ 163 w 499"/>
                <a:gd name="T11" fmla="*/ 0 h 437"/>
                <a:gd name="T12" fmla="*/ 337 w 499"/>
                <a:gd name="T13" fmla="*/ 0 h 437"/>
                <a:gd name="T14" fmla="*/ 396 w 499"/>
                <a:gd name="T15" fmla="*/ 34 h 437"/>
                <a:gd name="T16" fmla="*/ 494 w 499"/>
                <a:gd name="T17" fmla="*/ 203 h 437"/>
                <a:gd name="T18" fmla="*/ 494 w 499"/>
                <a:gd name="T19" fmla="*/ 234 h 437"/>
                <a:gd name="T20" fmla="*/ 396 w 499"/>
                <a:gd name="T21" fmla="*/ 403 h 437"/>
                <a:gd name="T22" fmla="*/ 337 w 499"/>
                <a:gd name="T23" fmla="*/ 437 h 437"/>
                <a:gd name="T24" fmla="*/ 163 w 499"/>
                <a:gd name="T25" fmla="*/ 437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437">
                  <a:moveTo>
                    <a:pt x="163" y="437"/>
                  </a:moveTo>
                  <a:cubicBezTo>
                    <a:pt x="139" y="437"/>
                    <a:pt x="116" y="424"/>
                    <a:pt x="104" y="403"/>
                  </a:cubicBezTo>
                  <a:cubicBezTo>
                    <a:pt x="6" y="234"/>
                    <a:pt x="6" y="234"/>
                    <a:pt x="6" y="234"/>
                  </a:cubicBezTo>
                  <a:cubicBezTo>
                    <a:pt x="0" y="224"/>
                    <a:pt x="0" y="213"/>
                    <a:pt x="6" y="203"/>
                  </a:cubicBezTo>
                  <a:cubicBezTo>
                    <a:pt x="104" y="34"/>
                    <a:pt x="104" y="34"/>
                    <a:pt x="104" y="34"/>
                  </a:cubicBezTo>
                  <a:cubicBezTo>
                    <a:pt x="116" y="13"/>
                    <a:pt x="139" y="0"/>
                    <a:pt x="163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61" y="0"/>
                    <a:pt x="384" y="13"/>
                    <a:pt x="396" y="34"/>
                  </a:cubicBezTo>
                  <a:cubicBezTo>
                    <a:pt x="494" y="203"/>
                    <a:pt x="494" y="203"/>
                    <a:pt x="494" y="203"/>
                  </a:cubicBezTo>
                  <a:cubicBezTo>
                    <a:pt x="499" y="213"/>
                    <a:pt x="499" y="224"/>
                    <a:pt x="494" y="234"/>
                  </a:cubicBezTo>
                  <a:cubicBezTo>
                    <a:pt x="396" y="403"/>
                    <a:pt x="396" y="403"/>
                    <a:pt x="396" y="403"/>
                  </a:cubicBezTo>
                  <a:cubicBezTo>
                    <a:pt x="384" y="424"/>
                    <a:pt x="361" y="437"/>
                    <a:pt x="337" y="437"/>
                  </a:cubicBezTo>
                  <a:lnTo>
                    <a:pt x="163" y="437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8" name="icon">
            <a:extLst>
              <a:ext uri="{FF2B5EF4-FFF2-40B4-BE49-F238E27FC236}">
                <a16:creationId xmlns:a16="http://schemas.microsoft.com/office/drawing/2014/main" id="{836C37CA-A5AC-4A6C-A7DE-B683E2FED377}"/>
              </a:ext>
            </a:extLst>
          </p:cNvPr>
          <p:cNvGrpSpPr/>
          <p:nvPr/>
        </p:nvGrpSpPr>
        <p:grpSpPr>
          <a:xfrm>
            <a:off x="6732714" y="4286031"/>
            <a:ext cx="291305" cy="290748"/>
            <a:chOff x="8793163" y="5332413"/>
            <a:chExt cx="830262" cy="828675"/>
          </a:xfrm>
          <a:solidFill>
            <a:srgbClr val="FFFFFF"/>
          </a:solidFill>
        </p:grpSpPr>
        <p:sp>
          <p:nvSpPr>
            <p:cNvPr id="376" name="Freeform 595">
              <a:extLst>
                <a:ext uri="{FF2B5EF4-FFF2-40B4-BE49-F238E27FC236}">
                  <a16:creationId xmlns:a16="http://schemas.microsoft.com/office/drawing/2014/main" id="{5C128D04-C4B9-42DA-8850-5CC32EA1AA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50350" y="5554663"/>
              <a:ext cx="223837" cy="358775"/>
            </a:xfrm>
            <a:custGeom>
              <a:avLst/>
              <a:gdLst>
                <a:gd name="T0" fmla="*/ 261 w 557"/>
                <a:gd name="T1" fmla="*/ 547 h 891"/>
                <a:gd name="T2" fmla="*/ 281 w 557"/>
                <a:gd name="T3" fmla="*/ 478 h 891"/>
                <a:gd name="T4" fmla="*/ 178 w 557"/>
                <a:gd name="T5" fmla="*/ 346 h 891"/>
                <a:gd name="T6" fmla="*/ 178 w 557"/>
                <a:gd name="T7" fmla="*/ 34 h 891"/>
                <a:gd name="T8" fmla="*/ 144 w 557"/>
                <a:gd name="T9" fmla="*/ 0 h 891"/>
                <a:gd name="T10" fmla="*/ 110 w 557"/>
                <a:gd name="T11" fmla="*/ 34 h 891"/>
                <a:gd name="T12" fmla="*/ 110 w 557"/>
                <a:gd name="T13" fmla="*/ 346 h 891"/>
                <a:gd name="T14" fmla="*/ 9 w 557"/>
                <a:gd name="T15" fmla="*/ 495 h 891"/>
                <a:gd name="T16" fmla="*/ 144 w 557"/>
                <a:gd name="T17" fmla="*/ 615 h 891"/>
                <a:gd name="T18" fmla="*/ 213 w 557"/>
                <a:gd name="T19" fmla="*/ 595 h 891"/>
                <a:gd name="T20" fmla="*/ 495 w 557"/>
                <a:gd name="T21" fmla="*/ 878 h 891"/>
                <a:gd name="T22" fmla="*/ 543 w 557"/>
                <a:gd name="T23" fmla="*/ 877 h 891"/>
                <a:gd name="T24" fmla="*/ 544 w 557"/>
                <a:gd name="T25" fmla="*/ 829 h 891"/>
                <a:gd name="T26" fmla="*/ 261 w 557"/>
                <a:gd name="T27" fmla="*/ 547 h 891"/>
                <a:gd name="T28" fmla="*/ 76 w 557"/>
                <a:gd name="T29" fmla="*/ 478 h 891"/>
                <a:gd name="T30" fmla="*/ 126 w 557"/>
                <a:gd name="T31" fmla="*/ 412 h 891"/>
                <a:gd name="T32" fmla="*/ 203 w 557"/>
                <a:gd name="T33" fmla="*/ 444 h 891"/>
                <a:gd name="T34" fmla="*/ 192 w 557"/>
                <a:gd name="T35" fmla="*/ 526 h 891"/>
                <a:gd name="T36" fmla="*/ 118 w 557"/>
                <a:gd name="T37" fmla="*/ 541 h 891"/>
                <a:gd name="T38" fmla="*/ 76 w 557"/>
                <a:gd name="T39" fmla="*/ 478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57" h="891">
                  <a:moveTo>
                    <a:pt x="261" y="547"/>
                  </a:moveTo>
                  <a:cubicBezTo>
                    <a:pt x="274" y="526"/>
                    <a:pt x="280" y="502"/>
                    <a:pt x="281" y="478"/>
                  </a:cubicBezTo>
                  <a:cubicBezTo>
                    <a:pt x="280" y="416"/>
                    <a:pt x="238" y="362"/>
                    <a:pt x="178" y="346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15"/>
                    <a:pt x="163" y="0"/>
                    <a:pt x="144" y="0"/>
                  </a:cubicBezTo>
                  <a:cubicBezTo>
                    <a:pt x="125" y="0"/>
                    <a:pt x="110" y="15"/>
                    <a:pt x="110" y="34"/>
                  </a:cubicBezTo>
                  <a:cubicBezTo>
                    <a:pt x="110" y="346"/>
                    <a:pt x="110" y="346"/>
                    <a:pt x="110" y="346"/>
                  </a:cubicBezTo>
                  <a:cubicBezTo>
                    <a:pt x="43" y="363"/>
                    <a:pt x="0" y="427"/>
                    <a:pt x="9" y="495"/>
                  </a:cubicBezTo>
                  <a:cubicBezTo>
                    <a:pt x="17" y="564"/>
                    <a:pt x="75" y="615"/>
                    <a:pt x="144" y="615"/>
                  </a:cubicBezTo>
                  <a:cubicBezTo>
                    <a:pt x="168" y="614"/>
                    <a:pt x="192" y="608"/>
                    <a:pt x="213" y="595"/>
                  </a:cubicBezTo>
                  <a:cubicBezTo>
                    <a:pt x="495" y="878"/>
                    <a:pt x="495" y="878"/>
                    <a:pt x="495" y="878"/>
                  </a:cubicBezTo>
                  <a:cubicBezTo>
                    <a:pt x="509" y="891"/>
                    <a:pt x="530" y="890"/>
                    <a:pt x="543" y="877"/>
                  </a:cubicBezTo>
                  <a:cubicBezTo>
                    <a:pt x="556" y="864"/>
                    <a:pt x="557" y="843"/>
                    <a:pt x="544" y="829"/>
                  </a:cubicBezTo>
                  <a:lnTo>
                    <a:pt x="261" y="547"/>
                  </a:lnTo>
                  <a:close/>
                  <a:moveTo>
                    <a:pt x="76" y="478"/>
                  </a:moveTo>
                  <a:cubicBezTo>
                    <a:pt x="76" y="447"/>
                    <a:pt x="96" y="420"/>
                    <a:pt x="126" y="412"/>
                  </a:cubicBezTo>
                  <a:cubicBezTo>
                    <a:pt x="156" y="404"/>
                    <a:pt x="188" y="417"/>
                    <a:pt x="203" y="444"/>
                  </a:cubicBezTo>
                  <a:cubicBezTo>
                    <a:pt x="219" y="471"/>
                    <a:pt x="214" y="504"/>
                    <a:pt x="192" y="526"/>
                  </a:cubicBezTo>
                  <a:cubicBezTo>
                    <a:pt x="173" y="546"/>
                    <a:pt x="143" y="552"/>
                    <a:pt x="118" y="541"/>
                  </a:cubicBezTo>
                  <a:cubicBezTo>
                    <a:pt x="92" y="530"/>
                    <a:pt x="76" y="506"/>
                    <a:pt x="76" y="4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596">
              <a:extLst>
                <a:ext uri="{FF2B5EF4-FFF2-40B4-BE49-F238E27FC236}">
                  <a16:creationId xmlns:a16="http://schemas.microsoft.com/office/drawing/2014/main" id="{1E2ACC6A-34BD-4D03-869A-100420EB2B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93163" y="5332413"/>
              <a:ext cx="830262" cy="828675"/>
            </a:xfrm>
            <a:custGeom>
              <a:avLst/>
              <a:gdLst>
                <a:gd name="T0" fmla="*/ 1919 w 2064"/>
                <a:gd name="T1" fmla="*/ 315 h 2064"/>
                <a:gd name="T2" fmla="*/ 1729 w 2064"/>
                <a:gd name="T3" fmla="*/ 867 h 2064"/>
                <a:gd name="T4" fmla="*/ 1394 w 2064"/>
                <a:gd name="T5" fmla="*/ 414 h 2064"/>
                <a:gd name="T6" fmla="*/ 1066 w 2064"/>
                <a:gd name="T7" fmla="*/ 213 h 2064"/>
                <a:gd name="T8" fmla="*/ 822 w 2064"/>
                <a:gd name="T9" fmla="*/ 110 h 2064"/>
                <a:gd name="T10" fmla="*/ 822 w 2064"/>
                <a:gd name="T11" fmla="*/ 179 h 2064"/>
                <a:gd name="T12" fmla="*/ 677 w 2064"/>
                <a:gd name="T13" fmla="*/ 410 h 2064"/>
                <a:gd name="T14" fmla="*/ 411 w 2064"/>
                <a:gd name="T15" fmla="*/ 674 h 2064"/>
                <a:gd name="T16" fmla="*/ 179 w 2064"/>
                <a:gd name="T17" fmla="*/ 583 h 2064"/>
                <a:gd name="T18" fmla="*/ 110 w 2064"/>
                <a:gd name="T19" fmla="*/ 583 h 2064"/>
                <a:gd name="T20" fmla="*/ 320 w 2064"/>
                <a:gd name="T21" fmla="*/ 1115 h 2064"/>
                <a:gd name="T22" fmla="*/ 9 w 2064"/>
                <a:gd name="T23" fmla="*/ 1630 h 2064"/>
                <a:gd name="T24" fmla="*/ 179 w 2064"/>
                <a:gd name="T25" fmla="*/ 1353 h 2064"/>
                <a:gd name="T26" fmla="*/ 416 w 2064"/>
                <a:gd name="T27" fmla="*/ 1396 h 2064"/>
                <a:gd name="T28" fmla="*/ 998 w 2064"/>
                <a:gd name="T29" fmla="*/ 1747 h 2064"/>
                <a:gd name="T30" fmla="*/ 1100 w 2064"/>
                <a:gd name="T31" fmla="*/ 1954 h 2064"/>
                <a:gd name="T32" fmla="*/ 1391 w 2064"/>
                <a:gd name="T33" fmla="*/ 1784 h 2064"/>
                <a:gd name="T34" fmla="*/ 1066 w 2064"/>
                <a:gd name="T35" fmla="*/ 1747 h 2064"/>
                <a:gd name="T36" fmla="*/ 1648 w 2064"/>
                <a:gd name="T37" fmla="*/ 1396 h 2064"/>
                <a:gd name="T38" fmla="*/ 1885 w 2064"/>
                <a:gd name="T39" fmla="*/ 1353 h 2064"/>
                <a:gd name="T40" fmla="*/ 2055 w 2064"/>
                <a:gd name="T41" fmla="*/ 1630 h 2064"/>
                <a:gd name="T42" fmla="*/ 1744 w 2064"/>
                <a:gd name="T43" fmla="*/ 1115 h 2064"/>
                <a:gd name="T44" fmla="*/ 691 w 2064"/>
                <a:gd name="T45" fmla="*/ 213 h 2064"/>
                <a:gd name="T46" fmla="*/ 739 w 2064"/>
                <a:gd name="T47" fmla="*/ 193 h 2064"/>
                <a:gd name="T48" fmla="*/ 213 w 2064"/>
                <a:gd name="T49" fmla="*/ 452 h 2064"/>
                <a:gd name="T50" fmla="*/ 213 w 2064"/>
                <a:gd name="T51" fmla="*/ 1612 h 2064"/>
                <a:gd name="T52" fmla="*/ 193 w 2064"/>
                <a:gd name="T53" fmla="*/ 1564 h 2064"/>
                <a:gd name="T54" fmla="*/ 1373 w 2064"/>
                <a:gd name="T55" fmla="*/ 1988 h 2064"/>
                <a:gd name="T56" fmla="*/ 1919 w 2064"/>
                <a:gd name="T57" fmla="*/ 1681 h 2064"/>
                <a:gd name="T58" fmla="*/ 1385 w 2064"/>
                <a:gd name="T59" fmla="*/ 1575 h 2064"/>
                <a:gd name="T60" fmla="*/ 1293 w 2064"/>
                <a:gd name="T61" fmla="*/ 1552 h 2064"/>
                <a:gd name="T62" fmla="*/ 1032 w 2064"/>
                <a:gd name="T63" fmla="*/ 1578 h 2064"/>
                <a:gd name="T64" fmla="*/ 771 w 2064"/>
                <a:gd name="T65" fmla="*/ 1552 h 2064"/>
                <a:gd name="T66" fmla="*/ 679 w 2064"/>
                <a:gd name="T67" fmla="*/ 1575 h 2064"/>
                <a:gd name="T68" fmla="*/ 547 w 2064"/>
                <a:gd name="T69" fmla="*/ 1292 h 2064"/>
                <a:gd name="T70" fmla="*/ 452 w 2064"/>
                <a:gd name="T71" fmla="*/ 1066 h 2064"/>
                <a:gd name="T72" fmla="*/ 455 w 2064"/>
                <a:gd name="T73" fmla="*/ 738 h 2064"/>
                <a:gd name="T74" fmla="*/ 547 w 2064"/>
                <a:gd name="T75" fmla="*/ 712 h 2064"/>
                <a:gd name="T76" fmla="*/ 742 w 2064"/>
                <a:gd name="T77" fmla="*/ 564 h 2064"/>
                <a:gd name="T78" fmla="*/ 998 w 2064"/>
                <a:gd name="T79" fmla="*/ 385 h 2064"/>
                <a:gd name="T80" fmla="*/ 1066 w 2064"/>
                <a:gd name="T81" fmla="*/ 385 h 2064"/>
                <a:gd name="T82" fmla="*/ 1322 w 2064"/>
                <a:gd name="T83" fmla="*/ 564 h 2064"/>
                <a:gd name="T84" fmla="*/ 1517 w 2064"/>
                <a:gd name="T85" fmla="*/ 712 h 2064"/>
                <a:gd name="T86" fmla="*/ 1609 w 2064"/>
                <a:gd name="T87" fmla="*/ 738 h 2064"/>
                <a:gd name="T88" fmla="*/ 1612 w 2064"/>
                <a:gd name="T89" fmla="*/ 1066 h 2064"/>
                <a:gd name="T90" fmla="*/ 1517 w 2064"/>
                <a:gd name="T91" fmla="*/ 1292 h 2064"/>
                <a:gd name="T92" fmla="*/ 1385 w 2064"/>
                <a:gd name="T93" fmla="*/ 1575 h 2064"/>
                <a:gd name="T94" fmla="*/ 1919 w 2064"/>
                <a:gd name="T95" fmla="*/ 520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64" h="2064">
                  <a:moveTo>
                    <a:pt x="1954" y="725"/>
                  </a:moveTo>
                  <a:cubicBezTo>
                    <a:pt x="1954" y="583"/>
                    <a:pt x="1954" y="583"/>
                    <a:pt x="1954" y="583"/>
                  </a:cubicBezTo>
                  <a:cubicBezTo>
                    <a:pt x="2020" y="566"/>
                    <a:pt x="2064" y="502"/>
                    <a:pt x="2055" y="434"/>
                  </a:cubicBezTo>
                  <a:cubicBezTo>
                    <a:pt x="2046" y="366"/>
                    <a:pt x="1988" y="315"/>
                    <a:pt x="1919" y="315"/>
                  </a:cubicBezTo>
                  <a:cubicBezTo>
                    <a:pt x="1851" y="315"/>
                    <a:pt x="1793" y="366"/>
                    <a:pt x="1784" y="434"/>
                  </a:cubicBezTo>
                  <a:cubicBezTo>
                    <a:pt x="1775" y="502"/>
                    <a:pt x="1819" y="566"/>
                    <a:pt x="1885" y="583"/>
                  </a:cubicBezTo>
                  <a:cubicBezTo>
                    <a:pt x="1885" y="711"/>
                    <a:pt x="1885" y="711"/>
                    <a:pt x="1885" y="711"/>
                  </a:cubicBezTo>
                  <a:cubicBezTo>
                    <a:pt x="1729" y="867"/>
                    <a:pt x="1729" y="867"/>
                    <a:pt x="1729" y="867"/>
                  </a:cubicBezTo>
                  <a:cubicBezTo>
                    <a:pt x="1713" y="800"/>
                    <a:pt x="1688" y="736"/>
                    <a:pt x="1654" y="677"/>
                  </a:cubicBezTo>
                  <a:cubicBezTo>
                    <a:pt x="1654" y="676"/>
                    <a:pt x="1653" y="675"/>
                    <a:pt x="1653" y="674"/>
                  </a:cubicBezTo>
                  <a:cubicBezTo>
                    <a:pt x="1652" y="672"/>
                    <a:pt x="1651" y="671"/>
                    <a:pt x="1650" y="670"/>
                  </a:cubicBezTo>
                  <a:cubicBezTo>
                    <a:pt x="1587" y="565"/>
                    <a:pt x="1499" y="476"/>
                    <a:pt x="1394" y="414"/>
                  </a:cubicBezTo>
                  <a:cubicBezTo>
                    <a:pt x="1393" y="413"/>
                    <a:pt x="1392" y="412"/>
                    <a:pt x="1390" y="411"/>
                  </a:cubicBezTo>
                  <a:cubicBezTo>
                    <a:pt x="1389" y="411"/>
                    <a:pt x="1388" y="410"/>
                    <a:pt x="1387" y="410"/>
                  </a:cubicBezTo>
                  <a:cubicBezTo>
                    <a:pt x="1289" y="354"/>
                    <a:pt x="1179" y="322"/>
                    <a:pt x="1066" y="317"/>
                  </a:cubicBezTo>
                  <a:cubicBezTo>
                    <a:pt x="1066" y="213"/>
                    <a:pt x="1066" y="213"/>
                    <a:pt x="1066" y="213"/>
                  </a:cubicBezTo>
                  <a:cubicBezTo>
                    <a:pt x="1066" y="204"/>
                    <a:pt x="1063" y="195"/>
                    <a:pt x="1056" y="189"/>
                  </a:cubicBezTo>
                  <a:cubicBezTo>
                    <a:pt x="988" y="120"/>
                    <a:pt x="988" y="120"/>
                    <a:pt x="988" y="120"/>
                  </a:cubicBezTo>
                  <a:cubicBezTo>
                    <a:pt x="981" y="114"/>
                    <a:pt x="973" y="110"/>
                    <a:pt x="964" y="110"/>
                  </a:cubicBezTo>
                  <a:cubicBezTo>
                    <a:pt x="822" y="110"/>
                    <a:pt x="822" y="110"/>
                    <a:pt x="822" y="110"/>
                  </a:cubicBezTo>
                  <a:cubicBezTo>
                    <a:pt x="805" y="44"/>
                    <a:pt x="741" y="0"/>
                    <a:pt x="673" y="9"/>
                  </a:cubicBezTo>
                  <a:cubicBezTo>
                    <a:pt x="605" y="18"/>
                    <a:pt x="554" y="76"/>
                    <a:pt x="554" y="145"/>
                  </a:cubicBezTo>
                  <a:cubicBezTo>
                    <a:pt x="554" y="213"/>
                    <a:pt x="605" y="271"/>
                    <a:pt x="673" y="280"/>
                  </a:cubicBezTo>
                  <a:cubicBezTo>
                    <a:pt x="741" y="289"/>
                    <a:pt x="805" y="245"/>
                    <a:pt x="822" y="179"/>
                  </a:cubicBezTo>
                  <a:cubicBezTo>
                    <a:pt x="950" y="179"/>
                    <a:pt x="950" y="179"/>
                    <a:pt x="950" y="179"/>
                  </a:cubicBezTo>
                  <a:cubicBezTo>
                    <a:pt x="998" y="227"/>
                    <a:pt x="998" y="227"/>
                    <a:pt x="998" y="227"/>
                  </a:cubicBezTo>
                  <a:cubicBezTo>
                    <a:pt x="998" y="317"/>
                    <a:pt x="998" y="317"/>
                    <a:pt x="998" y="317"/>
                  </a:cubicBezTo>
                  <a:cubicBezTo>
                    <a:pt x="885" y="322"/>
                    <a:pt x="775" y="354"/>
                    <a:pt x="677" y="410"/>
                  </a:cubicBezTo>
                  <a:cubicBezTo>
                    <a:pt x="676" y="410"/>
                    <a:pt x="675" y="411"/>
                    <a:pt x="674" y="411"/>
                  </a:cubicBezTo>
                  <a:cubicBezTo>
                    <a:pt x="672" y="412"/>
                    <a:pt x="671" y="413"/>
                    <a:pt x="670" y="414"/>
                  </a:cubicBezTo>
                  <a:cubicBezTo>
                    <a:pt x="565" y="476"/>
                    <a:pt x="476" y="565"/>
                    <a:pt x="414" y="670"/>
                  </a:cubicBezTo>
                  <a:cubicBezTo>
                    <a:pt x="413" y="671"/>
                    <a:pt x="412" y="672"/>
                    <a:pt x="411" y="674"/>
                  </a:cubicBezTo>
                  <a:cubicBezTo>
                    <a:pt x="411" y="675"/>
                    <a:pt x="410" y="676"/>
                    <a:pt x="410" y="677"/>
                  </a:cubicBezTo>
                  <a:cubicBezTo>
                    <a:pt x="376" y="736"/>
                    <a:pt x="351" y="800"/>
                    <a:pt x="335" y="867"/>
                  </a:cubicBezTo>
                  <a:cubicBezTo>
                    <a:pt x="179" y="711"/>
                    <a:pt x="179" y="711"/>
                    <a:pt x="179" y="711"/>
                  </a:cubicBezTo>
                  <a:cubicBezTo>
                    <a:pt x="179" y="583"/>
                    <a:pt x="179" y="583"/>
                    <a:pt x="179" y="583"/>
                  </a:cubicBezTo>
                  <a:cubicBezTo>
                    <a:pt x="245" y="566"/>
                    <a:pt x="289" y="502"/>
                    <a:pt x="280" y="434"/>
                  </a:cubicBezTo>
                  <a:cubicBezTo>
                    <a:pt x="271" y="366"/>
                    <a:pt x="213" y="315"/>
                    <a:pt x="145" y="315"/>
                  </a:cubicBezTo>
                  <a:cubicBezTo>
                    <a:pt x="76" y="315"/>
                    <a:pt x="18" y="366"/>
                    <a:pt x="9" y="434"/>
                  </a:cubicBezTo>
                  <a:cubicBezTo>
                    <a:pt x="0" y="502"/>
                    <a:pt x="44" y="566"/>
                    <a:pt x="110" y="583"/>
                  </a:cubicBezTo>
                  <a:cubicBezTo>
                    <a:pt x="110" y="725"/>
                    <a:pt x="110" y="725"/>
                    <a:pt x="110" y="725"/>
                  </a:cubicBezTo>
                  <a:cubicBezTo>
                    <a:pt x="110" y="734"/>
                    <a:pt x="114" y="743"/>
                    <a:pt x="120" y="749"/>
                  </a:cubicBezTo>
                  <a:cubicBezTo>
                    <a:pt x="320" y="949"/>
                    <a:pt x="320" y="949"/>
                    <a:pt x="320" y="949"/>
                  </a:cubicBezTo>
                  <a:cubicBezTo>
                    <a:pt x="313" y="1004"/>
                    <a:pt x="313" y="1060"/>
                    <a:pt x="320" y="1115"/>
                  </a:cubicBezTo>
                  <a:cubicBezTo>
                    <a:pt x="120" y="1315"/>
                    <a:pt x="120" y="1315"/>
                    <a:pt x="120" y="1315"/>
                  </a:cubicBezTo>
                  <a:cubicBezTo>
                    <a:pt x="114" y="1321"/>
                    <a:pt x="110" y="1330"/>
                    <a:pt x="110" y="1339"/>
                  </a:cubicBezTo>
                  <a:cubicBezTo>
                    <a:pt x="110" y="1481"/>
                    <a:pt x="110" y="1481"/>
                    <a:pt x="110" y="1481"/>
                  </a:cubicBezTo>
                  <a:cubicBezTo>
                    <a:pt x="44" y="1498"/>
                    <a:pt x="0" y="1562"/>
                    <a:pt x="9" y="1630"/>
                  </a:cubicBezTo>
                  <a:cubicBezTo>
                    <a:pt x="18" y="1698"/>
                    <a:pt x="76" y="1749"/>
                    <a:pt x="145" y="1749"/>
                  </a:cubicBezTo>
                  <a:cubicBezTo>
                    <a:pt x="213" y="1749"/>
                    <a:pt x="271" y="1698"/>
                    <a:pt x="280" y="1630"/>
                  </a:cubicBezTo>
                  <a:cubicBezTo>
                    <a:pt x="289" y="1562"/>
                    <a:pt x="245" y="1498"/>
                    <a:pt x="179" y="1481"/>
                  </a:cubicBezTo>
                  <a:cubicBezTo>
                    <a:pt x="179" y="1353"/>
                    <a:pt x="179" y="1353"/>
                    <a:pt x="179" y="1353"/>
                  </a:cubicBezTo>
                  <a:cubicBezTo>
                    <a:pt x="335" y="1197"/>
                    <a:pt x="335" y="1197"/>
                    <a:pt x="335" y="1197"/>
                  </a:cubicBezTo>
                  <a:cubicBezTo>
                    <a:pt x="351" y="1263"/>
                    <a:pt x="376" y="1327"/>
                    <a:pt x="410" y="1387"/>
                  </a:cubicBezTo>
                  <a:cubicBezTo>
                    <a:pt x="411" y="1388"/>
                    <a:pt x="411" y="1389"/>
                    <a:pt x="411" y="1390"/>
                  </a:cubicBezTo>
                  <a:cubicBezTo>
                    <a:pt x="413" y="1392"/>
                    <a:pt x="414" y="1394"/>
                    <a:pt x="416" y="1396"/>
                  </a:cubicBezTo>
                  <a:cubicBezTo>
                    <a:pt x="478" y="1501"/>
                    <a:pt x="565" y="1588"/>
                    <a:pt x="670" y="1650"/>
                  </a:cubicBezTo>
                  <a:cubicBezTo>
                    <a:pt x="671" y="1651"/>
                    <a:pt x="672" y="1652"/>
                    <a:pt x="674" y="1653"/>
                  </a:cubicBezTo>
                  <a:cubicBezTo>
                    <a:pt x="675" y="1654"/>
                    <a:pt x="677" y="1654"/>
                    <a:pt x="679" y="1655"/>
                  </a:cubicBezTo>
                  <a:cubicBezTo>
                    <a:pt x="776" y="1710"/>
                    <a:pt x="886" y="1742"/>
                    <a:pt x="998" y="1747"/>
                  </a:cubicBezTo>
                  <a:cubicBezTo>
                    <a:pt x="998" y="1851"/>
                    <a:pt x="998" y="1851"/>
                    <a:pt x="998" y="1851"/>
                  </a:cubicBezTo>
                  <a:cubicBezTo>
                    <a:pt x="998" y="1860"/>
                    <a:pt x="1001" y="1869"/>
                    <a:pt x="1008" y="1875"/>
                  </a:cubicBezTo>
                  <a:cubicBezTo>
                    <a:pt x="1076" y="1944"/>
                    <a:pt x="1076" y="1944"/>
                    <a:pt x="1076" y="1944"/>
                  </a:cubicBezTo>
                  <a:cubicBezTo>
                    <a:pt x="1083" y="1950"/>
                    <a:pt x="1091" y="1954"/>
                    <a:pt x="1100" y="1954"/>
                  </a:cubicBezTo>
                  <a:cubicBezTo>
                    <a:pt x="1242" y="1954"/>
                    <a:pt x="1242" y="1954"/>
                    <a:pt x="1242" y="1954"/>
                  </a:cubicBezTo>
                  <a:cubicBezTo>
                    <a:pt x="1259" y="2020"/>
                    <a:pt x="1323" y="2064"/>
                    <a:pt x="1391" y="2055"/>
                  </a:cubicBezTo>
                  <a:cubicBezTo>
                    <a:pt x="1459" y="2046"/>
                    <a:pt x="1510" y="1988"/>
                    <a:pt x="1510" y="1919"/>
                  </a:cubicBezTo>
                  <a:cubicBezTo>
                    <a:pt x="1510" y="1851"/>
                    <a:pt x="1459" y="1793"/>
                    <a:pt x="1391" y="1784"/>
                  </a:cubicBezTo>
                  <a:cubicBezTo>
                    <a:pt x="1323" y="1775"/>
                    <a:pt x="1259" y="1819"/>
                    <a:pt x="1242" y="1885"/>
                  </a:cubicBezTo>
                  <a:cubicBezTo>
                    <a:pt x="1114" y="1885"/>
                    <a:pt x="1114" y="1885"/>
                    <a:pt x="1114" y="1885"/>
                  </a:cubicBezTo>
                  <a:cubicBezTo>
                    <a:pt x="1066" y="1837"/>
                    <a:pt x="1066" y="1837"/>
                    <a:pt x="1066" y="1837"/>
                  </a:cubicBezTo>
                  <a:cubicBezTo>
                    <a:pt x="1066" y="1747"/>
                    <a:pt x="1066" y="1747"/>
                    <a:pt x="1066" y="1747"/>
                  </a:cubicBezTo>
                  <a:cubicBezTo>
                    <a:pt x="1178" y="1742"/>
                    <a:pt x="1288" y="1710"/>
                    <a:pt x="1386" y="1655"/>
                  </a:cubicBezTo>
                  <a:cubicBezTo>
                    <a:pt x="1387" y="1654"/>
                    <a:pt x="1389" y="1654"/>
                    <a:pt x="1390" y="1653"/>
                  </a:cubicBezTo>
                  <a:cubicBezTo>
                    <a:pt x="1392" y="1652"/>
                    <a:pt x="1393" y="1651"/>
                    <a:pt x="1394" y="1650"/>
                  </a:cubicBezTo>
                  <a:cubicBezTo>
                    <a:pt x="1499" y="1588"/>
                    <a:pt x="1586" y="1501"/>
                    <a:pt x="1648" y="1396"/>
                  </a:cubicBezTo>
                  <a:cubicBezTo>
                    <a:pt x="1650" y="1395"/>
                    <a:pt x="1651" y="1393"/>
                    <a:pt x="1653" y="1390"/>
                  </a:cubicBezTo>
                  <a:cubicBezTo>
                    <a:pt x="1653" y="1389"/>
                    <a:pt x="1654" y="1388"/>
                    <a:pt x="1654" y="1387"/>
                  </a:cubicBezTo>
                  <a:cubicBezTo>
                    <a:pt x="1688" y="1328"/>
                    <a:pt x="1713" y="1264"/>
                    <a:pt x="1729" y="1197"/>
                  </a:cubicBezTo>
                  <a:cubicBezTo>
                    <a:pt x="1885" y="1353"/>
                    <a:pt x="1885" y="1353"/>
                    <a:pt x="1885" y="1353"/>
                  </a:cubicBezTo>
                  <a:cubicBezTo>
                    <a:pt x="1885" y="1481"/>
                    <a:pt x="1885" y="1481"/>
                    <a:pt x="1885" y="1481"/>
                  </a:cubicBezTo>
                  <a:cubicBezTo>
                    <a:pt x="1819" y="1498"/>
                    <a:pt x="1775" y="1562"/>
                    <a:pt x="1784" y="1630"/>
                  </a:cubicBezTo>
                  <a:cubicBezTo>
                    <a:pt x="1793" y="1698"/>
                    <a:pt x="1851" y="1749"/>
                    <a:pt x="1919" y="1749"/>
                  </a:cubicBezTo>
                  <a:cubicBezTo>
                    <a:pt x="1988" y="1749"/>
                    <a:pt x="2046" y="1698"/>
                    <a:pt x="2055" y="1630"/>
                  </a:cubicBezTo>
                  <a:cubicBezTo>
                    <a:pt x="2064" y="1562"/>
                    <a:pt x="2020" y="1498"/>
                    <a:pt x="1954" y="1481"/>
                  </a:cubicBezTo>
                  <a:cubicBezTo>
                    <a:pt x="1954" y="1339"/>
                    <a:pt x="1954" y="1339"/>
                    <a:pt x="1954" y="1339"/>
                  </a:cubicBezTo>
                  <a:cubicBezTo>
                    <a:pt x="1954" y="1330"/>
                    <a:pt x="1950" y="1321"/>
                    <a:pt x="1944" y="1315"/>
                  </a:cubicBezTo>
                  <a:cubicBezTo>
                    <a:pt x="1744" y="1115"/>
                    <a:pt x="1744" y="1115"/>
                    <a:pt x="1744" y="1115"/>
                  </a:cubicBezTo>
                  <a:cubicBezTo>
                    <a:pt x="1751" y="1060"/>
                    <a:pt x="1751" y="1004"/>
                    <a:pt x="1744" y="949"/>
                  </a:cubicBezTo>
                  <a:cubicBezTo>
                    <a:pt x="1944" y="749"/>
                    <a:pt x="1944" y="749"/>
                    <a:pt x="1944" y="749"/>
                  </a:cubicBezTo>
                  <a:cubicBezTo>
                    <a:pt x="1950" y="743"/>
                    <a:pt x="1954" y="734"/>
                    <a:pt x="1954" y="725"/>
                  </a:cubicBezTo>
                  <a:close/>
                  <a:moveTo>
                    <a:pt x="691" y="213"/>
                  </a:moveTo>
                  <a:cubicBezTo>
                    <a:pt x="653" y="213"/>
                    <a:pt x="622" y="182"/>
                    <a:pt x="622" y="145"/>
                  </a:cubicBezTo>
                  <a:cubicBezTo>
                    <a:pt x="622" y="107"/>
                    <a:pt x="653" y="76"/>
                    <a:pt x="691" y="76"/>
                  </a:cubicBezTo>
                  <a:cubicBezTo>
                    <a:pt x="728" y="76"/>
                    <a:pt x="759" y="107"/>
                    <a:pt x="759" y="145"/>
                  </a:cubicBezTo>
                  <a:cubicBezTo>
                    <a:pt x="759" y="163"/>
                    <a:pt x="752" y="180"/>
                    <a:pt x="739" y="193"/>
                  </a:cubicBezTo>
                  <a:cubicBezTo>
                    <a:pt x="726" y="206"/>
                    <a:pt x="709" y="213"/>
                    <a:pt x="691" y="213"/>
                  </a:cubicBezTo>
                  <a:close/>
                  <a:moveTo>
                    <a:pt x="76" y="452"/>
                  </a:moveTo>
                  <a:cubicBezTo>
                    <a:pt x="76" y="414"/>
                    <a:pt x="107" y="383"/>
                    <a:pt x="145" y="383"/>
                  </a:cubicBezTo>
                  <a:cubicBezTo>
                    <a:pt x="182" y="383"/>
                    <a:pt x="213" y="414"/>
                    <a:pt x="213" y="452"/>
                  </a:cubicBezTo>
                  <a:cubicBezTo>
                    <a:pt x="213" y="489"/>
                    <a:pt x="182" y="520"/>
                    <a:pt x="145" y="520"/>
                  </a:cubicBezTo>
                  <a:cubicBezTo>
                    <a:pt x="126" y="520"/>
                    <a:pt x="109" y="513"/>
                    <a:pt x="96" y="500"/>
                  </a:cubicBezTo>
                  <a:cubicBezTo>
                    <a:pt x="83" y="487"/>
                    <a:pt x="76" y="470"/>
                    <a:pt x="76" y="452"/>
                  </a:cubicBezTo>
                  <a:close/>
                  <a:moveTo>
                    <a:pt x="213" y="1612"/>
                  </a:moveTo>
                  <a:cubicBezTo>
                    <a:pt x="213" y="1650"/>
                    <a:pt x="182" y="1681"/>
                    <a:pt x="145" y="1681"/>
                  </a:cubicBezTo>
                  <a:cubicBezTo>
                    <a:pt x="107" y="1681"/>
                    <a:pt x="76" y="1650"/>
                    <a:pt x="76" y="1612"/>
                  </a:cubicBezTo>
                  <a:cubicBezTo>
                    <a:pt x="76" y="1575"/>
                    <a:pt x="107" y="1544"/>
                    <a:pt x="145" y="1544"/>
                  </a:cubicBezTo>
                  <a:cubicBezTo>
                    <a:pt x="163" y="1544"/>
                    <a:pt x="180" y="1551"/>
                    <a:pt x="193" y="1564"/>
                  </a:cubicBezTo>
                  <a:cubicBezTo>
                    <a:pt x="206" y="1577"/>
                    <a:pt x="213" y="1594"/>
                    <a:pt x="213" y="1612"/>
                  </a:cubicBezTo>
                  <a:close/>
                  <a:moveTo>
                    <a:pt x="1373" y="1851"/>
                  </a:moveTo>
                  <a:cubicBezTo>
                    <a:pt x="1411" y="1851"/>
                    <a:pt x="1442" y="1882"/>
                    <a:pt x="1442" y="1919"/>
                  </a:cubicBezTo>
                  <a:cubicBezTo>
                    <a:pt x="1442" y="1957"/>
                    <a:pt x="1411" y="1988"/>
                    <a:pt x="1373" y="1988"/>
                  </a:cubicBezTo>
                  <a:cubicBezTo>
                    <a:pt x="1336" y="1988"/>
                    <a:pt x="1305" y="1957"/>
                    <a:pt x="1305" y="1919"/>
                  </a:cubicBezTo>
                  <a:cubicBezTo>
                    <a:pt x="1305" y="1882"/>
                    <a:pt x="1336" y="1851"/>
                    <a:pt x="1373" y="1851"/>
                  </a:cubicBezTo>
                  <a:close/>
                  <a:moveTo>
                    <a:pt x="1988" y="1612"/>
                  </a:moveTo>
                  <a:cubicBezTo>
                    <a:pt x="1988" y="1650"/>
                    <a:pt x="1957" y="1681"/>
                    <a:pt x="1919" y="1681"/>
                  </a:cubicBezTo>
                  <a:cubicBezTo>
                    <a:pt x="1882" y="1681"/>
                    <a:pt x="1851" y="1650"/>
                    <a:pt x="1851" y="1612"/>
                  </a:cubicBezTo>
                  <a:cubicBezTo>
                    <a:pt x="1851" y="1575"/>
                    <a:pt x="1882" y="1544"/>
                    <a:pt x="1919" y="1544"/>
                  </a:cubicBezTo>
                  <a:cubicBezTo>
                    <a:pt x="1957" y="1544"/>
                    <a:pt x="1988" y="1575"/>
                    <a:pt x="1988" y="1612"/>
                  </a:cubicBezTo>
                  <a:close/>
                  <a:moveTo>
                    <a:pt x="1385" y="1575"/>
                  </a:moveTo>
                  <a:cubicBezTo>
                    <a:pt x="1352" y="1517"/>
                    <a:pt x="1352" y="1517"/>
                    <a:pt x="1352" y="1517"/>
                  </a:cubicBezTo>
                  <a:cubicBezTo>
                    <a:pt x="1346" y="1507"/>
                    <a:pt x="1334" y="1500"/>
                    <a:pt x="1322" y="1500"/>
                  </a:cubicBezTo>
                  <a:cubicBezTo>
                    <a:pt x="1310" y="1500"/>
                    <a:pt x="1299" y="1507"/>
                    <a:pt x="1292" y="1517"/>
                  </a:cubicBezTo>
                  <a:cubicBezTo>
                    <a:pt x="1286" y="1528"/>
                    <a:pt x="1286" y="1541"/>
                    <a:pt x="1293" y="1552"/>
                  </a:cubicBezTo>
                  <a:cubicBezTo>
                    <a:pt x="1326" y="1609"/>
                    <a:pt x="1326" y="1609"/>
                    <a:pt x="1326" y="1609"/>
                  </a:cubicBezTo>
                  <a:cubicBezTo>
                    <a:pt x="1245" y="1651"/>
                    <a:pt x="1157" y="1674"/>
                    <a:pt x="1066" y="1679"/>
                  </a:cubicBezTo>
                  <a:cubicBezTo>
                    <a:pt x="1066" y="1612"/>
                    <a:pt x="1066" y="1612"/>
                    <a:pt x="1066" y="1612"/>
                  </a:cubicBezTo>
                  <a:cubicBezTo>
                    <a:pt x="1066" y="1593"/>
                    <a:pt x="1051" y="1578"/>
                    <a:pt x="1032" y="1578"/>
                  </a:cubicBezTo>
                  <a:cubicBezTo>
                    <a:pt x="1013" y="1578"/>
                    <a:pt x="998" y="1593"/>
                    <a:pt x="998" y="1612"/>
                  </a:cubicBezTo>
                  <a:cubicBezTo>
                    <a:pt x="998" y="1679"/>
                    <a:pt x="998" y="1679"/>
                    <a:pt x="998" y="1679"/>
                  </a:cubicBezTo>
                  <a:cubicBezTo>
                    <a:pt x="907" y="1674"/>
                    <a:pt x="819" y="1651"/>
                    <a:pt x="738" y="1609"/>
                  </a:cubicBezTo>
                  <a:cubicBezTo>
                    <a:pt x="771" y="1552"/>
                    <a:pt x="771" y="1552"/>
                    <a:pt x="771" y="1552"/>
                  </a:cubicBezTo>
                  <a:cubicBezTo>
                    <a:pt x="778" y="1541"/>
                    <a:pt x="778" y="1528"/>
                    <a:pt x="772" y="1517"/>
                  </a:cubicBezTo>
                  <a:cubicBezTo>
                    <a:pt x="765" y="1507"/>
                    <a:pt x="754" y="1500"/>
                    <a:pt x="742" y="1500"/>
                  </a:cubicBezTo>
                  <a:cubicBezTo>
                    <a:pt x="730" y="1500"/>
                    <a:pt x="718" y="1507"/>
                    <a:pt x="712" y="1517"/>
                  </a:cubicBezTo>
                  <a:cubicBezTo>
                    <a:pt x="679" y="1575"/>
                    <a:pt x="679" y="1575"/>
                    <a:pt x="679" y="1575"/>
                  </a:cubicBezTo>
                  <a:cubicBezTo>
                    <a:pt x="603" y="1526"/>
                    <a:pt x="538" y="1461"/>
                    <a:pt x="489" y="1385"/>
                  </a:cubicBezTo>
                  <a:cubicBezTo>
                    <a:pt x="547" y="1352"/>
                    <a:pt x="547" y="1352"/>
                    <a:pt x="547" y="1352"/>
                  </a:cubicBezTo>
                  <a:cubicBezTo>
                    <a:pt x="557" y="1346"/>
                    <a:pt x="564" y="1334"/>
                    <a:pt x="564" y="1322"/>
                  </a:cubicBezTo>
                  <a:cubicBezTo>
                    <a:pt x="564" y="1310"/>
                    <a:pt x="557" y="1299"/>
                    <a:pt x="547" y="1292"/>
                  </a:cubicBezTo>
                  <a:cubicBezTo>
                    <a:pt x="536" y="1286"/>
                    <a:pt x="523" y="1286"/>
                    <a:pt x="512" y="1293"/>
                  </a:cubicBezTo>
                  <a:cubicBezTo>
                    <a:pt x="455" y="1326"/>
                    <a:pt x="455" y="1326"/>
                    <a:pt x="455" y="1326"/>
                  </a:cubicBezTo>
                  <a:cubicBezTo>
                    <a:pt x="413" y="1245"/>
                    <a:pt x="390" y="1157"/>
                    <a:pt x="385" y="1066"/>
                  </a:cubicBezTo>
                  <a:cubicBezTo>
                    <a:pt x="452" y="1066"/>
                    <a:pt x="452" y="1066"/>
                    <a:pt x="452" y="1066"/>
                  </a:cubicBezTo>
                  <a:cubicBezTo>
                    <a:pt x="471" y="1066"/>
                    <a:pt x="486" y="1051"/>
                    <a:pt x="486" y="1032"/>
                  </a:cubicBezTo>
                  <a:cubicBezTo>
                    <a:pt x="486" y="1013"/>
                    <a:pt x="471" y="998"/>
                    <a:pt x="452" y="998"/>
                  </a:cubicBezTo>
                  <a:cubicBezTo>
                    <a:pt x="385" y="998"/>
                    <a:pt x="385" y="998"/>
                    <a:pt x="385" y="998"/>
                  </a:cubicBezTo>
                  <a:cubicBezTo>
                    <a:pt x="390" y="907"/>
                    <a:pt x="413" y="819"/>
                    <a:pt x="455" y="738"/>
                  </a:cubicBezTo>
                  <a:cubicBezTo>
                    <a:pt x="512" y="771"/>
                    <a:pt x="512" y="771"/>
                    <a:pt x="512" y="771"/>
                  </a:cubicBezTo>
                  <a:cubicBezTo>
                    <a:pt x="523" y="778"/>
                    <a:pt x="536" y="778"/>
                    <a:pt x="547" y="772"/>
                  </a:cubicBezTo>
                  <a:cubicBezTo>
                    <a:pt x="557" y="765"/>
                    <a:pt x="564" y="754"/>
                    <a:pt x="564" y="742"/>
                  </a:cubicBezTo>
                  <a:cubicBezTo>
                    <a:pt x="564" y="730"/>
                    <a:pt x="557" y="718"/>
                    <a:pt x="547" y="712"/>
                  </a:cubicBezTo>
                  <a:cubicBezTo>
                    <a:pt x="489" y="679"/>
                    <a:pt x="489" y="679"/>
                    <a:pt x="489" y="679"/>
                  </a:cubicBezTo>
                  <a:cubicBezTo>
                    <a:pt x="538" y="603"/>
                    <a:pt x="603" y="538"/>
                    <a:pt x="679" y="489"/>
                  </a:cubicBezTo>
                  <a:cubicBezTo>
                    <a:pt x="712" y="547"/>
                    <a:pt x="712" y="547"/>
                    <a:pt x="712" y="547"/>
                  </a:cubicBezTo>
                  <a:cubicBezTo>
                    <a:pt x="718" y="557"/>
                    <a:pt x="730" y="564"/>
                    <a:pt x="742" y="564"/>
                  </a:cubicBezTo>
                  <a:cubicBezTo>
                    <a:pt x="754" y="564"/>
                    <a:pt x="765" y="557"/>
                    <a:pt x="772" y="547"/>
                  </a:cubicBezTo>
                  <a:cubicBezTo>
                    <a:pt x="778" y="536"/>
                    <a:pt x="778" y="523"/>
                    <a:pt x="771" y="512"/>
                  </a:cubicBezTo>
                  <a:cubicBezTo>
                    <a:pt x="738" y="455"/>
                    <a:pt x="738" y="455"/>
                    <a:pt x="738" y="455"/>
                  </a:cubicBezTo>
                  <a:cubicBezTo>
                    <a:pt x="819" y="413"/>
                    <a:pt x="907" y="390"/>
                    <a:pt x="998" y="385"/>
                  </a:cubicBezTo>
                  <a:cubicBezTo>
                    <a:pt x="998" y="452"/>
                    <a:pt x="998" y="452"/>
                    <a:pt x="998" y="452"/>
                  </a:cubicBezTo>
                  <a:cubicBezTo>
                    <a:pt x="998" y="471"/>
                    <a:pt x="1013" y="486"/>
                    <a:pt x="1032" y="486"/>
                  </a:cubicBezTo>
                  <a:cubicBezTo>
                    <a:pt x="1051" y="486"/>
                    <a:pt x="1066" y="471"/>
                    <a:pt x="1066" y="452"/>
                  </a:cubicBezTo>
                  <a:cubicBezTo>
                    <a:pt x="1066" y="385"/>
                    <a:pt x="1066" y="385"/>
                    <a:pt x="1066" y="385"/>
                  </a:cubicBezTo>
                  <a:cubicBezTo>
                    <a:pt x="1157" y="390"/>
                    <a:pt x="1245" y="413"/>
                    <a:pt x="1326" y="455"/>
                  </a:cubicBezTo>
                  <a:cubicBezTo>
                    <a:pt x="1293" y="512"/>
                    <a:pt x="1293" y="512"/>
                    <a:pt x="1293" y="512"/>
                  </a:cubicBezTo>
                  <a:cubicBezTo>
                    <a:pt x="1286" y="523"/>
                    <a:pt x="1286" y="536"/>
                    <a:pt x="1292" y="547"/>
                  </a:cubicBezTo>
                  <a:cubicBezTo>
                    <a:pt x="1299" y="557"/>
                    <a:pt x="1310" y="564"/>
                    <a:pt x="1322" y="564"/>
                  </a:cubicBezTo>
                  <a:cubicBezTo>
                    <a:pt x="1334" y="564"/>
                    <a:pt x="1346" y="557"/>
                    <a:pt x="1352" y="547"/>
                  </a:cubicBezTo>
                  <a:cubicBezTo>
                    <a:pt x="1385" y="489"/>
                    <a:pt x="1385" y="489"/>
                    <a:pt x="1385" y="489"/>
                  </a:cubicBezTo>
                  <a:cubicBezTo>
                    <a:pt x="1461" y="538"/>
                    <a:pt x="1526" y="603"/>
                    <a:pt x="1575" y="679"/>
                  </a:cubicBezTo>
                  <a:cubicBezTo>
                    <a:pt x="1517" y="712"/>
                    <a:pt x="1517" y="712"/>
                    <a:pt x="1517" y="712"/>
                  </a:cubicBezTo>
                  <a:cubicBezTo>
                    <a:pt x="1507" y="718"/>
                    <a:pt x="1500" y="730"/>
                    <a:pt x="1500" y="742"/>
                  </a:cubicBezTo>
                  <a:cubicBezTo>
                    <a:pt x="1500" y="754"/>
                    <a:pt x="1507" y="765"/>
                    <a:pt x="1517" y="772"/>
                  </a:cubicBezTo>
                  <a:cubicBezTo>
                    <a:pt x="1528" y="778"/>
                    <a:pt x="1541" y="778"/>
                    <a:pt x="1552" y="771"/>
                  </a:cubicBezTo>
                  <a:cubicBezTo>
                    <a:pt x="1609" y="738"/>
                    <a:pt x="1609" y="738"/>
                    <a:pt x="1609" y="738"/>
                  </a:cubicBezTo>
                  <a:cubicBezTo>
                    <a:pt x="1651" y="819"/>
                    <a:pt x="1674" y="907"/>
                    <a:pt x="1679" y="998"/>
                  </a:cubicBezTo>
                  <a:cubicBezTo>
                    <a:pt x="1612" y="998"/>
                    <a:pt x="1612" y="998"/>
                    <a:pt x="1612" y="998"/>
                  </a:cubicBezTo>
                  <a:cubicBezTo>
                    <a:pt x="1593" y="998"/>
                    <a:pt x="1578" y="1013"/>
                    <a:pt x="1578" y="1032"/>
                  </a:cubicBezTo>
                  <a:cubicBezTo>
                    <a:pt x="1578" y="1051"/>
                    <a:pt x="1593" y="1066"/>
                    <a:pt x="1612" y="1066"/>
                  </a:cubicBezTo>
                  <a:cubicBezTo>
                    <a:pt x="1679" y="1066"/>
                    <a:pt x="1679" y="1066"/>
                    <a:pt x="1679" y="1066"/>
                  </a:cubicBezTo>
                  <a:cubicBezTo>
                    <a:pt x="1674" y="1157"/>
                    <a:pt x="1651" y="1245"/>
                    <a:pt x="1609" y="1326"/>
                  </a:cubicBezTo>
                  <a:cubicBezTo>
                    <a:pt x="1552" y="1293"/>
                    <a:pt x="1552" y="1293"/>
                    <a:pt x="1552" y="1293"/>
                  </a:cubicBezTo>
                  <a:cubicBezTo>
                    <a:pt x="1541" y="1286"/>
                    <a:pt x="1528" y="1286"/>
                    <a:pt x="1517" y="1292"/>
                  </a:cubicBezTo>
                  <a:cubicBezTo>
                    <a:pt x="1507" y="1299"/>
                    <a:pt x="1500" y="1310"/>
                    <a:pt x="1500" y="1322"/>
                  </a:cubicBezTo>
                  <a:cubicBezTo>
                    <a:pt x="1500" y="1334"/>
                    <a:pt x="1507" y="1346"/>
                    <a:pt x="1517" y="1352"/>
                  </a:cubicBezTo>
                  <a:cubicBezTo>
                    <a:pt x="1575" y="1385"/>
                    <a:pt x="1575" y="1385"/>
                    <a:pt x="1575" y="1385"/>
                  </a:cubicBezTo>
                  <a:cubicBezTo>
                    <a:pt x="1526" y="1461"/>
                    <a:pt x="1461" y="1526"/>
                    <a:pt x="1385" y="1575"/>
                  </a:cubicBezTo>
                  <a:close/>
                  <a:moveTo>
                    <a:pt x="1851" y="452"/>
                  </a:moveTo>
                  <a:cubicBezTo>
                    <a:pt x="1851" y="414"/>
                    <a:pt x="1882" y="383"/>
                    <a:pt x="1919" y="383"/>
                  </a:cubicBezTo>
                  <a:cubicBezTo>
                    <a:pt x="1957" y="383"/>
                    <a:pt x="1988" y="414"/>
                    <a:pt x="1988" y="452"/>
                  </a:cubicBezTo>
                  <a:cubicBezTo>
                    <a:pt x="1988" y="489"/>
                    <a:pt x="1957" y="520"/>
                    <a:pt x="1919" y="520"/>
                  </a:cubicBezTo>
                  <a:cubicBezTo>
                    <a:pt x="1882" y="520"/>
                    <a:pt x="1851" y="489"/>
                    <a:pt x="1851" y="4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887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5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" grpId="0" animBg="1"/>
      <p:bldP spid="325" grpId="0" animBg="1"/>
      <p:bldP spid="327" grpId="0" animBg="1"/>
      <p:bldP spid="39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1C7C67-3CD7-4E4A-95C2-96F3B89B480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7" name="overlay">
            <a:extLst>
              <a:ext uri="{FF2B5EF4-FFF2-40B4-BE49-F238E27FC236}">
                <a16:creationId xmlns:a16="http://schemas.microsoft.com/office/drawing/2014/main" id="{FD5CF823-6B7A-4D4D-B3C1-7325139FEF18}"/>
              </a:ext>
            </a:extLst>
          </p:cNvPr>
          <p:cNvSpPr/>
          <p:nvPr/>
        </p:nvSpPr>
        <p:spPr>
          <a:xfrm>
            <a:off x="177421" y="181970"/>
            <a:ext cx="12192000" cy="6858000"/>
          </a:xfrm>
          <a:prstGeom prst="rect">
            <a:avLst/>
          </a:prstGeom>
          <a:solidFill>
            <a:srgbClr val="05050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box background">
            <a:extLst>
              <a:ext uri="{FF2B5EF4-FFF2-40B4-BE49-F238E27FC236}">
                <a16:creationId xmlns:a16="http://schemas.microsoft.com/office/drawing/2014/main" id="{D2CC9251-4FF1-4207-B0AA-7C4EBBDD27C3}"/>
              </a:ext>
            </a:extLst>
          </p:cNvPr>
          <p:cNvSpPr/>
          <p:nvPr/>
        </p:nvSpPr>
        <p:spPr>
          <a:xfrm>
            <a:off x="7813508" y="1728389"/>
            <a:ext cx="2351395" cy="2237439"/>
          </a:xfrm>
          <a:prstGeom prst="roundRect">
            <a:avLst>
              <a:gd name="adj" fmla="val 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numCol="1" rtlCol="0" anchor="ctr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sz="4800" dirty="0">
                <a:solidFill>
                  <a:schemeClr val="accent3"/>
                </a:solidFill>
                <a:latin typeface="+mj-lt"/>
              </a:rPr>
              <a:t>3 </a:t>
            </a:r>
          </a:p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chemeClr val="tx1">
                    <a:alpha val="70000"/>
                  </a:schemeClr>
                </a:solidFill>
              </a:rPr>
              <a:t>Сотрудника техподдержки</a:t>
            </a:r>
            <a:endParaRPr 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16" name="box background">
            <a:extLst>
              <a:ext uri="{FF2B5EF4-FFF2-40B4-BE49-F238E27FC236}">
                <a16:creationId xmlns:a16="http://schemas.microsoft.com/office/drawing/2014/main" id="{8603E26A-82EB-4325-A1E9-AF98B89D783D}"/>
              </a:ext>
            </a:extLst>
          </p:cNvPr>
          <p:cNvSpPr/>
          <p:nvPr/>
        </p:nvSpPr>
        <p:spPr>
          <a:xfrm>
            <a:off x="2137933" y="1728389"/>
            <a:ext cx="2351395" cy="2237439"/>
          </a:xfrm>
          <a:prstGeom prst="roundRect">
            <a:avLst>
              <a:gd name="adj" fmla="val 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numCol="1" rtlCol="0" anchor="ctr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sz="4800" dirty="0">
                <a:solidFill>
                  <a:schemeClr val="accent2"/>
                </a:solidFill>
                <a:latin typeface="+mj-lt"/>
              </a:rPr>
              <a:t>60%</a:t>
            </a:r>
            <a:endParaRPr lang="en-US" sz="4800" dirty="0">
              <a:solidFill>
                <a:schemeClr val="accent2"/>
              </a:solidFill>
              <a:latin typeface="+mj-lt"/>
            </a:endParaRPr>
          </a:p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chemeClr val="tx1">
                    <a:alpha val="70000"/>
                  </a:schemeClr>
                </a:solidFill>
              </a:rPr>
              <a:t>Запросов повторяются</a:t>
            </a:r>
            <a:endParaRPr 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15" name="box background">
            <a:extLst>
              <a:ext uri="{FF2B5EF4-FFF2-40B4-BE49-F238E27FC236}">
                <a16:creationId xmlns:a16="http://schemas.microsoft.com/office/drawing/2014/main" id="{5C180DB3-C857-4772-B209-2D9338110FB3}"/>
              </a:ext>
            </a:extLst>
          </p:cNvPr>
          <p:cNvSpPr/>
          <p:nvPr/>
        </p:nvSpPr>
        <p:spPr>
          <a:xfrm>
            <a:off x="4753776" y="1512805"/>
            <a:ext cx="2795284" cy="265981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508000" dist="254000" dir="5400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numCol="1" rtlCol="0" anchor="ctr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sz="4800" dirty="0">
                <a:solidFill>
                  <a:srgbClr val="FFFFFF"/>
                </a:solidFill>
                <a:latin typeface="+mj-lt"/>
              </a:rPr>
              <a:t>840 000</a:t>
            </a:r>
            <a:endParaRPr lang="en-US" sz="4800" dirty="0">
              <a:solidFill>
                <a:srgbClr val="FFFFFF"/>
              </a:solidFill>
              <a:latin typeface="+mj-lt"/>
            </a:endParaRPr>
          </a:p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rgbClr val="FFFFFF">
                    <a:alpha val="70000"/>
                  </a:srgbClr>
                </a:solidFill>
              </a:rPr>
              <a:t>Рублей в год -  заработная плата одного сотрудника</a:t>
            </a:r>
            <a:endParaRPr lang="en-US" dirty="0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FBE7DE3A-7545-4980-9835-BD5E72ACCB61}"/>
              </a:ext>
            </a:extLst>
          </p:cNvPr>
          <p:cNvSpPr/>
          <p:nvPr/>
        </p:nvSpPr>
        <p:spPr>
          <a:xfrm rot="20726932">
            <a:off x="7147923" y="2631899"/>
            <a:ext cx="2543821" cy="2547299"/>
          </a:xfrm>
          <a:prstGeom prst="arc">
            <a:avLst>
              <a:gd name="adj1" fmla="val 5407057"/>
              <a:gd name="adj2" fmla="val 10804264"/>
            </a:avLst>
          </a:prstGeom>
          <a:ln w="508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box background">
            <a:extLst>
              <a:ext uri="{FF2B5EF4-FFF2-40B4-BE49-F238E27FC236}">
                <a16:creationId xmlns:a16="http://schemas.microsoft.com/office/drawing/2014/main" id="{C4D84029-E17A-4A0C-A71C-10F3233BF748}"/>
              </a:ext>
            </a:extLst>
          </p:cNvPr>
          <p:cNvSpPr/>
          <p:nvPr/>
        </p:nvSpPr>
        <p:spPr>
          <a:xfrm>
            <a:off x="8787392" y="4779964"/>
            <a:ext cx="2721944" cy="1196108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>
            <a:outerShdw blurRad="508000" dist="127000" dir="5400000" algn="t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tlCol="0" anchor="t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sz="2800" dirty="0">
                <a:solidFill>
                  <a:srgbClr val="FFFFFF"/>
                </a:solidFill>
                <a:latin typeface="+mj-lt"/>
              </a:rPr>
              <a:t>+ 210 000</a:t>
            </a:r>
          </a:p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>
                <a:solidFill>
                  <a:srgbClr val="FFFFFF">
                    <a:alpha val="70000"/>
                  </a:srgbClr>
                </a:solidFill>
              </a:rPr>
              <a:t>Стоимость обучения</a:t>
            </a:r>
            <a:endParaRPr lang="en-US" dirty="0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E2B2B77F-87F5-4266-A90D-F846644DCD2D}"/>
              </a:ext>
            </a:extLst>
          </p:cNvPr>
          <p:cNvSpPr/>
          <p:nvPr/>
        </p:nvSpPr>
        <p:spPr>
          <a:xfrm rot="11200782">
            <a:off x="2638355" y="2888077"/>
            <a:ext cx="2492683" cy="2337474"/>
          </a:xfrm>
          <a:prstGeom prst="arc">
            <a:avLst>
              <a:gd name="adj1" fmla="val 10663848"/>
              <a:gd name="adj2" fmla="val 17138363"/>
            </a:avLst>
          </a:prstGeom>
          <a:ln w="508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box background">
            <a:extLst>
              <a:ext uri="{FF2B5EF4-FFF2-40B4-BE49-F238E27FC236}">
                <a16:creationId xmlns:a16="http://schemas.microsoft.com/office/drawing/2014/main" id="{F21B5ED7-8A02-46F8-924C-9721053BECDE}"/>
              </a:ext>
            </a:extLst>
          </p:cNvPr>
          <p:cNvSpPr/>
          <p:nvPr/>
        </p:nvSpPr>
        <p:spPr>
          <a:xfrm>
            <a:off x="789794" y="4774514"/>
            <a:ext cx="2696277" cy="120155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508000" dist="127000" dir="5400000" algn="t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tlCol="0" anchor="t"/>
          <a:lstStyle/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sz="2800" dirty="0">
                <a:solidFill>
                  <a:srgbClr val="FFFFFF"/>
                </a:solidFill>
                <a:latin typeface="+mj-lt"/>
              </a:rPr>
              <a:t>+ 135 000</a:t>
            </a:r>
          </a:p>
          <a:p>
            <a:pPr algn="ctr">
              <a:lnSpc>
                <a:spcPct val="110000"/>
              </a:lnSpc>
              <a:spcBef>
                <a:spcPts val="1200"/>
              </a:spcBef>
            </a:pPr>
            <a:r>
              <a:rPr lang="ru-RU" dirty="0" err="1">
                <a:solidFill>
                  <a:srgbClr val="FFFFFF">
                    <a:alpha val="70000"/>
                  </a:srgbClr>
                </a:solidFill>
              </a:rPr>
              <a:t>Найм</a:t>
            </a:r>
            <a:r>
              <a:rPr lang="ru-RU" dirty="0">
                <a:solidFill>
                  <a:srgbClr val="FFFFFF">
                    <a:alpha val="70000"/>
                  </a:srgbClr>
                </a:solidFill>
              </a:rPr>
              <a:t> сотрудника</a:t>
            </a:r>
            <a:endParaRPr lang="en-US" dirty="0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93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2" grpId="0" animBg="1"/>
      <p:bldP spid="16" grpId="0" animBg="1"/>
      <p:bldP spid="15" grpId="0" animBg="1"/>
      <p:bldP spid="11" grpId="0" animBg="1"/>
      <p:bldP spid="13" grpId="0" animBg="1"/>
      <p:bldP spid="14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0DAC77D-E8EA-447A-B4D6-EB843527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593" y="533400"/>
            <a:ext cx="12027408" cy="1028691"/>
          </a:xfrm>
        </p:spPr>
        <p:txBody>
          <a:bodyPr/>
          <a:lstStyle/>
          <a:p>
            <a:r>
              <a:rPr lang="ru-RU" dirty="0"/>
              <a:t>Преимущества чат ботов с точки зрения пользователей</a:t>
            </a:r>
            <a:endParaRPr lang="en-US" dirty="0"/>
          </a:p>
        </p:txBody>
      </p:sp>
      <p:sp>
        <p:nvSpPr>
          <p:cNvPr id="14" name="Background">
            <a:extLst>
              <a:ext uri="{FF2B5EF4-FFF2-40B4-BE49-F238E27FC236}">
                <a16:creationId xmlns:a16="http://schemas.microsoft.com/office/drawing/2014/main" id="{9ADF2F58-EE3E-44D6-9942-707F641FC2A4}"/>
              </a:ext>
            </a:extLst>
          </p:cNvPr>
          <p:cNvSpPr/>
          <p:nvPr/>
        </p:nvSpPr>
        <p:spPr>
          <a:xfrm>
            <a:off x="1219966" y="1738069"/>
            <a:ext cx="9752061" cy="489692"/>
          </a:xfrm>
          <a:prstGeom prst="roundRect">
            <a:avLst>
              <a:gd name="adj" fmla="val 17823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bIns="0" rtlCol="0" anchor="t"/>
          <a:lstStyle/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accent1"/>
                </a:solidFill>
                <a:latin typeface="+mj-lt"/>
              </a:rPr>
              <a:t>70%	      </a:t>
            </a:r>
            <a:r>
              <a:rPr lang="ru-RU" sz="2400" dirty="0">
                <a:solidFill>
                  <a:schemeClr val="tx1"/>
                </a:solidFill>
                <a:latin typeface="+mj-lt"/>
              </a:rPr>
              <a:t>Пользователей считают чат-ботов полезными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5" name="Percent background">
            <a:extLst>
              <a:ext uri="{FF2B5EF4-FFF2-40B4-BE49-F238E27FC236}">
                <a16:creationId xmlns:a16="http://schemas.microsoft.com/office/drawing/2014/main" id="{88E227B7-0A56-4936-A34B-A7D316968D13}"/>
              </a:ext>
            </a:extLst>
          </p:cNvPr>
          <p:cNvCxnSpPr>
            <a:cxnSpLocks/>
          </p:cNvCxnSpPr>
          <p:nvPr/>
        </p:nvCxnSpPr>
        <p:spPr>
          <a:xfrm>
            <a:off x="1229790" y="1562091"/>
            <a:ext cx="9752061" cy="0"/>
          </a:xfrm>
          <a:prstGeom prst="line">
            <a:avLst/>
          </a:prstGeom>
          <a:ln w="127000" cap="rnd">
            <a:solidFill>
              <a:schemeClr val="tx1"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Percent">
            <a:extLst>
              <a:ext uri="{FF2B5EF4-FFF2-40B4-BE49-F238E27FC236}">
                <a16:creationId xmlns:a16="http://schemas.microsoft.com/office/drawing/2014/main" id="{00136A5C-A286-4E23-935E-DD82F47391FB}"/>
              </a:ext>
            </a:extLst>
          </p:cNvPr>
          <p:cNvCxnSpPr>
            <a:cxnSpLocks/>
          </p:cNvCxnSpPr>
          <p:nvPr/>
        </p:nvCxnSpPr>
        <p:spPr>
          <a:xfrm>
            <a:off x="1229790" y="1562091"/>
            <a:ext cx="7599411" cy="0"/>
          </a:xfrm>
          <a:prstGeom prst="line">
            <a:avLst/>
          </a:prstGeom>
          <a:ln w="12700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  <a:effectLst>
            <a:outerShdw blurRad="127000" dist="63500" dir="5400000" algn="t" rotWithShape="0">
              <a:schemeClr val="accent1">
                <a:alpha val="2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">
            <a:extLst>
              <a:ext uri="{FF2B5EF4-FFF2-40B4-BE49-F238E27FC236}">
                <a16:creationId xmlns:a16="http://schemas.microsoft.com/office/drawing/2014/main" id="{38C1A994-6039-4BE1-828B-FF07FA91ABDC}"/>
              </a:ext>
            </a:extLst>
          </p:cNvPr>
          <p:cNvSpPr txBox="1"/>
          <p:nvPr/>
        </p:nvSpPr>
        <p:spPr>
          <a:xfrm>
            <a:off x="289575" y="6353713"/>
            <a:ext cx="10419589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ru-RU" dirty="0">
                <a:solidFill>
                  <a:schemeClr val="tx1">
                    <a:alpha val="70000"/>
                  </a:schemeClr>
                </a:solidFill>
                <a:latin typeface="+mj-lt"/>
              </a:rPr>
              <a:t>*Данные опроса взяты с сайта </a:t>
            </a:r>
            <a:r>
              <a:rPr lang="en-US" dirty="0">
                <a:solidFill>
                  <a:schemeClr val="tx1">
                    <a:alpha val="70000"/>
                  </a:schemeClr>
                </a:solidFill>
                <a:latin typeface="+mj-lt"/>
              </a:rPr>
              <a:t>https://iom.anketolog.ru/2021/11/03/chat-boty</a:t>
            </a:r>
          </a:p>
        </p:txBody>
      </p:sp>
      <p:cxnSp>
        <p:nvCxnSpPr>
          <p:cNvPr id="41" name="Percent background">
            <a:extLst>
              <a:ext uri="{FF2B5EF4-FFF2-40B4-BE49-F238E27FC236}">
                <a16:creationId xmlns:a16="http://schemas.microsoft.com/office/drawing/2014/main" id="{88E227B7-0A56-4936-A34B-A7D316968D13}"/>
              </a:ext>
            </a:extLst>
          </p:cNvPr>
          <p:cNvCxnSpPr>
            <a:cxnSpLocks/>
          </p:cNvCxnSpPr>
          <p:nvPr/>
        </p:nvCxnSpPr>
        <p:spPr>
          <a:xfrm>
            <a:off x="1258839" y="2780081"/>
            <a:ext cx="9752061" cy="0"/>
          </a:xfrm>
          <a:prstGeom prst="line">
            <a:avLst/>
          </a:prstGeom>
          <a:ln w="127000" cap="rnd">
            <a:solidFill>
              <a:schemeClr val="tx1"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Percent background">
            <a:extLst>
              <a:ext uri="{FF2B5EF4-FFF2-40B4-BE49-F238E27FC236}">
                <a16:creationId xmlns:a16="http://schemas.microsoft.com/office/drawing/2014/main" id="{88E227B7-0A56-4936-A34B-A7D316968D13}"/>
              </a:ext>
            </a:extLst>
          </p:cNvPr>
          <p:cNvCxnSpPr>
            <a:cxnSpLocks/>
          </p:cNvCxnSpPr>
          <p:nvPr/>
        </p:nvCxnSpPr>
        <p:spPr>
          <a:xfrm>
            <a:off x="1258839" y="4042823"/>
            <a:ext cx="9752061" cy="0"/>
          </a:xfrm>
          <a:prstGeom prst="line">
            <a:avLst/>
          </a:prstGeom>
          <a:ln w="127000" cap="rnd">
            <a:solidFill>
              <a:schemeClr val="tx1"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Percent background">
            <a:extLst>
              <a:ext uri="{FF2B5EF4-FFF2-40B4-BE49-F238E27FC236}">
                <a16:creationId xmlns:a16="http://schemas.microsoft.com/office/drawing/2014/main" id="{88E227B7-0A56-4936-A34B-A7D316968D13}"/>
              </a:ext>
            </a:extLst>
          </p:cNvPr>
          <p:cNvCxnSpPr>
            <a:cxnSpLocks/>
          </p:cNvCxnSpPr>
          <p:nvPr/>
        </p:nvCxnSpPr>
        <p:spPr>
          <a:xfrm>
            <a:off x="1258839" y="5246325"/>
            <a:ext cx="9752061" cy="0"/>
          </a:xfrm>
          <a:prstGeom prst="line">
            <a:avLst/>
          </a:prstGeom>
          <a:ln w="127000" cap="rnd">
            <a:solidFill>
              <a:schemeClr val="tx1">
                <a:alpha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Background">
            <a:extLst>
              <a:ext uri="{FF2B5EF4-FFF2-40B4-BE49-F238E27FC236}">
                <a16:creationId xmlns:a16="http://schemas.microsoft.com/office/drawing/2014/main" id="{9ADF2F58-EE3E-44D6-9942-707F641FC2A4}"/>
              </a:ext>
            </a:extLst>
          </p:cNvPr>
          <p:cNvSpPr/>
          <p:nvPr/>
        </p:nvSpPr>
        <p:spPr>
          <a:xfrm>
            <a:off x="1219966" y="2971613"/>
            <a:ext cx="9752061" cy="489692"/>
          </a:xfrm>
          <a:prstGeom prst="roundRect">
            <a:avLst>
              <a:gd name="adj" fmla="val 17823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bIns="0" rtlCol="0" anchor="t"/>
          <a:lstStyle/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accent1"/>
                </a:solidFill>
                <a:latin typeface="+mj-lt"/>
              </a:rPr>
              <a:t>49%	      </a:t>
            </a:r>
            <a:r>
              <a:rPr lang="ru-RU" sz="2400" dirty="0">
                <a:solidFill>
                  <a:schemeClr val="tx1"/>
                </a:solidFill>
                <a:latin typeface="+mj-lt"/>
              </a:rPr>
              <a:t>Пользователей ценят мгновенные ответы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9" name="Background">
            <a:extLst>
              <a:ext uri="{FF2B5EF4-FFF2-40B4-BE49-F238E27FC236}">
                <a16:creationId xmlns:a16="http://schemas.microsoft.com/office/drawing/2014/main" id="{9ADF2F58-EE3E-44D6-9942-707F641FC2A4}"/>
              </a:ext>
            </a:extLst>
          </p:cNvPr>
          <p:cNvSpPr/>
          <p:nvPr/>
        </p:nvSpPr>
        <p:spPr>
          <a:xfrm>
            <a:off x="1229790" y="4154882"/>
            <a:ext cx="10676460" cy="489692"/>
          </a:xfrm>
          <a:prstGeom prst="roundRect">
            <a:avLst>
              <a:gd name="adj" fmla="val 17823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bIns="0" rtlCol="0" anchor="t"/>
          <a:lstStyle/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accent1"/>
                </a:solidFill>
                <a:latin typeface="+mj-lt"/>
              </a:rPr>
              <a:t>34%	      </a:t>
            </a:r>
            <a:r>
              <a:rPr lang="ru-RU" sz="2400" dirty="0">
                <a:solidFill>
                  <a:schemeClr val="tx1"/>
                </a:solidFill>
                <a:latin typeface="+mj-lt"/>
              </a:rPr>
              <a:t>Пользователей хотят задавать вопросы без набора текста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0" name="Background">
            <a:extLst>
              <a:ext uri="{FF2B5EF4-FFF2-40B4-BE49-F238E27FC236}">
                <a16:creationId xmlns:a16="http://schemas.microsoft.com/office/drawing/2014/main" id="{9ADF2F58-EE3E-44D6-9942-707F641FC2A4}"/>
              </a:ext>
            </a:extLst>
          </p:cNvPr>
          <p:cNvSpPr/>
          <p:nvPr/>
        </p:nvSpPr>
        <p:spPr>
          <a:xfrm>
            <a:off x="1219966" y="5338151"/>
            <a:ext cx="9752061" cy="489692"/>
          </a:xfrm>
          <a:prstGeom prst="roundRect">
            <a:avLst>
              <a:gd name="adj" fmla="val 17823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bIns="0" rtlCol="0" anchor="t"/>
          <a:lstStyle/>
          <a:p>
            <a:pPr>
              <a:lnSpc>
                <a:spcPct val="120000"/>
              </a:lnSpc>
            </a:pPr>
            <a:r>
              <a:rPr lang="ru-RU" sz="2400" dirty="0">
                <a:solidFill>
                  <a:schemeClr val="accent1"/>
                </a:solidFill>
                <a:latin typeface="+mj-lt"/>
              </a:rPr>
              <a:t>25%	      </a:t>
            </a:r>
            <a:r>
              <a:rPr lang="ru-RU" sz="2400" dirty="0">
                <a:solidFill>
                  <a:schemeClr val="tx1"/>
                </a:solidFill>
                <a:latin typeface="+mj-lt"/>
              </a:rPr>
              <a:t>Пользователей не хотят ждать ответа оператора 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51" name="Percent">
            <a:extLst>
              <a:ext uri="{FF2B5EF4-FFF2-40B4-BE49-F238E27FC236}">
                <a16:creationId xmlns:a16="http://schemas.microsoft.com/office/drawing/2014/main" id="{00136A5C-A286-4E23-935E-DD82F47391FB}"/>
              </a:ext>
            </a:extLst>
          </p:cNvPr>
          <p:cNvCxnSpPr>
            <a:cxnSpLocks/>
          </p:cNvCxnSpPr>
          <p:nvPr/>
        </p:nvCxnSpPr>
        <p:spPr>
          <a:xfrm>
            <a:off x="1219966" y="2757212"/>
            <a:ext cx="4885854" cy="22869"/>
          </a:xfrm>
          <a:prstGeom prst="line">
            <a:avLst/>
          </a:prstGeom>
          <a:ln w="12700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  <a:effectLst>
            <a:outerShdw blurRad="127000" dist="63500" dir="5400000" algn="t" rotWithShape="0">
              <a:schemeClr val="accent1">
                <a:alpha val="2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Percent">
            <a:extLst>
              <a:ext uri="{FF2B5EF4-FFF2-40B4-BE49-F238E27FC236}">
                <a16:creationId xmlns:a16="http://schemas.microsoft.com/office/drawing/2014/main" id="{00136A5C-A286-4E23-935E-DD82F47391FB}"/>
              </a:ext>
            </a:extLst>
          </p:cNvPr>
          <p:cNvCxnSpPr>
            <a:cxnSpLocks/>
          </p:cNvCxnSpPr>
          <p:nvPr/>
        </p:nvCxnSpPr>
        <p:spPr>
          <a:xfrm>
            <a:off x="1210142" y="4019953"/>
            <a:ext cx="3361858" cy="22870"/>
          </a:xfrm>
          <a:prstGeom prst="line">
            <a:avLst/>
          </a:prstGeom>
          <a:ln w="12700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  <a:effectLst>
            <a:outerShdw blurRad="127000" dist="63500" dir="5400000" algn="t" rotWithShape="0">
              <a:schemeClr val="accent1">
                <a:alpha val="2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Percent">
            <a:extLst>
              <a:ext uri="{FF2B5EF4-FFF2-40B4-BE49-F238E27FC236}">
                <a16:creationId xmlns:a16="http://schemas.microsoft.com/office/drawing/2014/main" id="{00136A5C-A286-4E23-935E-DD82F47391FB}"/>
              </a:ext>
            </a:extLst>
          </p:cNvPr>
          <p:cNvCxnSpPr>
            <a:cxnSpLocks/>
          </p:cNvCxnSpPr>
          <p:nvPr/>
        </p:nvCxnSpPr>
        <p:spPr>
          <a:xfrm>
            <a:off x="1258839" y="5215074"/>
            <a:ext cx="2106153" cy="22869"/>
          </a:xfrm>
          <a:prstGeom prst="line">
            <a:avLst/>
          </a:prstGeom>
          <a:ln w="12700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  <a:effectLst>
            <a:outerShdw blurRad="127000" dist="63500" dir="5400000" algn="t" rotWithShape="0">
              <a:schemeClr val="accent1">
                <a:alpha val="2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553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" grpId="0"/>
      <p:bldP spid="48" grpId="0" animBg="1"/>
      <p:bldP spid="49" grpId="0" animBg="1"/>
      <p:bldP spid="50" grpId="0" animBg="1"/>
    </p:bldLst>
  </p:timing>
</p:sld>
</file>

<file path=ppt/theme/theme1.xml><?xml version="1.0" encoding="utf-8"?>
<a:theme xmlns:a="http://schemas.openxmlformats.org/drawingml/2006/main" name="Left title - MasterSlide">
  <a:themeElements>
    <a:clrScheme name="Navicon_Dark">
      <a:dk1>
        <a:srgbClr val="FFFFFF"/>
      </a:dk1>
      <a:lt1>
        <a:srgbClr val="1B1B1E"/>
      </a:lt1>
      <a:dk2>
        <a:srgbClr val="FFFFFF"/>
      </a:dk2>
      <a:lt2>
        <a:srgbClr val="1B1B1E"/>
      </a:lt2>
      <a:accent1>
        <a:srgbClr val="00ABBA"/>
      </a:accent1>
      <a:accent2>
        <a:srgbClr val="CD40FF"/>
      </a:accent2>
      <a:accent3>
        <a:srgbClr val="0045FF"/>
      </a:accent3>
      <a:accent4>
        <a:srgbClr val="B0B1F8"/>
      </a:accent4>
      <a:accent5>
        <a:srgbClr val="6868AB"/>
      </a:accent5>
      <a:accent6>
        <a:srgbClr val="4678FF"/>
      </a:accent6>
      <a:hlink>
        <a:srgbClr val="9FF0F0"/>
      </a:hlink>
      <a:folHlink>
        <a:srgbClr val="6D13FF"/>
      </a:folHlink>
    </a:clrScheme>
    <a:fontScheme name="Другая 5">
      <a:majorFont>
        <a:latin typeface="Inter SemiBold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0" cap="rnd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lnSpc>
            <a:spcPct val="120000"/>
          </a:lnSpc>
          <a:spcBef>
            <a:spcPts val="1200"/>
          </a:spcBef>
          <a:defRPr sz="1200" dirty="0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enter title - MasterSlide">
  <a:themeElements>
    <a:clrScheme name="Navicon">
      <a:dk1>
        <a:srgbClr val="FFFFFF"/>
      </a:dk1>
      <a:lt1>
        <a:srgbClr val="1B1B1E"/>
      </a:lt1>
      <a:dk2>
        <a:srgbClr val="FFFFFF"/>
      </a:dk2>
      <a:lt2>
        <a:srgbClr val="1B1B1E"/>
      </a:lt2>
      <a:accent1>
        <a:srgbClr val="00ABBA"/>
      </a:accent1>
      <a:accent2>
        <a:srgbClr val="CD40FF"/>
      </a:accent2>
      <a:accent3>
        <a:srgbClr val="0045FF"/>
      </a:accent3>
      <a:accent4>
        <a:srgbClr val="B0B1F8"/>
      </a:accent4>
      <a:accent5>
        <a:srgbClr val="6868AB"/>
      </a:accent5>
      <a:accent6>
        <a:srgbClr val="4678FF"/>
      </a:accent6>
      <a:hlink>
        <a:srgbClr val="9FF0F0"/>
      </a:hlink>
      <a:folHlink>
        <a:srgbClr val="6D13FF"/>
      </a:folHlink>
    </a:clrScheme>
    <a:fontScheme name="X Theme - Fonts">
      <a:majorFont>
        <a:latin typeface="Inter Bold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 cap="rnd"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50800" cap="rnd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lnSpc>
            <a:spcPct val="120000"/>
          </a:lnSpc>
          <a:spcBef>
            <a:spcPts val="1200"/>
          </a:spcBef>
          <a:defRPr sz="1200" dirty="0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enter title - MasterSlide">
  <a:themeElements>
    <a:clrScheme name="Navicon">
      <a:dk1>
        <a:srgbClr val="FFFFFF"/>
      </a:dk1>
      <a:lt1>
        <a:srgbClr val="1B1B1E"/>
      </a:lt1>
      <a:dk2>
        <a:srgbClr val="FFFFFF"/>
      </a:dk2>
      <a:lt2>
        <a:srgbClr val="1B1B1E"/>
      </a:lt2>
      <a:accent1>
        <a:srgbClr val="00ABBA"/>
      </a:accent1>
      <a:accent2>
        <a:srgbClr val="CD40FF"/>
      </a:accent2>
      <a:accent3>
        <a:srgbClr val="0045FF"/>
      </a:accent3>
      <a:accent4>
        <a:srgbClr val="B0B1F8"/>
      </a:accent4>
      <a:accent5>
        <a:srgbClr val="6868AB"/>
      </a:accent5>
      <a:accent6>
        <a:srgbClr val="4678FF"/>
      </a:accent6>
      <a:hlink>
        <a:srgbClr val="9FF0F0"/>
      </a:hlink>
      <a:folHlink>
        <a:srgbClr val="6D13FF"/>
      </a:folHlink>
    </a:clrScheme>
    <a:fontScheme name="X Theme - Fonts">
      <a:majorFont>
        <a:latin typeface="Inter Bold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 cap="rnd"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50800" cap="rnd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lnSpc>
            <a:spcPct val="120000"/>
          </a:lnSpc>
          <a:spcBef>
            <a:spcPts val="1200"/>
          </a:spcBef>
          <a:defRPr sz="1200" dirty="0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12955</TotalTime>
  <Words>367</Words>
  <Application>Microsoft Office PowerPoint</Application>
  <PresentationFormat>Широкоэкранный</PresentationFormat>
  <Paragraphs>109</Paragraphs>
  <Slides>14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Arial</vt:lpstr>
      <vt:lpstr>Calibri</vt:lpstr>
      <vt:lpstr>Inter</vt:lpstr>
      <vt:lpstr>Inter Bold</vt:lpstr>
      <vt:lpstr>Inter SemiBold</vt:lpstr>
      <vt:lpstr>Left title - MasterSlide</vt:lpstr>
      <vt:lpstr>Center title - MasterSlide</vt:lpstr>
      <vt:lpstr>1_Center title - MasterSlide</vt:lpstr>
      <vt:lpstr>Презентация PowerPoint</vt:lpstr>
      <vt:lpstr>Презентация PowerPoint</vt:lpstr>
      <vt:lpstr>Презентация PowerPoint</vt:lpstr>
      <vt:lpstr>Презентация PowerPoint</vt:lpstr>
      <vt:lpstr>Главные преимущества c точки зрения бизнеса</vt:lpstr>
      <vt:lpstr>В чем экономическая выгода внедрения чат-бота?</vt:lpstr>
      <vt:lpstr>Презентация PowerPoint</vt:lpstr>
      <vt:lpstr>Презентация PowerPoint</vt:lpstr>
      <vt:lpstr>Преимущества чат ботов с точки зрения пользователей</vt:lpstr>
      <vt:lpstr>Minimum Valuable Product</vt:lpstr>
      <vt:lpstr>Страница администратора</vt:lpstr>
      <vt:lpstr>Road Map</vt:lpstr>
      <vt:lpstr>Лучше один раз увидеть, чем 100 раз услышать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P.Sasha;Zuu team</dc:creator>
  <cp:lastModifiedBy>Stogova, Marina</cp:lastModifiedBy>
  <cp:revision>678</cp:revision>
  <dcterms:created xsi:type="dcterms:W3CDTF">2020-09-21T02:31:11Z</dcterms:created>
  <dcterms:modified xsi:type="dcterms:W3CDTF">2022-04-19T13:29:37Z</dcterms:modified>
</cp:coreProperties>
</file>

<file path=docProps/thumbnail.jpeg>
</file>